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5" r:id="rId2"/>
    <p:sldMasterId id="2147483733" r:id="rId3"/>
  </p:sldMasterIdLst>
  <p:notesMasterIdLst>
    <p:notesMasterId r:id="rId24"/>
  </p:notesMasterIdLst>
  <p:sldIdLst>
    <p:sldId id="287" r:id="rId4"/>
    <p:sldId id="25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FF"/>
    <a:srgbClr val="FF99FF"/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E5CC4-7C01-4378-9D25-4D5F2BE32AD6}" v="67" dt="2020-12-02T15:29:31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6" autoAdjust="0"/>
  </p:normalViewPr>
  <p:slideViewPr>
    <p:cSldViewPr>
      <p:cViewPr varScale="1">
        <p:scale>
          <a:sx n="55" d="100"/>
          <a:sy n="55" d="100"/>
        </p:scale>
        <p:origin x="16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os Szabari" userId="ea745096b7be27b0" providerId="LiveId" clId="{A35E5CC4-7C01-4378-9D25-4D5F2BE32AD6}"/>
    <pc:docChg chg="undo redo custSel mod addSld modSld">
      <pc:chgData name="János Szabari" userId="ea745096b7be27b0" providerId="LiveId" clId="{A35E5CC4-7C01-4378-9D25-4D5F2BE32AD6}" dt="2020-12-10T15:32:18.334" v="9627" actId="20577"/>
      <pc:docMkLst>
        <pc:docMk/>
      </pc:docMkLst>
      <pc:sldChg chg="modSp mod modNotesTx">
        <pc:chgData name="János Szabari" userId="ea745096b7be27b0" providerId="LiveId" clId="{A35E5CC4-7C01-4378-9D25-4D5F2BE32AD6}" dt="2020-11-29T08:44:09.415" v="5756"/>
        <pc:sldMkLst>
          <pc:docMk/>
          <pc:sldMk cId="0" sldId="256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0" sldId="256"/>
            <ac:spMk id="3" creationId="{E5559F99-CB06-4632-AC03-4A14E9D81589}"/>
          </ac:spMkLst>
        </pc:spChg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0" sldId="256"/>
            <ac:spMk id="2050" creationId="{091159E5-1B45-4D61-A3C6-9CABC0F9F6E3}"/>
          </ac:spMkLst>
        </pc:spChg>
      </pc:sldChg>
      <pc:sldChg chg="modSp">
        <pc:chgData name="János Szabari" userId="ea745096b7be27b0" providerId="LiveId" clId="{A35E5CC4-7C01-4378-9D25-4D5F2BE32AD6}" dt="2020-11-29T08:44:09.415" v="5756"/>
        <pc:sldMkLst>
          <pc:docMk/>
          <pc:sldMk cId="3577834817" sldId="287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3577834817" sldId="287"/>
            <ac:spMk id="2" creationId="{63F18E71-32CB-452D-BEBB-3061460095F8}"/>
          </ac:spMkLst>
        </pc:spChg>
      </pc:sldChg>
      <pc:sldChg chg="modSp mod modNotesTx">
        <pc:chgData name="János Szabari" userId="ea745096b7be27b0" providerId="LiveId" clId="{A35E5CC4-7C01-4378-9D25-4D5F2BE32AD6}" dt="2020-12-06T21:20:52.817" v="9584" actId="20577"/>
        <pc:sldMkLst>
          <pc:docMk/>
          <pc:sldMk cId="1680970512" sldId="288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1680970512" sldId="288"/>
            <ac:spMk id="3" creationId="{E5559F99-CB06-4632-AC03-4A14E9D81589}"/>
          </ac:spMkLst>
        </pc:spChg>
        <pc:spChg chg="mod">
          <ac:chgData name="János Szabari" userId="ea745096b7be27b0" providerId="LiveId" clId="{A35E5CC4-7C01-4378-9D25-4D5F2BE32AD6}" dt="2020-12-06T21:20:52.817" v="9584" actId="20577"/>
          <ac:spMkLst>
            <pc:docMk/>
            <pc:sldMk cId="1680970512" sldId="288"/>
            <ac:spMk id="6" creationId="{F7C32026-4D45-4A83-B51A-84EC2FAAA149}"/>
          </ac:spMkLst>
        </pc:spChg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1680970512" sldId="288"/>
            <ac:spMk id="2050" creationId="{091159E5-1B45-4D61-A3C6-9CABC0F9F6E3}"/>
          </ac:spMkLst>
        </pc:spChg>
      </pc:sldChg>
      <pc:sldChg chg="modSp mod">
        <pc:chgData name="János Szabari" userId="ea745096b7be27b0" providerId="LiveId" clId="{A35E5CC4-7C01-4378-9D25-4D5F2BE32AD6}" dt="2020-12-03T14:46:32.438" v="9573" actId="6549"/>
        <pc:sldMkLst>
          <pc:docMk/>
          <pc:sldMk cId="957560676" sldId="289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957560676" sldId="289"/>
            <ac:spMk id="3" creationId="{E5559F99-CB06-4632-AC03-4A14E9D81589}"/>
          </ac:spMkLst>
        </pc:spChg>
        <pc:spChg chg="mod">
          <ac:chgData name="János Szabari" userId="ea745096b7be27b0" providerId="LiveId" clId="{A35E5CC4-7C01-4378-9D25-4D5F2BE32AD6}" dt="2020-12-03T14:46:32.438" v="9573" actId="6549"/>
          <ac:spMkLst>
            <pc:docMk/>
            <pc:sldMk cId="957560676" sldId="289"/>
            <ac:spMk id="6" creationId="{F7C32026-4D45-4A83-B51A-84EC2FAAA149}"/>
          </ac:spMkLst>
        </pc:spChg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957560676" sldId="289"/>
            <ac:spMk id="2050" creationId="{091159E5-1B45-4D61-A3C6-9CABC0F9F6E3}"/>
          </ac:spMkLst>
        </pc:spChg>
      </pc:sldChg>
      <pc:sldChg chg="modSp mod">
        <pc:chgData name="János Szabari" userId="ea745096b7be27b0" providerId="LiveId" clId="{A35E5CC4-7C01-4378-9D25-4D5F2BE32AD6}" dt="2020-11-29T08:44:09.415" v="5756"/>
        <pc:sldMkLst>
          <pc:docMk/>
          <pc:sldMk cId="793745973" sldId="290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793745973" sldId="290"/>
            <ac:spMk id="3" creationId="{E5559F99-CB06-4632-AC03-4A14E9D81589}"/>
          </ac:spMkLst>
        </pc:spChg>
        <pc:spChg chg="mod">
          <ac:chgData name="János Szabari" userId="ea745096b7be27b0" providerId="LiveId" clId="{A35E5CC4-7C01-4378-9D25-4D5F2BE32AD6}" dt="2020-11-27T16:31:31.978" v="1633" actId="20577"/>
          <ac:spMkLst>
            <pc:docMk/>
            <pc:sldMk cId="793745973" sldId="290"/>
            <ac:spMk id="6" creationId="{F7C32026-4D45-4A83-B51A-84EC2FAAA149}"/>
          </ac:spMkLst>
        </pc:spChg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793745973" sldId="290"/>
            <ac:spMk id="2050" creationId="{091159E5-1B45-4D61-A3C6-9CABC0F9F6E3}"/>
          </ac:spMkLst>
        </pc:spChg>
      </pc:sldChg>
      <pc:sldChg chg="modSp mod">
        <pc:chgData name="János Szabari" userId="ea745096b7be27b0" providerId="LiveId" clId="{A35E5CC4-7C01-4378-9D25-4D5F2BE32AD6}" dt="2020-11-29T08:44:09.415" v="5756"/>
        <pc:sldMkLst>
          <pc:docMk/>
          <pc:sldMk cId="2280693496" sldId="291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2280693496" sldId="291"/>
            <ac:spMk id="3" creationId="{E5559F99-CB06-4632-AC03-4A14E9D81589}"/>
          </ac:spMkLst>
        </pc:spChg>
        <pc:spChg chg="mod">
          <ac:chgData name="János Szabari" userId="ea745096b7be27b0" providerId="LiveId" clId="{A35E5CC4-7C01-4378-9D25-4D5F2BE32AD6}" dt="2020-11-27T16:34:00.775" v="1806" actId="20577"/>
          <ac:spMkLst>
            <pc:docMk/>
            <pc:sldMk cId="2280693496" sldId="291"/>
            <ac:spMk id="6" creationId="{F7C32026-4D45-4A83-B51A-84EC2FAAA149}"/>
          </ac:spMkLst>
        </pc:spChg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2280693496" sldId="291"/>
            <ac:spMk id="2050" creationId="{091159E5-1B45-4D61-A3C6-9CABC0F9F6E3}"/>
          </ac:spMkLst>
        </pc:spChg>
      </pc:sldChg>
      <pc:sldChg chg="addSp delSp modSp new mod setBg setClrOvrMap delDesignElem">
        <pc:chgData name="János Szabari" userId="ea745096b7be27b0" providerId="LiveId" clId="{A35E5CC4-7C01-4378-9D25-4D5F2BE32AD6}" dt="2020-12-10T15:08:03.127" v="9602" actId="20577"/>
        <pc:sldMkLst>
          <pc:docMk/>
          <pc:sldMk cId="273307324" sldId="292"/>
        </pc:sldMkLst>
        <pc:spChg chg="mod">
          <ac:chgData name="János Szabari" userId="ea745096b7be27b0" providerId="LiveId" clId="{A35E5CC4-7C01-4378-9D25-4D5F2BE32AD6}" dt="2020-12-10T15:07:50.485" v="9593" actId="20577"/>
          <ac:spMkLst>
            <pc:docMk/>
            <pc:sldMk cId="273307324" sldId="292"/>
            <ac:spMk id="2" creationId="{33D9170B-BBBB-4011-AB56-F5118DA9E9AF}"/>
          </ac:spMkLst>
        </pc:spChg>
        <pc:spChg chg="add del">
          <ac:chgData name="János Szabari" userId="ea745096b7be27b0" providerId="LiveId" clId="{A35E5CC4-7C01-4378-9D25-4D5F2BE32AD6}" dt="2020-11-27T16:37:59.357" v="1818" actId="26606"/>
          <ac:spMkLst>
            <pc:docMk/>
            <pc:sldMk cId="273307324" sldId="292"/>
            <ac:spMk id="3" creationId="{65419F94-D916-47E8-91A8-7E56BD66A12E}"/>
          </ac:spMkLst>
        </pc:spChg>
        <pc:spChg chg="mod">
          <ac:chgData name="János Szabari" userId="ea745096b7be27b0" providerId="LiveId" clId="{A35E5CC4-7C01-4378-9D25-4D5F2BE32AD6}" dt="2020-11-27T16:37:59.357" v="1818" actId="26606"/>
          <ac:spMkLst>
            <pc:docMk/>
            <pc:sldMk cId="273307324" sldId="292"/>
            <ac:spMk id="4" creationId="{1E942C41-B74A-4B85-8A5C-624F684480D6}"/>
          </ac:spMkLst>
        </pc:spChg>
        <pc:spChg chg="add mod">
          <ac:chgData name="János Szabari" userId="ea745096b7be27b0" providerId="LiveId" clId="{A35E5CC4-7C01-4378-9D25-4D5F2BE32AD6}" dt="2020-12-10T15:08:03.127" v="9602" actId="20577"/>
          <ac:spMkLst>
            <pc:docMk/>
            <pc:sldMk cId="273307324" sldId="292"/>
            <ac:spMk id="5" creationId="{434FD2E6-D4D0-4BAE-84AC-24AE35BFAC7A}"/>
          </ac:spMkLst>
        </pc:spChg>
        <pc:spChg chg="add del">
          <ac:chgData name="János Szabari" userId="ea745096b7be27b0" providerId="LiveId" clId="{A35E5CC4-7C01-4378-9D25-4D5F2BE32AD6}" dt="2020-11-27T16:36:07.761" v="1811" actId="26606"/>
          <ac:spMkLst>
            <pc:docMk/>
            <pc:sldMk cId="273307324" sldId="292"/>
            <ac:spMk id="9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7T16:36:07.761" v="1811" actId="26606"/>
          <ac:spMkLst>
            <pc:docMk/>
            <pc:sldMk cId="273307324" sldId="292"/>
            <ac:spMk id="11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7T16:36:07.761" v="1811" actId="26606"/>
          <ac:spMkLst>
            <pc:docMk/>
            <pc:sldMk cId="273307324" sldId="292"/>
            <ac:spMk id="13" creationId="{0BD8B065-EE51-4AE2-A94C-86249998FD7B}"/>
          </ac:spMkLst>
        </pc:spChg>
        <pc:spChg chg="add del">
          <ac:chgData name="János Szabari" userId="ea745096b7be27b0" providerId="LiveId" clId="{A35E5CC4-7C01-4378-9D25-4D5F2BE32AD6}" dt="2020-11-27T16:36:50.268" v="1813" actId="26606"/>
          <ac:spMkLst>
            <pc:docMk/>
            <pc:sldMk cId="273307324" sldId="292"/>
            <ac:spMk id="27" creationId="{E945E29B-B971-41C6-A57B-B29BBB108A39}"/>
          </ac:spMkLst>
        </pc:spChg>
        <pc:spChg chg="add del">
          <ac:chgData name="János Szabari" userId="ea745096b7be27b0" providerId="LiveId" clId="{A35E5CC4-7C01-4378-9D25-4D5F2BE32AD6}" dt="2020-11-27T16:36:50.268" v="1813" actId="26606"/>
          <ac:spMkLst>
            <pc:docMk/>
            <pc:sldMk cId="273307324" sldId="292"/>
            <ac:spMk id="30" creationId="{3E1F47E4-066D-4C27-98C8-B2B2C7BABFEC}"/>
          </ac:spMkLst>
        </pc:spChg>
        <pc:spChg chg="add del">
          <ac:chgData name="János Szabari" userId="ea745096b7be27b0" providerId="LiveId" clId="{A35E5CC4-7C01-4378-9D25-4D5F2BE32AD6}" dt="2020-11-27T16:36:50.268" v="1813" actId="26606"/>
          <ac:spMkLst>
            <pc:docMk/>
            <pc:sldMk cId="273307324" sldId="292"/>
            <ac:spMk id="31" creationId="{65419F94-D916-47E8-91A8-7E56BD66A12E}"/>
          </ac:spMkLst>
        </pc:spChg>
        <pc:spChg chg="add del">
          <ac:chgData name="János Szabari" userId="ea745096b7be27b0" providerId="LiveId" clId="{A35E5CC4-7C01-4378-9D25-4D5F2BE32AD6}" dt="2020-11-27T16:37:06.125" v="1815" actId="26606"/>
          <ac:spMkLst>
            <pc:docMk/>
            <pc:sldMk cId="273307324" sldId="292"/>
            <ac:spMk id="33" creationId="{2CB6C291-6CAF-46DF-ACFF-AADF0FD03F58}"/>
          </ac:spMkLst>
        </pc:spChg>
        <pc:spChg chg="add del">
          <ac:chgData name="János Szabari" userId="ea745096b7be27b0" providerId="LiveId" clId="{A35E5CC4-7C01-4378-9D25-4D5F2BE32AD6}" dt="2020-11-27T16:37:06.125" v="1815" actId="26606"/>
          <ac:spMkLst>
            <pc:docMk/>
            <pc:sldMk cId="273307324" sldId="292"/>
            <ac:spMk id="35" creationId="{65419F94-D916-47E8-91A8-7E56BD66A12E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73307324" sldId="292"/>
            <ac:spMk id="37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73307324" sldId="292"/>
            <ac:spMk id="38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73307324" sldId="292"/>
            <ac:spMk id="39" creationId="{0BD8B065-EE51-4AE2-A94C-86249998FD7B}"/>
          </ac:spMkLst>
        </pc:spChg>
        <pc:grpChg chg="add del">
          <ac:chgData name="János Szabari" userId="ea745096b7be27b0" providerId="LiveId" clId="{A35E5CC4-7C01-4378-9D25-4D5F2BE32AD6}" dt="2020-11-27T16:36:07.761" v="1811" actId="26606"/>
          <ac:grpSpMkLst>
            <pc:docMk/>
            <pc:sldMk cId="273307324" sldId="292"/>
            <ac:grpSpMk id="15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7T16:36:07.761" v="1811" actId="26606"/>
          <ac:grpSpMkLst>
            <pc:docMk/>
            <pc:sldMk cId="273307324" sldId="292"/>
            <ac:grpSpMk id="21" creationId="{761945C4-D997-42F3-B59A-984CF0066715}"/>
          </ac:grpSpMkLst>
        </pc:grpChg>
        <pc:grpChg chg="add del">
          <ac:chgData name="János Szabari" userId="ea745096b7be27b0" providerId="LiveId" clId="{A35E5CC4-7C01-4378-9D25-4D5F2BE32AD6}" dt="2020-11-27T16:36:50.268" v="1813" actId="26606"/>
          <ac:grpSpMkLst>
            <pc:docMk/>
            <pc:sldMk cId="273307324" sldId="292"/>
            <ac:grpSpMk id="28" creationId="{4C76015D-CFEA-4204-9A50-352560FFC252}"/>
          </ac:grpSpMkLst>
        </pc:gr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273307324" sldId="292"/>
            <ac:grpSpMk id="40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273307324" sldId="292"/>
            <ac:grpSpMk id="41" creationId="{761945C4-D997-42F3-B59A-984CF0066715}"/>
          </ac:grpSpMkLst>
        </pc:grpChg>
        <pc:picChg chg="add del">
          <ac:chgData name="János Szabari" userId="ea745096b7be27b0" providerId="LiveId" clId="{A35E5CC4-7C01-4378-9D25-4D5F2BE32AD6}" dt="2020-11-27T16:37:06.125" v="1815" actId="26606"/>
          <ac:picMkLst>
            <pc:docMk/>
            <pc:sldMk cId="273307324" sldId="292"/>
            <ac:picMk id="34" creationId="{63C11A00-A2A3-417C-B33D-DC753ED7C3BB}"/>
          </ac:picMkLst>
        </pc:picChg>
      </pc:sldChg>
      <pc:sldChg chg="addSp delSp modSp mod delDesignElem">
        <pc:chgData name="János Szabari" userId="ea745096b7be27b0" providerId="LiveId" clId="{A35E5CC4-7C01-4378-9D25-4D5F2BE32AD6}" dt="2020-12-05T09:53:00.543" v="9581" actId="20577"/>
        <pc:sldMkLst>
          <pc:docMk/>
          <pc:sldMk cId="2468065952" sldId="293"/>
        </pc:sldMkLst>
        <pc:spChg chg="mod">
          <ac:chgData name="János Szabari" userId="ea745096b7be27b0" providerId="LiveId" clId="{A35E5CC4-7C01-4378-9D25-4D5F2BE32AD6}" dt="2020-11-29T08:44:09.415" v="5756"/>
          <ac:spMkLst>
            <pc:docMk/>
            <pc:sldMk cId="2468065952" sldId="293"/>
            <ac:spMk id="2" creationId="{33D9170B-BBBB-4011-AB56-F5118DA9E9AF}"/>
          </ac:spMkLst>
        </pc:spChg>
        <pc:spChg chg="mod">
          <ac:chgData name="János Szabari" userId="ea745096b7be27b0" providerId="LiveId" clId="{A35E5CC4-7C01-4378-9D25-4D5F2BE32AD6}" dt="2020-12-05T09:53:00.543" v="9581" actId="20577"/>
          <ac:spMkLst>
            <pc:docMk/>
            <pc:sldMk cId="2468065952" sldId="293"/>
            <ac:spMk id="5" creationId="{434FD2E6-D4D0-4BAE-84AC-24AE35BFAC7A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468065952" sldId="293"/>
            <ac:spMk id="37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468065952" sldId="293"/>
            <ac:spMk id="38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468065952" sldId="293"/>
            <ac:spMk id="39" creationId="{0BD8B065-EE51-4AE2-A94C-86249998FD7B}"/>
          </ac:spMkLst>
        </pc:s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2468065952" sldId="293"/>
            <ac:grpSpMk id="40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2468065952" sldId="293"/>
            <ac:grpSpMk id="41" creationId="{761945C4-D997-42F3-B59A-984CF0066715}"/>
          </ac:grpSpMkLst>
        </pc:grpChg>
      </pc:sldChg>
      <pc:sldChg chg="addSp delSp modSp mod delDesignElem">
        <pc:chgData name="János Szabari" userId="ea745096b7be27b0" providerId="LiveId" clId="{A35E5CC4-7C01-4378-9D25-4D5F2BE32AD6}" dt="2020-12-10T15:23:48.916" v="9603" actId="20577"/>
        <pc:sldMkLst>
          <pc:docMk/>
          <pc:sldMk cId="3662530912" sldId="294"/>
        </pc:sldMkLst>
        <pc:spChg chg="mod">
          <ac:chgData name="János Szabari" userId="ea745096b7be27b0" providerId="LiveId" clId="{A35E5CC4-7C01-4378-9D25-4D5F2BE32AD6}" dt="2020-11-28T09:40:43.033" v="3471" actId="20577"/>
          <ac:spMkLst>
            <pc:docMk/>
            <pc:sldMk cId="3662530912" sldId="294"/>
            <ac:spMk id="2" creationId="{33D9170B-BBBB-4011-AB56-F5118DA9E9AF}"/>
          </ac:spMkLst>
        </pc:spChg>
        <pc:spChg chg="mod">
          <ac:chgData name="János Szabari" userId="ea745096b7be27b0" providerId="LiveId" clId="{A35E5CC4-7C01-4378-9D25-4D5F2BE32AD6}" dt="2020-12-10T15:23:48.916" v="9603" actId="20577"/>
          <ac:spMkLst>
            <pc:docMk/>
            <pc:sldMk cId="3662530912" sldId="294"/>
            <ac:spMk id="5" creationId="{434FD2E6-D4D0-4BAE-84AC-24AE35BFAC7A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3662530912" sldId="294"/>
            <ac:spMk id="37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3662530912" sldId="294"/>
            <ac:spMk id="38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3662530912" sldId="294"/>
            <ac:spMk id="39" creationId="{0BD8B065-EE51-4AE2-A94C-86249998FD7B}"/>
          </ac:spMkLst>
        </pc:s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3662530912" sldId="294"/>
            <ac:grpSpMk id="40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3662530912" sldId="294"/>
            <ac:grpSpMk id="41" creationId="{761945C4-D997-42F3-B59A-984CF0066715}"/>
          </ac:grpSpMkLst>
        </pc:grpChg>
      </pc:sldChg>
      <pc:sldChg chg="addSp delSp modSp mod delDesignElem">
        <pc:chgData name="János Szabari" userId="ea745096b7be27b0" providerId="LiveId" clId="{A35E5CC4-7C01-4378-9D25-4D5F2BE32AD6}" dt="2020-11-29T08:44:09.415" v="5756"/>
        <pc:sldMkLst>
          <pc:docMk/>
          <pc:sldMk cId="1912062256" sldId="295"/>
        </pc:sldMkLst>
        <pc:spChg chg="mod">
          <ac:chgData name="János Szabari" userId="ea745096b7be27b0" providerId="LiveId" clId="{A35E5CC4-7C01-4378-9D25-4D5F2BE32AD6}" dt="2020-11-28T10:51:43.641" v="4478" actId="20577"/>
          <ac:spMkLst>
            <pc:docMk/>
            <pc:sldMk cId="1912062256" sldId="295"/>
            <ac:spMk id="2" creationId="{33D9170B-BBBB-4011-AB56-F5118DA9E9AF}"/>
          </ac:spMkLst>
        </pc:spChg>
        <pc:spChg chg="mod">
          <ac:chgData name="János Szabari" userId="ea745096b7be27b0" providerId="LiveId" clId="{A35E5CC4-7C01-4378-9D25-4D5F2BE32AD6}" dt="2020-11-28T15:06:48.813" v="5130" actId="20577"/>
          <ac:spMkLst>
            <pc:docMk/>
            <pc:sldMk cId="1912062256" sldId="295"/>
            <ac:spMk id="5" creationId="{434FD2E6-D4D0-4BAE-84AC-24AE35BFAC7A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1912062256" sldId="295"/>
            <ac:spMk id="37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1912062256" sldId="295"/>
            <ac:spMk id="38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1912062256" sldId="295"/>
            <ac:spMk id="39" creationId="{0BD8B065-EE51-4AE2-A94C-86249998FD7B}"/>
          </ac:spMkLst>
        </pc:s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1912062256" sldId="295"/>
            <ac:grpSpMk id="40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1912062256" sldId="295"/>
            <ac:grpSpMk id="41" creationId="{761945C4-D997-42F3-B59A-984CF0066715}"/>
          </ac:grpSpMkLst>
        </pc:grpChg>
      </pc:sldChg>
      <pc:sldChg chg="addSp delSp modSp mod delDesignElem">
        <pc:chgData name="János Szabari" userId="ea745096b7be27b0" providerId="LiveId" clId="{A35E5CC4-7C01-4378-9D25-4D5F2BE32AD6}" dt="2020-12-10T15:29:24.446" v="9605" actId="20577"/>
        <pc:sldMkLst>
          <pc:docMk/>
          <pc:sldMk cId="2557740950" sldId="296"/>
        </pc:sldMkLst>
        <pc:spChg chg="mod">
          <ac:chgData name="János Szabari" userId="ea745096b7be27b0" providerId="LiveId" clId="{A35E5CC4-7C01-4378-9D25-4D5F2BE32AD6}" dt="2020-11-28T15:10:53.498" v="5200" actId="20577"/>
          <ac:spMkLst>
            <pc:docMk/>
            <pc:sldMk cId="2557740950" sldId="296"/>
            <ac:spMk id="2" creationId="{33D9170B-BBBB-4011-AB56-F5118DA9E9AF}"/>
          </ac:spMkLst>
        </pc:spChg>
        <pc:spChg chg="mod">
          <ac:chgData name="János Szabari" userId="ea745096b7be27b0" providerId="LiveId" clId="{A35E5CC4-7C01-4378-9D25-4D5F2BE32AD6}" dt="2020-12-10T15:29:24.446" v="9605" actId="20577"/>
          <ac:spMkLst>
            <pc:docMk/>
            <pc:sldMk cId="2557740950" sldId="296"/>
            <ac:spMk id="5" creationId="{434FD2E6-D4D0-4BAE-84AC-24AE35BFAC7A}"/>
          </ac:spMkLst>
        </pc:spChg>
        <pc:spChg chg="add mod">
          <ac:chgData name="János Szabari" userId="ea745096b7be27b0" providerId="LiveId" clId="{A35E5CC4-7C01-4378-9D25-4D5F2BE32AD6}" dt="2020-11-29T10:08:29.826" v="6259" actId="122"/>
          <ac:spMkLst>
            <pc:docMk/>
            <pc:sldMk cId="2557740950" sldId="296"/>
            <ac:spMk id="20" creationId="{4BDC0CD8-9B4A-4859-A8B6-39D01FA763CF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557740950" sldId="296"/>
            <ac:spMk id="37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557740950" sldId="296"/>
            <ac:spMk id="38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9T08:44:09.415" v="5756"/>
          <ac:spMkLst>
            <pc:docMk/>
            <pc:sldMk cId="2557740950" sldId="296"/>
            <ac:spMk id="39" creationId="{0BD8B065-EE51-4AE2-A94C-86249998FD7B}"/>
          </ac:spMkLst>
        </pc:s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2557740950" sldId="296"/>
            <ac:grpSpMk id="40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9T08:44:09.415" v="5756"/>
          <ac:grpSpMkLst>
            <pc:docMk/>
            <pc:sldMk cId="2557740950" sldId="296"/>
            <ac:grpSpMk id="41" creationId="{761945C4-D997-42F3-B59A-984CF0066715}"/>
          </ac:grpSpMkLst>
        </pc:grpChg>
      </pc:sldChg>
      <pc:sldChg chg="addSp delSp modSp mod setBg delDesignElem chgLayout">
        <pc:chgData name="János Szabari" userId="ea745096b7be27b0" providerId="LiveId" clId="{A35E5CC4-7C01-4378-9D25-4D5F2BE32AD6}" dt="2020-12-10T15:32:18.334" v="9627" actId="20577"/>
        <pc:sldMkLst>
          <pc:docMk/>
          <pc:sldMk cId="1021277359" sldId="297"/>
        </pc:sldMkLst>
        <pc:spChg chg="mod">
          <ac:chgData name="János Szabari" userId="ea745096b7be27b0" providerId="LiveId" clId="{A35E5CC4-7C01-4378-9D25-4D5F2BE32AD6}" dt="2020-11-29T10:07:26.576" v="6252" actId="27636"/>
          <ac:spMkLst>
            <pc:docMk/>
            <pc:sldMk cId="1021277359" sldId="297"/>
            <ac:spMk id="2" creationId="{33D9170B-BBBB-4011-AB56-F5118DA9E9AF}"/>
          </ac:spMkLst>
        </pc:spChg>
        <pc:spChg chg="mod ord">
          <ac:chgData name="János Szabari" userId="ea745096b7be27b0" providerId="LiveId" clId="{A35E5CC4-7C01-4378-9D25-4D5F2BE32AD6}" dt="2020-11-29T09:50:41.679" v="5831" actId="26606"/>
          <ac:spMkLst>
            <pc:docMk/>
            <pc:sldMk cId="1021277359" sldId="297"/>
            <ac:spMk id="4" creationId="{1E942C41-B74A-4B85-8A5C-624F684480D6}"/>
          </ac:spMkLst>
        </pc:spChg>
        <pc:spChg chg="mod">
          <ac:chgData name="János Szabari" userId="ea745096b7be27b0" providerId="LiveId" clId="{A35E5CC4-7C01-4378-9D25-4D5F2BE32AD6}" dt="2020-11-29T10:08:51.327" v="6260" actId="1076"/>
          <ac:spMkLst>
            <pc:docMk/>
            <pc:sldMk cId="1021277359" sldId="297"/>
            <ac:spMk id="5" creationId="{434FD2E6-D4D0-4BAE-84AC-24AE35BFAC7A}"/>
          </ac:spMkLst>
        </pc:spChg>
        <pc:spChg chg="add mod">
          <ac:chgData name="János Szabari" userId="ea745096b7be27b0" providerId="LiveId" clId="{A35E5CC4-7C01-4378-9D25-4D5F2BE32AD6}" dt="2020-11-29T10:20:08.659" v="6469" actId="20577"/>
          <ac:spMkLst>
            <pc:docMk/>
            <pc:sldMk cId="1021277359" sldId="297"/>
            <ac:spMk id="8" creationId="{B689C62D-4F46-43E2-ADDB-31C69ED6686B}"/>
          </ac:spMkLst>
        </pc:spChg>
        <pc:spChg chg="add mod">
          <ac:chgData name="János Szabari" userId="ea745096b7be27b0" providerId="LiveId" clId="{A35E5CC4-7C01-4378-9D25-4D5F2BE32AD6}" dt="2020-11-29T10:18:12.790" v="6467" actId="255"/>
          <ac:spMkLst>
            <pc:docMk/>
            <pc:sldMk cId="1021277359" sldId="297"/>
            <ac:spMk id="9" creationId="{D5C08924-45A1-47D7-9EF9-1C44A0291061}"/>
          </ac:spMkLst>
        </pc:spChg>
        <pc:spChg chg="add mod">
          <ac:chgData name="János Szabari" userId="ea745096b7be27b0" providerId="LiveId" clId="{A35E5CC4-7C01-4378-9D25-4D5F2BE32AD6}" dt="2020-12-10T15:32:18.334" v="9627" actId="20577"/>
          <ac:spMkLst>
            <pc:docMk/>
            <pc:sldMk cId="1021277359" sldId="297"/>
            <ac:spMk id="13" creationId="{53F4FF1D-D682-45CB-AADB-36F578D26E6C}"/>
          </ac:spMkLst>
        </pc:spChg>
        <pc:spChg chg="add mod">
          <ac:chgData name="János Szabari" userId="ea745096b7be27b0" providerId="LiveId" clId="{A35E5CC4-7C01-4378-9D25-4D5F2BE32AD6}" dt="2020-11-29T10:14:54.147" v="6366" actId="6549"/>
          <ac:spMkLst>
            <pc:docMk/>
            <pc:sldMk cId="1021277359" sldId="297"/>
            <ac:spMk id="26" creationId="{A21BBA6B-9398-4A14-94E7-83407F629998}"/>
          </ac:spMkLst>
        </pc:spChg>
        <pc:spChg chg="add del">
          <ac:chgData name="János Szabari" userId="ea745096b7be27b0" providerId="LiveId" clId="{A35E5CC4-7C01-4378-9D25-4D5F2BE32AD6}" dt="2020-11-29T08:44:42.814" v="5758"/>
          <ac:spMkLst>
            <pc:docMk/>
            <pc:sldMk cId="1021277359" sldId="297"/>
            <ac:spMk id="37" creationId="{73A25D70-4A55-4F72-B9C5-A69CDBF4DB42}"/>
          </ac:spMkLst>
        </pc:spChg>
        <pc:spChg chg="add del">
          <ac:chgData name="János Szabari" userId="ea745096b7be27b0" providerId="LiveId" clId="{A35E5CC4-7C01-4378-9D25-4D5F2BE32AD6}" dt="2020-11-29T08:44:42.814" v="5758"/>
          <ac:spMkLst>
            <pc:docMk/>
            <pc:sldMk cId="1021277359" sldId="297"/>
            <ac:spMk id="38" creationId="{54957100-6D8B-4161-9F2F-C0A949EC84C4}"/>
          </ac:spMkLst>
        </pc:spChg>
        <pc:spChg chg="add del">
          <ac:chgData name="János Szabari" userId="ea745096b7be27b0" providerId="LiveId" clId="{A35E5CC4-7C01-4378-9D25-4D5F2BE32AD6}" dt="2020-11-29T08:44:42.814" v="5758"/>
          <ac:spMkLst>
            <pc:docMk/>
            <pc:sldMk cId="1021277359" sldId="297"/>
            <ac:spMk id="39" creationId="{0BD8B065-EE51-4AE2-A94C-86249998FD7B}"/>
          </ac:spMkLst>
        </pc:spChg>
        <pc:grpChg chg="add del">
          <ac:chgData name="János Szabari" userId="ea745096b7be27b0" providerId="LiveId" clId="{A35E5CC4-7C01-4378-9D25-4D5F2BE32AD6}" dt="2020-11-29T08:44:42.814" v="5758"/>
          <ac:grpSpMkLst>
            <pc:docMk/>
            <pc:sldMk cId="1021277359" sldId="297"/>
            <ac:grpSpMk id="40" creationId="{18999293-B054-4B57-A26F-D04C2BB11338}"/>
          </ac:grpSpMkLst>
        </pc:grpChg>
        <pc:grpChg chg="add del">
          <ac:chgData name="János Szabari" userId="ea745096b7be27b0" providerId="LiveId" clId="{A35E5CC4-7C01-4378-9D25-4D5F2BE32AD6}" dt="2020-11-29T08:44:42.814" v="5758"/>
          <ac:grpSpMkLst>
            <pc:docMk/>
            <pc:sldMk cId="1021277359" sldId="297"/>
            <ac:grpSpMk id="41" creationId="{761945C4-D997-42F3-B59A-984CF0066715}"/>
          </ac:grpSpMkLst>
        </pc:grpChg>
        <pc:picChg chg="add mod">
          <ac:chgData name="János Szabari" userId="ea745096b7be27b0" providerId="LiveId" clId="{A35E5CC4-7C01-4378-9D25-4D5F2BE32AD6}" dt="2020-11-29T10:08:55.307" v="6261" actId="1076"/>
          <ac:picMkLst>
            <pc:docMk/>
            <pc:sldMk cId="1021277359" sldId="297"/>
            <ac:picMk id="7" creationId="{BB204EDB-F007-4520-93EC-A2846CB65F1A}"/>
          </ac:picMkLst>
        </pc:picChg>
        <pc:picChg chg="add mod">
          <ac:chgData name="János Szabari" userId="ea745096b7be27b0" providerId="LiveId" clId="{A35E5CC4-7C01-4378-9D25-4D5F2BE32AD6}" dt="2020-11-29T10:14:08.662" v="6359" actId="14100"/>
          <ac:picMkLst>
            <pc:docMk/>
            <pc:sldMk cId="1021277359" sldId="297"/>
            <ac:picMk id="11" creationId="{05C5AAF8-E3A3-4780-8E3C-FD427C0F03E3}"/>
          </ac:picMkLst>
        </pc:picChg>
        <pc:cxnChg chg="add mod">
          <ac:chgData name="János Szabari" userId="ea745096b7be27b0" providerId="LiveId" clId="{A35E5CC4-7C01-4378-9D25-4D5F2BE32AD6}" dt="2020-11-29T10:09:15.612" v="6263" actId="14100"/>
          <ac:cxnSpMkLst>
            <pc:docMk/>
            <pc:sldMk cId="1021277359" sldId="297"/>
            <ac:cxnSpMk id="6" creationId="{4A42D942-5591-4E29-8378-8A92586B410C}"/>
          </ac:cxnSpMkLst>
        </pc:cxnChg>
      </pc:sldChg>
      <pc:sldChg chg="addSp delSp modSp mod">
        <pc:chgData name="János Szabari" userId="ea745096b7be27b0" providerId="LiveId" clId="{A35E5CC4-7C01-4378-9D25-4D5F2BE32AD6}" dt="2020-11-29T16:24:48.248" v="6911" actId="207"/>
        <pc:sldMkLst>
          <pc:docMk/>
          <pc:sldMk cId="4023161809" sldId="298"/>
        </pc:sldMkLst>
        <pc:spChg chg="mod">
          <ac:chgData name="János Szabari" userId="ea745096b7be27b0" providerId="LiveId" clId="{A35E5CC4-7C01-4378-9D25-4D5F2BE32AD6}" dt="2020-11-29T16:15:38.542" v="6734" actId="403"/>
          <ac:spMkLst>
            <pc:docMk/>
            <pc:sldMk cId="4023161809" sldId="298"/>
            <ac:spMk id="5" creationId="{434FD2E6-D4D0-4BAE-84AC-24AE35BFAC7A}"/>
          </ac:spMkLst>
        </pc:spChg>
        <pc:spChg chg="del">
          <ac:chgData name="János Szabari" userId="ea745096b7be27b0" providerId="LiveId" clId="{A35E5CC4-7C01-4378-9D25-4D5F2BE32AD6}" dt="2020-11-29T16:05:23.574" v="6605" actId="21"/>
          <ac:spMkLst>
            <pc:docMk/>
            <pc:sldMk cId="4023161809" sldId="298"/>
            <ac:spMk id="8" creationId="{B689C62D-4F46-43E2-ADDB-31C69ED6686B}"/>
          </ac:spMkLst>
        </pc:spChg>
        <pc:spChg chg="mod">
          <ac:chgData name="János Szabari" userId="ea745096b7be27b0" providerId="LiveId" clId="{A35E5CC4-7C01-4378-9D25-4D5F2BE32AD6}" dt="2020-11-29T16:24:48.248" v="6911" actId="207"/>
          <ac:spMkLst>
            <pc:docMk/>
            <pc:sldMk cId="4023161809" sldId="298"/>
            <ac:spMk id="9" creationId="{D5C08924-45A1-47D7-9EF9-1C44A0291061}"/>
          </ac:spMkLst>
        </pc:spChg>
        <pc:spChg chg="add mod">
          <ac:chgData name="János Szabari" userId="ea745096b7be27b0" providerId="LiveId" clId="{A35E5CC4-7C01-4378-9D25-4D5F2BE32AD6}" dt="2020-11-29T16:19:10.337" v="6835" actId="207"/>
          <ac:spMkLst>
            <pc:docMk/>
            <pc:sldMk cId="4023161809" sldId="298"/>
            <ac:spMk id="12" creationId="{19A28AD4-D2F5-4EAE-BBB7-F36CE6B9E83F}"/>
          </ac:spMkLst>
        </pc:spChg>
        <pc:spChg chg="mod">
          <ac:chgData name="János Szabari" userId="ea745096b7be27b0" providerId="LiveId" clId="{A35E5CC4-7C01-4378-9D25-4D5F2BE32AD6}" dt="2020-11-29T16:22:04.005" v="6907" actId="207"/>
          <ac:spMkLst>
            <pc:docMk/>
            <pc:sldMk cId="4023161809" sldId="298"/>
            <ac:spMk id="13" creationId="{53F4FF1D-D682-45CB-AADB-36F578D26E6C}"/>
          </ac:spMkLst>
        </pc:spChg>
        <pc:spChg chg="del">
          <ac:chgData name="János Szabari" userId="ea745096b7be27b0" providerId="LiveId" clId="{A35E5CC4-7C01-4378-9D25-4D5F2BE32AD6}" dt="2020-11-29T16:05:28.017" v="6606" actId="21"/>
          <ac:spMkLst>
            <pc:docMk/>
            <pc:sldMk cId="4023161809" sldId="298"/>
            <ac:spMk id="26" creationId="{A21BBA6B-9398-4A14-94E7-83407F629998}"/>
          </ac:spMkLst>
        </pc:spChg>
        <pc:picChg chg="add mod">
          <ac:chgData name="János Szabari" userId="ea745096b7be27b0" providerId="LiveId" clId="{A35E5CC4-7C01-4378-9D25-4D5F2BE32AD6}" dt="2020-11-29T16:15:52.540" v="6736" actId="1076"/>
          <ac:picMkLst>
            <pc:docMk/>
            <pc:sldMk cId="4023161809" sldId="298"/>
            <ac:picMk id="3" creationId="{FA31D6E1-D8E8-430D-BAA8-63B8C2542C57}"/>
          </ac:picMkLst>
        </pc:picChg>
        <pc:picChg chg="del">
          <ac:chgData name="János Szabari" userId="ea745096b7be27b0" providerId="LiveId" clId="{A35E5CC4-7C01-4378-9D25-4D5F2BE32AD6}" dt="2020-11-29T16:05:11.509" v="6603" actId="21"/>
          <ac:picMkLst>
            <pc:docMk/>
            <pc:sldMk cId="4023161809" sldId="298"/>
            <ac:picMk id="7" creationId="{BB204EDB-F007-4520-93EC-A2846CB65F1A}"/>
          </ac:picMkLst>
        </pc:picChg>
        <pc:picChg chg="add mod">
          <ac:chgData name="János Szabari" userId="ea745096b7be27b0" providerId="LiveId" clId="{A35E5CC4-7C01-4378-9D25-4D5F2BE32AD6}" dt="2020-11-29T16:16:02.484" v="6737" actId="1076"/>
          <ac:picMkLst>
            <pc:docMk/>
            <pc:sldMk cId="4023161809" sldId="298"/>
            <ac:picMk id="10" creationId="{C4FA2319-F99E-4934-BC38-D513229F3F41}"/>
          </ac:picMkLst>
        </pc:picChg>
        <pc:picChg chg="del">
          <ac:chgData name="János Szabari" userId="ea745096b7be27b0" providerId="LiveId" clId="{A35E5CC4-7C01-4378-9D25-4D5F2BE32AD6}" dt="2020-11-29T16:05:15.287" v="6604" actId="21"/>
          <ac:picMkLst>
            <pc:docMk/>
            <pc:sldMk cId="4023161809" sldId="298"/>
            <ac:picMk id="11" creationId="{05C5AAF8-E3A3-4780-8E3C-FD427C0F03E3}"/>
          </ac:picMkLst>
        </pc:picChg>
        <pc:picChg chg="add mod">
          <ac:chgData name="János Szabari" userId="ea745096b7be27b0" providerId="LiveId" clId="{A35E5CC4-7C01-4378-9D25-4D5F2BE32AD6}" dt="2020-11-29T16:20:29.515" v="6839" actId="1076"/>
          <ac:picMkLst>
            <pc:docMk/>
            <pc:sldMk cId="4023161809" sldId="298"/>
            <ac:picMk id="14" creationId="{5446ED3A-4725-4CDD-BC05-FA667077372E}"/>
          </ac:picMkLst>
        </pc:picChg>
        <pc:cxnChg chg="del mod">
          <ac:chgData name="János Szabari" userId="ea745096b7be27b0" providerId="LiveId" clId="{A35E5CC4-7C01-4378-9D25-4D5F2BE32AD6}" dt="2020-11-29T16:05:36.108" v="6608" actId="21"/>
          <ac:cxnSpMkLst>
            <pc:docMk/>
            <pc:sldMk cId="4023161809" sldId="298"/>
            <ac:cxnSpMk id="6" creationId="{4A42D942-5591-4E29-8378-8A92586B410C}"/>
          </ac:cxnSpMkLst>
        </pc:cxnChg>
        <pc:cxnChg chg="add">
          <ac:chgData name="János Szabari" userId="ea745096b7be27b0" providerId="LiveId" clId="{A35E5CC4-7C01-4378-9D25-4D5F2BE32AD6}" dt="2020-11-29T16:22:27.267" v="6908" actId="11529"/>
          <ac:cxnSpMkLst>
            <pc:docMk/>
            <pc:sldMk cId="4023161809" sldId="298"/>
            <ac:cxnSpMk id="16" creationId="{9C821642-9217-4D78-AB35-9AC240EFF47A}"/>
          </ac:cxnSpMkLst>
        </pc:cxnChg>
        <pc:cxnChg chg="add">
          <ac:chgData name="János Szabari" userId="ea745096b7be27b0" providerId="LiveId" clId="{A35E5CC4-7C01-4378-9D25-4D5F2BE32AD6}" dt="2020-11-29T16:23:37.795" v="6909" actId="11529"/>
          <ac:cxnSpMkLst>
            <pc:docMk/>
            <pc:sldMk cId="4023161809" sldId="298"/>
            <ac:cxnSpMk id="18" creationId="{6D8626CE-CBAE-4688-819E-4B19F615A9FF}"/>
          </ac:cxnSpMkLst>
        </pc:cxnChg>
      </pc:sldChg>
      <pc:sldChg chg="modSp mod">
        <pc:chgData name="János Szabari" userId="ea745096b7be27b0" providerId="LiveId" clId="{A35E5CC4-7C01-4378-9D25-4D5F2BE32AD6}" dt="2020-11-30T08:27:45.089" v="7280" actId="20577"/>
        <pc:sldMkLst>
          <pc:docMk/>
          <pc:sldMk cId="3099511984" sldId="299"/>
        </pc:sldMkLst>
        <pc:spChg chg="mod">
          <ac:chgData name="János Szabari" userId="ea745096b7be27b0" providerId="LiveId" clId="{A35E5CC4-7C01-4378-9D25-4D5F2BE32AD6}" dt="2020-11-30T08:18:04.758" v="6973" actId="20577"/>
          <ac:spMkLst>
            <pc:docMk/>
            <pc:sldMk cId="3099511984" sldId="299"/>
            <ac:spMk id="2" creationId="{33D9170B-BBBB-4011-AB56-F5118DA9E9AF}"/>
          </ac:spMkLst>
        </pc:spChg>
        <pc:spChg chg="mod">
          <ac:chgData name="János Szabari" userId="ea745096b7be27b0" providerId="LiveId" clId="{A35E5CC4-7C01-4378-9D25-4D5F2BE32AD6}" dt="2020-11-30T08:27:45.089" v="7280" actId="20577"/>
          <ac:spMkLst>
            <pc:docMk/>
            <pc:sldMk cId="3099511984" sldId="299"/>
            <ac:spMk id="5" creationId="{434FD2E6-D4D0-4BAE-84AC-24AE35BFAC7A}"/>
          </ac:spMkLst>
        </pc:spChg>
      </pc:sldChg>
      <pc:sldChg chg="modSp mod">
        <pc:chgData name="János Szabari" userId="ea745096b7be27b0" providerId="LiveId" clId="{A35E5CC4-7C01-4378-9D25-4D5F2BE32AD6}" dt="2020-11-30T16:18:52.259" v="7443" actId="20577"/>
        <pc:sldMkLst>
          <pc:docMk/>
          <pc:sldMk cId="2704140332" sldId="300"/>
        </pc:sldMkLst>
        <pc:spChg chg="mod">
          <ac:chgData name="János Szabari" userId="ea745096b7be27b0" providerId="LiveId" clId="{A35E5CC4-7C01-4378-9D25-4D5F2BE32AD6}" dt="2020-11-30T08:30:36.912" v="7325" actId="20577"/>
          <ac:spMkLst>
            <pc:docMk/>
            <pc:sldMk cId="2704140332" sldId="300"/>
            <ac:spMk id="2" creationId="{33D9170B-BBBB-4011-AB56-F5118DA9E9AF}"/>
          </ac:spMkLst>
        </pc:spChg>
        <pc:spChg chg="mod">
          <ac:chgData name="János Szabari" userId="ea745096b7be27b0" providerId="LiveId" clId="{A35E5CC4-7C01-4378-9D25-4D5F2BE32AD6}" dt="2020-11-30T16:18:52.259" v="7443" actId="20577"/>
          <ac:spMkLst>
            <pc:docMk/>
            <pc:sldMk cId="2704140332" sldId="300"/>
            <ac:spMk id="5" creationId="{434FD2E6-D4D0-4BAE-84AC-24AE35BFAC7A}"/>
          </ac:spMkLst>
        </pc:spChg>
      </pc:sldChg>
      <pc:sldChg chg="modSp mod setBg">
        <pc:chgData name="János Szabari" userId="ea745096b7be27b0" providerId="LiveId" clId="{A35E5CC4-7C01-4378-9D25-4D5F2BE32AD6}" dt="2020-12-01T10:40:17.529" v="8039" actId="20577"/>
        <pc:sldMkLst>
          <pc:docMk/>
          <pc:sldMk cId="1077520611" sldId="301"/>
        </pc:sldMkLst>
        <pc:spChg chg="mod">
          <ac:chgData name="János Szabari" userId="ea745096b7be27b0" providerId="LiveId" clId="{A35E5CC4-7C01-4378-9D25-4D5F2BE32AD6}" dt="2020-11-30T16:22:45.972" v="7459"/>
          <ac:spMkLst>
            <pc:docMk/>
            <pc:sldMk cId="1077520611" sldId="301"/>
            <ac:spMk id="3" creationId="{E5559F99-CB06-4632-AC03-4A14E9D81589}"/>
          </ac:spMkLst>
        </pc:spChg>
        <pc:spChg chg="mod">
          <ac:chgData name="János Szabari" userId="ea745096b7be27b0" providerId="LiveId" clId="{A35E5CC4-7C01-4378-9D25-4D5F2BE32AD6}" dt="2020-12-01T10:40:17.529" v="8039" actId="20577"/>
          <ac:spMkLst>
            <pc:docMk/>
            <pc:sldMk cId="1077520611" sldId="301"/>
            <ac:spMk id="6" creationId="{F7C32026-4D45-4A83-B51A-84EC2FAAA149}"/>
          </ac:spMkLst>
        </pc:spChg>
        <pc:spChg chg="mod">
          <ac:chgData name="János Szabari" userId="ea745096b7be27b0" providerId="LiveId" clId="{A35E5CC4-7C01-4378-9D25-4D5F2BE32AD6}" dt="2020-11-30T16:22:04.245" v="7457" actId="27636"/>
          <ac:spMkLst>
            <pc:docMk/>
            <pc:sldMk cId="1077520611" sldId="301"/>
            <ac:spMk id="2050" creationId="{091159E5-1B45-4D61-A3C6-9CABC0F9F6E3}"/>
          </ac:spMkLst>
        </pc:spChg>
      </pc:sldChg>
      <pc:sldChg chg="modSp mod">
        <pc:chgData name="János Szabari" userId="ea745096b7be27b0" providerId="LiveId" clId="{A35E5CC4-7C01-4378-9D25-4D5F2BE32AD6}" dt="2020-12-05T14:58:20.264" v="9583" actId="6549"/>
        <pc:sldMkLst>
          <pc:docMk/>
          <pc:sldMk cId="851023713" sldId="302"/>
        </pc:sldMkLst>
        <pc:spChg chg="mod">
          <ac:chgData name="János Szabari" userId="ea745096b7be27b0" providerId="LiveId" clId="{A35E5CC4-7C01-4378-9D25-4D5F2BE32AD6}" dt="2020-12-05T14:58:20.264" v="9583" actId="6549"/>
          <ac:spMkLst>
            <pc:docMk/>
            <pc:sldMk cId="851023713" sldId="302"/>
            <ac:spMk id="6" creationId="{F7C32026-4D45-4A83-B51A-84EC2FAAA149}"/>
          </ac:spMkLst>
        </pc:spChg>
      </pc:sldChg>
      <pc:sldChg chg="modSp mod">
        <pc:chgData name="János Szabari" userId="ea745096b7be27b0" providerId="LiveId" clId="{A35E5CC4-7C01-4378-9D25-4D5F2BE32AD6}" dt="2020-12-02T15:30:36.954" v="9214" actId="6549"/>
        <pc:sldMkLst>
          <pc:docMk/>
          <pc:sldMk cId="173675608" sldId="303"/>
        </pc:sldMkLst>
        <pc:spChg chg="mod">
          <ac:chgData name="János Szabari" userId="ea745096b7be27b0" providerId="LiveId" clId="{A35E5CC4-7C01-4378-9D25-4D5F2BE32AD6}" dt="2020-12-02T15:30:36.954" v="9214" actId="6549"/>
          <ac:spMkLst>
            <pc:docMk/>
            <pc:sldMk cId="173675608" sldId="303"/>
            <ac:spMk id="6" creationId="{F7C32026-4D45-4A83-B51A-84EC2FAAA149}"/>
          </ac:spMkLst>
        </pc:spChg>
      </pc:sldChg>
      <pc:sldChg chg="modSp mod">
        <pc:chgData name="János Szabari" userId="ea745096b7be27b0" providerId="LiveId" clId="{A35E5CC4-7C01-4378-9D25-4D5F2BE32AD6}" dt="2020-12-02T15:37:20.033" v="9571" actId="20577"/>
        <pc:sldMkLst>
          <pc:docMk/>
          <pc:sldMk cId="1018547978" sldId="304"/>
        </pc:sldMkLst>
        <pc:spChg chg="mod">
          <ac:chgData name="János Szabari" userId="ea745096b7be27b0" providerId="LiveId" clId="{A35E5CC4-7C01-4378-9D25-4D5F2BE32AD6}" dt="2020-12-02T15:37:20.033" v="9571" actId="20577"/>
          <ac:spMkLst>
            <pc:docMk/>
            <pc:sldMk cId="1018547978" sldId="304"/>
            <ac:spMk id="6" creationId="{F7C32026-4D45-4A83-B51A-84EC2FAAA1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F6701-30BB-4109-BA38-E208273CDC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CBBB3C-1918-4FAB-B017-CDF8BDC37B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hu-H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E52598F-22A1-401F-B044-F797C0F76B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F60252-5473-416D-896F-BB336CB8E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4267E75-FEF4-4272-B6D0-B1E943685F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0937442-0B99-4EDC-8AD6-0555C999D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145FD3-C870-4CC9-A627-68ED16B577C4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0782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49142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fld id="{BF98A4ED-4D9C-47BD-AA53-607932105487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Tx/>
                <a:buNone/>
                <a:tabLst/>
                <a:defRPr/>
              </a:pPr>
              <a:t>20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5469E1-D5FB-4746-87AC-EB59E33DF2AE}" type="slidenum">
              <a:rPr lang="hu-HU" altLang="hu-HU" smtClean="0">
                <a:latin typeface="Arial" panose="020B0604020202020204" pitchFamily="34" charset="0"/>
              </a:rPr>
              <a:t>20</a:t>
            </a:fld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FC020-F47E-4F22-A4F8-D64569856061}" type="slidenum">
              <a:rPr lang="en-US" altLang="hu-HU"/>
              <a:pPr/>
              <a:t>2</a:t>
            </a:fld>
            <a:endParaRPr lang="en-US" altLang="hu-H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96494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88280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5710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38116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2152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63850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1610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21FE18-003F-4B21-9615-BE05A1FC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1C1048-1ED8-4D9E-8E04-96E502619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FE00B-EDBE-4854-9A0A-AF34FC44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CC0FD-9C13-4ADE-90F6-1038448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F619A6-5ED2-47F1-A4B9-74FE229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F1E7-E8F6-4DA2-B92B-D25FB4082F0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383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D03B43-147C-48FB-B3B0-C944F23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8C58A9-BF40-4BCE-A9BE-6C6C43CA1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14969-D8C6-46C6-9777-3C7E2FD0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768626-6636-429F-A522-5A320933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AC5713-DCCE-44B8-8C4B-FB19AD4E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3FB53-4676-4CCB-B6D1-7C8380CD32A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1160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682AA40-A37C-4049-930A-33027436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E61891-FF42-402E-BFD4-A174BFC3D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1C0258-A83B-447A-A164-D848863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848513-00B6-4186-838F-1C2E7F21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6BF1D6-A2BA-4D16-8156-1BD7244F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B375-13C8-48FB-B5C6-266A87F563C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6680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35FE-F387-4107-B6B0-A415F96AEE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124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2ADA-62FD-4146-8E78-772FF90607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66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8062-1E07-4C46-85B7-61FAD5CA89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939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927A-6830-49B8-9550-E871435BE6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28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3A48B-C255-4F57-8D35-9BE8B880876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219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D14EC-CE16-4164-983E-771CCA1CA51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0258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A246-5B8F-4732-9630-4F8FA755A2B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085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DA9E-218F-4DA3-BD4D-A2C6183D11E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760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48AB84-F58B-4E2E-8974-5231D293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6D6449-5710-4B79-9D90-00EBA758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9CD721-9232-4539-BFDB-3F0BB01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B7FC0E-F533-4176-9FEC-5DC20E82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D1D2CB-91BD-4C83-9461-02A28FAA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1FC9F-DE2C-4A4B-98A2-81727CFF718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7881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86F7-E532-4457-AC74-BC1FEE5CF3F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513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3B7B-F71C-4DBF-A202-08D68E5431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0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B4D8A-B5A0-45DF-94DD-174AC091893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655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8490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5555613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4615-4D9A-4D99-B8B3-19B9602B48D3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05317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0574808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349078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F485-70CE-4A96-9A3D-D7F67062B19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5599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3AA-A7CB-4839-A175-FC5CA085160A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9892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CE384-4296-4BBA-82DA-A4B9C20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FE269A-1DC5-4B4B-9ED9-C0D05FAD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E1A750-D45E-4ACB-82FC-27BF8C1C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626D87-6E70-4CBA-94E2-BA5FAAED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3254B1-0178-45EA-A12D-A426329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4615-4D9A-4D99-B8B3-19B9602B48D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31157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1954365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C877-E016-4A9F-9E54-B3369294F60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45658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9016780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6205293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26236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8158769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5736031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8315169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4458281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656642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FD7D6D-4784-405F-87AC-FA517556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436550-246D-4B1D-8B07-134D19CE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292198-08D4-4E65-816B-6B5FE9D9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DCAF46-AF79-41AC-A2D4-A3962651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8C4863-8CFB-4614-ACDE-232C39B2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352C1C-EA57-4519-88F6-7A4E16A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F6A3-FF62-4CA5-A77F-D801BBC9B44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877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146E0A-7657-4627-B8C2-397F1A3F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269F55-E2E9-4839-9AC7-C46BE0BB3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61D9E9-D088-422E-A5D7-C5DB52DEC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397C33B-9E3E-4CD3-A777-52B65CF18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3B36F2-989E-4B09-97B1-61E9754A6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4803778-C73A-467B-99EA-081184EB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E9E4674-350D-4B38-803C-2001CF20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0782C75-6340-49A3-A3D8-A948703E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C327-427F-46CB-936E-C141FD94750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512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BB1751-D257-4CB0-9E5B-1FFB3BA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1F6D1AE-B4ED-4B7C-98F4-058A79CE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731C7FB-2B6B-46DA-84FE-E4A7F4BE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1D0339-0B2F-45E0-9F1E-B75ADD9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F485-70CE-4A96-9A3D-D7F67062B19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296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D808BC4-4C90-49AE-A324-EBE92735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9945A3-091B-4C3C-8CDD-3F311AAF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261EB8-46E1-4550-A26F-705B5B2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E3AA-A7CB-4839-A175-FC5CA085160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105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72DEF-E5DB-40C4-9BD0-3B2AE778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0253FC-4D70-4EB5-9305-31F0CBA6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AF35C9-2118-48C9-8D95-ACAC881C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EC9202-0891-42DD-BC08-7CDCFCF6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584B10-341D-47BF-B1D8-B764F83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EAF4A4-47D5-4478-9AC4-841D982D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B1A3-DBE9-470A-ACD2-9E1DB89F842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151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D06C5-08A8-4657-B2FF-24591FE1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7E63FC7-5AA2-4D18-BDAF-2D87B025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F1A613-ADAC-4E50-AD4A-CFCC387B0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149B84-D3BC-42DD-A42B-ED9818BF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E8ECE8A-E5B6-4B59-B09A-EDCDE711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1247D8D-AED5-482B-906C-100C3DC5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C877-E016-4A9F-9E54-B3369294F60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949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369DB-31E6-4C7E-896B-CF435B39A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253A34-1AF0-4C5A-B7B7-5FE39DCB1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46459A-7DA8-434E-858D-3C6D0173E6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E1D9AD-D7BE-4338-9B26-06927C4BCB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C6D56-6DB4-421E-AEA5-CE2EB9A21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ED20C6-D533-4BDE-969C-23E784D1ACDD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9219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CBCBC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CBC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A509E01F-D262-47AE-9D37-1884CE00115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3617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ED20C6-D533-4BDE-969C-23E784D1ACDD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623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szabari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hyperlink" Target="http://www.teozofia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A33446E-ED3E-4FAE-8897-9A245AF2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2" y="990600"/>
            <a:ext cx="7552615" cy="51816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3F18E71-32CB-452D-BEBB-3061460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778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 Változik az ember sugarától és a fejlettségi állapotától függően.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Hét típusú lélek van a földön jelenleg. A sugár egy lencse, amin keresztül az életet nézi, ami a tudat szervező princípiuma. Meghatározza az akcióinkat, reakcióinkat, érdeklődési körünket.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 lelkek rendkívül eltérő módon törekednek az emberiség szolgálatára.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sugár: közigazgatás, vezetés, kormányzat. 2. sugár: szolgálat, tanítás, gyógyítás. 3. sugár: technikai, üzleti, gazdasági világ. 4. sugár: kultúra, művészetek. 5.sugár: tudomány. 6. sugár: vallási törekvések, ideálok. 7. sugár: gyakorlati misztikusok.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 sötét éjszaka tapasztalás rendkívül eltérő a sugártól függően.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06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5. A sötétség gyakran a lélek hajnalának órája előtt jelentkezik.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Beavatások koncepciója.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Sok eseteben a sötét éjszaka előjáték egy spirituális beavatáshoz. Gyakran vakság előzi meg a beavatást, függetlenül attól, hányadik beavatásról van szó.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Jézus példája: a negyedik beavatás, amit keresztre feszítésnek is neveznek.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 sötét éjszaka a próbatétel ideje, megbizonyosodás arról, hogy elvégeztük a belső munkát. Be kell bizonyítani, hogy a lélek vagy Isten kapcsolata nélkül is képesek vagyunk magasabb elvek szerint élni.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BDC0CD8-9B4A-4859-A8B6-39D01FA763CF}"/>
              </a:ext>
            </a:extLst>
          </p:cNvPr>
          <p:cNvSpPr txBox="1"/>
          <p:nvPr/>
        </p:nvSpPr>
        <p:spPr>
          <a:xfrm>
            <a:off x="283210" y="5039103"/>
            <a:ext cx="8491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u-HU" sz="32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uLnTx/>
                <a:uFillTx/>
                <a:latin typeface="Lucida Sans"/>
                <a:ea typeface="+mj-ea"/>
                <a:cs typeface="+mj-cs"/>
              </a:rPr>
              <a:t>A lélek sötét éjszakája élmény valójában a személyiség sötét éjszakája.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4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hu-HU" sz="3700" dirty="0"/>
              <a:t> </a:t>
            </a:r>
            <a:endParaRPr lang="en-US" sz="3700" dirty="0">
              <a:solidFill>
                <a:srgbClr val="FFFF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 bwMode="auto">
          <a:xfrm>
            <a:off x="67404" y="130175"/>
            <a:ext cx="90091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73152" marR="0" defTabSz="914400" latinLnBrk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Személyiség sötét éjszakája                   Lélek sötét éjszakája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latinLnBrk="0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hu-HU" altLang="hu-HU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defTabSz="914400" latinLnBrk="0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4A42D942-5591-4E29-8378-8A92586B410C}"/>
              </a:ext>
            </a:extLst>
          </p:cNvPr>
          <p:cNvCxnSpPr>
            <a:cxnSpLocks/>
          </p:cNvCxnSpPr>
          <p:nvPr/>
        </p:nvCxnSpPr>
        <p:spPr>
          <a:xfrm>
            <a:off x="4724400" y="130175"/>
            <a:ext cx="0" cy="6774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BB204EDB-F007-4520-93EC-A2846CB6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6167"/>
            <a:ext cx="1553263" cy="402877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689C62D-4F46-43E2-ADDB-31C69ED6686B}"/>
              </a:ext>
            </a:extLst>
          </p:cNvPr>
          <p:cNvSpPr txBox="1"/>
          <p:nvPr/>
        </p:nvSpPr>
        <p:spPr>
          <a:xfrm>
            <a:off x="2072042" y="1190720"/>
            <a:ext cx="2438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kapcsolat még nem jött létre.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kapcsolat létre jött, de átmeneti-leg megszakadt.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5C08924-45A1-47D7-9EF9-1C44A0291061}"/>
              </a:ext>
            </a:extLst>
          </p:cNvPr>
          <p:cNvSpPr txBox="1"/>
          <p:nvPr/>
        </p:nvSpPr>
        <p:spPr>
          <a:xfrm>
            <a:off x="-17592" y="4651617"/>
            <a:ext cx="47419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Gyakran ezt nevezik a lélek sötét </a:t>
            </a:r>
            <a:r>
              <a:rPr lang="hu-HU" sz="2200" dirty="0" err="1"/>
              <a:t>éjsza-kájának</a:t>
            </a:r>
            <a:r>
              <a:rPr lang="hu-HU" sz="2200" dirty="0"/>
              <a:t>. Periodikusan minden tanítvány életében megjelenik.</a:t>
            </a:r>
          </a:p>
          <a:p>
            <a:r>
              <a:rPr lang="hu-HU" sz="2200" dirty="0"/>
              <a:t>A lélek rakja rá a siető személyiségre.</a:t>
            </a:r>
          </a:p>
          <a:p>
            <a:r>
              <a:rPr lang="hu-HU" sz="2200" dirty="0"/>
              <a:t>Időt biztosít a leckék  magába építésére.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5C5AAF8-E3A3-4780-8E3C-FD427C0F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96" y="596167"/>
            <a:ext cx="1601166" cy="2832833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A21BBA6B-9398-4A14-94E7-83407F629998}"/>
              </a:ext>
            </a:extLst>
          </p:cNvPr>
          <p:cNvSpPr txBox="1"/>
          <p:nvPr/>
        </p:nvSpPr>
        <p:spPr>
          <a:xfrm>
            <a:off x="6634362" y="1421949"/>
            <a:ext cx="2737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kapcsolat létre jött, de átmenetileg megszakadt.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3F4FF1D-D682-45CB-AADB-36F578D26E6C}"/>
              </a:ext>
            </a:extLst>
          </p:cNvPr>
          <p:cNvSpPr txBox="1"/>
          <p:nvPr/>
        </p:nvSpPr>
        <p:spPr>
          <a:xfrm>
            <a:off x="4876800" y="3810000"/>
            <a:ext cx="4199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Ez a valódi lélek sötét éjszakája.</a:t>
            </a:r>
          </a:p>
          <a:p>
            <a:r>
              <a:rPr lang="hu-HU" sz="2200" dirty="0"/>
              <a:t>Periodikusan megjelenik minden beavatott életében.</a:t>
            </a:r>
          </a:p>
          <a:p>
            <a:r>
              <a:rPr lang="hu-HU" sz="2200" dirty="0"/>
              <a:t>A monád váltja ki.</a:t>
            </a:r>
          </a:p>
          <a:p>
            <a:r>
              <a:rPr lang="hu-HU" sz="2200" dirty="0"/>
              <a:t>Előjáték a kauzális test beolvadásához.</a:t>
            </a:r>
          </a:p>
          <a:p>
            <a:r>
              <a:rPr lang="hu-HU" sz="2200" dirty="0"/>
              <a:t>Biztosítja, hogy ne maradjon hátra ledolgozatlan, akadályozó karma.</a:t>
            </a:r>
          </a:p>
        </p:txBody>
      </p:sp>
    </p:spTree>
    <p:extLst>
      <p:ext uri="{BB962C8B-B14F-4D97-AF65-F5344CB8AC3E}">
        <p14:creationId xmlns:p14="http://schemas.microsoft.com/office/powerpoint/2010/main" val="102127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hu-HU" sz="3700" dirty="0"/>
              <a:t> </a:t>
            </a:r>
            <a:endParaRPr lang="en-US" sz="3700" dirty="0">
              <a:solidFill>
                <a:srgbClr val="FFFF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 bwMode="auto">
          <a:xfrm>
            <a:off x="67404" y="130175"/>
            <a:ext cx="9009185" cy="860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73152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kumimoji="0" lang="hu-HU" sz="36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Az eltöltés szintjei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5C08924-45A1-47D7-9EF9-1C44A0291061}"/>
              </a:ext>
            </a:extLst>
          </p:cNvPr>
          <p:cNvSpPr txBox="1"/>
          <p:nvPr/>
        </p:nvSpPr>
        <p:spPr>
          <a:xfrm>
            <a:off x="61541" y="680211"/>
            <a:ext cx="2834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Törekvő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Nincs eltöltés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white"/>
                </a:solidFill>
              </a:rPr>
              <a:t>A lélek felismerése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Próbatanítvány útja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3F4FF1D-D682-45CB-AADB-36F578D26E6C}"/>
              </a:ext>
            </a:extLst>
          </p:cNvPr>
          <p:cNvSpPr txBox="1"/>
          <p:nvPr/>
        </p:nvSpPr>
        <p:spPr>
          <a:xfrm>
            <a:off x="6427175" y="4475579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Beavatott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white"/>
                </a:solidFill>
              </a:rPr>
              <a:t>Teljes eltöltés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monád felismerése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prstClr val="white"/>
                </a:solidFill>
              </a:rPr>
              <a:t>Beavatás útja</a:t>
            </a: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A31D6E1-D8E8-430D-BAA8-63B8C254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3" y="2255733"/>
            <a:ext cx="2448267" cy="346758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4FA2319-F99E-4934-BC38-D513229F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07" y="1676400"/>
            <a:ext cx="2048161" cy="3124636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19A28AD4-D2F5-4EAE-BBB7-F36CE6B9E83F}"/>
              </a:ext>
            </a:extLst>
          </p:cNvPr>
          <p:cNvSpPr txBox="1"/>
          <p:nvPr/>
        </p:nvSpPr>
        <p:spPr>
          <a:xfrm>
            <a:off x="3029112" y="4877977"/>
            <a:ext cx="2954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Tanítvány</a:t>
            </a:r>
          </a:p>
          <a:p>
            <a:pPr algn="ctr"/>
            <a:r>
              <a:rPr lang="hu-HU" b="1" dirty="0"/>
              <a:t>Részleges eltöltés</a:t>
            </a:r>
          </a:p>
          <a:p>
            <a:pPr algn="ctr"/>
            <a:r>
              <a:rPr lang="hu-HU" b="1" dirty="0"/>
              <a:t>Elköteleződés a léleknek</a:t>
            </a:r>
          </a:p>
          <a:p>
            <a:pPr algn="ctr"/>
            <a:r>
              <a:rPr lang="hu-HU" b="1" dirty="0"/>
              <a:t>Tanítványság útja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5446ED3A-4725-4CDD-BC05-FA6670773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175" y="76200"/>
            <a:ext cx="2340213" cy="3708337"/>
          </a:xfrm>
          <a:prstGeom prst="rect">
            <a:avLst/>
          </a:prstGeom>
        </p:spPr>
      </p:pic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9C821642-9217-4D78-AB35-9AC240EFF47A}"/>
              </a:ext>
            </a:extLst>
          </p:cNvPr>
          <p:cNvCxnSpPr/>
          <p:nvPr/>
        </p:nvCxnSpPr>
        <p:spPr>
          <a:xfrm>
            <a:off x="2286000" y="2819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6D8626CE-CBAE-4688-819E-4B19F615A9FF}"/>
              </a:ext>
            </a:extLst>
          </p:cNvPr>
          <p:cNvCxnSpPr/>
          <p:nvPr/>
        </p:nvCxnSpPr>
        <p:spPr>
          <a:xfrm>
            <a:off x="5181600" y="28194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6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 Lehet, hogy az ember készenlétének és a megbízhatóságának a próbája.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úton van egy pont, amit megbízható tanítványnak neveznek. Akinek a tudata eléggé bebizonyította a lélekkel való eltöltést, és a személyiség semmiképpen nem fog már éles kanyart venni, rálépni a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Mahad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útjára – a szeretet nélküli tiszta elme útjára.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 2. beavatás után van ez a pont.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1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7. Maga a lélek kezdeményezi és hozza létre.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Elkerülhetetlen, szembesülni fogunk ezekkel a pillanatokkal.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Ne feledjük, a sötétséget mindig a hajnal követi.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4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>
            <a:normAutofit fontScale="90000"/>
          </a:bodyPr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Az emberiség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Tágabb értelemben maga az emberiség is egyetlen entitás. Lehetséges, hogy egy nagy beavatási eljárás felé közeledik ebben a században.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Van lelke és személyisége, és időnként szintén küzd az alsóbb átalakításával a felsőbb érdekében.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A tudata pontosan úgy működik, mint az egyén esetében, és ebbe beletartozik a sötét éjszaka tapasztalás is.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Ez történik napjainkban a sokféle válságon keresztül. Az emberiségnek manapság „ég a lába alatt a talaj”. Az égő talajon keresztül kell menni, hogy elérje egy kor hajnalát.</a:t>
            </a:r>
          </a:p>
        </p:txBody>
      </p:sp>
    </p:spTree>
    <p:extLst>
      <p:ext uri="{BB962C8B-B14F-4D97-AF65-F5344CB8AC3E}">
        <p14:creationId xmlns:p14="http://schemas.microsoft.com/office/powerpoint/2010/main" val="10775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>
            <a:normAutofit fontScale="90000"/>
          </a:bodyPr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Az emberiség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vírus része a sötét éjszakának, de látjuk a gazdaságban, a politikai és társadalmi rendszerekben, abban, hogy az emberiség egyre elkülönülőbbé válik.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Az emberiség jövője előtt álló legnagyobb akadály az elkülönülés öröksége. Most ez az örökség a válsággal és a félelemmel még uralkodóbbá válik. Internacionalizmusból a nacionalizmusba, falak, kerítések építése, vallási türelmetlenség, migrációs válság.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emberiség egyre inkább elszakad az emberiség lelkétől, amit a magasabb értékeinkben ismerhetünk fel.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A saját lelkünk egy sejt az emberiség lelkében.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>
            <a:normAutofit fontScale="90000"/>
          </a:bodyPr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Az emberiség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Minél több ember szakad el a saját lelkétől a félelmen keresztül, annál jobban szakad el az emberiség a lelkétől. A feszültség növekszik, és az emberiség halad bele a sötét éjszaka tapasztalásba.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Akik továbbra is összekapcsoltnak érzik magukat, ők a jövő ígéretei.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világ szolgálóinak új csoportja, akik bizonyos mértékig saját magasabb tudatukra ébrednek. Milliók vannak ilyenek a világon. Nagyobb szükség van rájuk, mint bármikor korábban. Itt az idő fényt vinni a sötétségbe – erről szól a tanítványság.</a:t>
            </a:r>
          </a:p>
        </p:txBody>
      </p:sp>
    </p:spTree>
    <p:extLst>
      <p:ext uri="{BB962C8B-B14F-4D97-AF65-F5344CB8AC3E}">
        <p14:creationId xmlns:p14="http://schemas.microsoft.com/office/powerpoint/2010/main" val="173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>
            <a:normAutofit fontScale="90000"/>
          </a:bodyPr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Az emberiség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Ugyanazok az alapelvek vonatkoznak az egyéni életre, mint a nagyobb élő rendszerek életére.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Nem csak az emberiség egy entitás, hanem egy nemzet is.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sötét é</a:t>
            </a:r>
            <a:r>
              <a:rPr lang="hu-HU" sz="2800" b="1" dirty="0" err="1">
                <a:solidFill>
                  <a:srgbClr val="C00000"/>
                </a:solidFill>
              </a:rPr>
              <a:t>jszaka</a:t>
            </a:r>
            <a:r>
              <a:rPr lang="hu-HU" sz="2800" b="1" dirty="0">
                <a:solidFill>
                  <a:srgbClr val="C00000"/>
                </a:solidFill>
              </a:rPr>
              <a:t> elmúltával az alsó személyiség sokkal jobban tudja szolgálni a felső lelket, így a sötét éjszaka tapasztalás rendkívül hasznos, egyfajta megújulás.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lélek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</a:t>
            </a:fld>
            <a:endParaRPr lang="en-US" alt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A09180D-B42D-41D2-9562-85421110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887437"/>
            <a:ext cx="5970563" cy="597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5822950"/>
            <a:ext cx="7777162" cy="685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Szabari János, 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jszabari@gmail.com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+3630/9254-936</a:t>
            </a:r>
            <a:b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www.teozofia.hu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hu-HU" sz="2400" u="sng" dirty="0">
                <a:solidFill>
                  <a:schemeClr val="hlink"/>
                </a:solidFill>
              </a:rPr>
              <a:t>www.sziddhartha.hu</a:t>
            </a: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5218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Szerettel</a:t>
            </a:r>
            <a:r>
              <a:rPr kumimoji="0" lang="hu-HU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várjuk a Teozófiai Társulatba!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3515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B1EF171-43BE-4E80-82B3-A56F1DA8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14EC-CE16-4164-983E-771CCA1CA512}" type="slidenum">
              <a:rPr lang="hu-HU" altLang="hu-HU" smtClean="0"/>
              <a:pPr/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95763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lélek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ezoterikus filozófia hogyan tekint a sötét éjszaka tapasztalásra</a:t>
            </a:r>
            <a:r>
              <a:rPr kumimoji="0" lang="hu-HU" alt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hu-HU" altLang="hu-HU" sz="2800" b="1" dirty="0">
                <a:solidFill>
                  <a:srgbClr val="C00000"/>
                </a:solidFill>
              </a:rPr>
              <a:t>Általában nagyon negatívként gondolunk rá, de sok pozitívot is találhatunk benne.</a:t>
            </a:r>
          </a:p>
          <a:p>
            <a:pPr marL="342900" indent="-342900">
              <a:buFontTx/>
              <a:buChar char="-"/>
            </a:pPr>
            <a:r>
              <a:rPr lang="hu-HU" altLang="hu-HU" sz="2800" b="1" dirty="0">
                <a:solidFill>
                  <a:srgbClr val="C00000"/>
                </a:solidFill>
              </a:rPr>
              <a:t>A sötét éjszaka elkerülhetetlen, és be van építve a spirituális úton haladás szövedékébe.</a:t>
            </a:r>
          </a:p>
          <a:p>
            <a:pPr marL="342900" indent="-342900">
              <a:buFontTx/>
              <a:buChar char="-"/>
            </a:pPr>
            <a:r>
              <a:rPr lang="hu-HU" altLang="hu-HU" sz="2800" b="1" dirty="0">
                <a:solidFill>
                  <a:srgbClr val="C00000"/>
                </a:solidFill>
              </a:rPr>
              <a:t>A kifejezést eredetileg Keresztes Szent János alkotta meg, aki egy XVI. századi karmelita szerzetes volt.</a:t>
            </a:r>
          </a:p>
          <a:p>
            <a:pPr marL="342900" indent="-342900">
              <a:buFontTx/>
              <a:buChar char="-"/>
            </a:pPr>
            <a:r>
              <a:rPr lang="hu-HU" altLang="hu-HU" sz="2800" b="1" dirty="0">
                <a:solidFill>
                  <a:srgbClr val="C00000"/>
                </a:solidFill>
              </a:rPr>
              <a:t>Egyfajta sötétség, ami legyőz bennünket, és elszakítva érezzük magunkat a lélektől, vagy Istentől, vagy egy nagyobb élettől, amellyel korábban összekapcsolva éreztük magunkat.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lélek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Gyakran megjelenik a spirituális elhagyatottság érzése.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Ez egy nagyobb tudati átmenetet jelenít meg, amivel egyfajta pusztulás jár, de ennek a pusztulásnak a mértéke függvénye a tudatfejlődésünk következő szintre való lépésének.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lang="hu-HU" sz="2800" b="1" dirty="0" err="1">
                <a:solidFill>
                  <a:srgbClr val="C00000"/>
                </a:solidFill>
              </a:rPr>
              <a:t>ibontakozás</a:t>
            </a:r>
            <a:r>
              <a:rPr lang="hu-HU" sz="2800" b="1" dirty="0">
                <a:solidFill>
                  <a:srgbClr val="C00000"/>
                </a:solidFill>
              </a:rPr>
              <a:t>, ugyanakkor pusztulás is.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A történelemben a lélek sötét éjszakájának átélését sok, különböző vallási hátterű irodalom leírja.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múlt nagy tanítói is átélték a sötét éjszaka élményt, valószínűleg többször is.</a:t>
            </a:r>
          </a:p>
        </p:txBody>
      </p:sp>
    </p:spTree>
    <p:extLst>
      <p:ext uri="{BB962C8B-B14F-4D97-AF65-F5344CB8AC3E}">
        <p14:creationId xmlns:p14="http://schemas.microsoft.com/office/powerpoint/2010/main" val="9575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lélek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KRISZTUS: </a:t>
            </a:r>
            <a:r>
              <a:rPr kumimoji="0" lang="hu-HU" alt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Gecsemáni</a:t>
            </a: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kerti válság, a kereszten: „Istenem, Istenem, miért hagytál el engem?”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PROMÉTHEUSZ: Isten képviselőjeként elszakítottnak érzi magát, és leláncolták egy sziklához, és keselyűk tépik a máját – kiesett Isten kegyéből.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MOHAMED: sok időt tölt a sivatagban, megpróbálva újra összekapcsolódni, és megérteni Istenhez való viszonyát.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BUDDHA: a </a:t>
            </a:r>
            <a:r>
              <a:rPr lang="hu-HU" sz="2800" b="1" dirty="0" err="1">
                <a:solidFill>
                  <a:srgbClr val="C00000"/>
                </a:solidFill>
              </a:rPr>
              <a:t>banyan</a:t>
            </a:r>
            <a:r>
              <a:rPr lang="hu-HU" sz="2800" b="1" dirty="0">
                <a:solidFill>
                  <a:srgbClr val="C00000"/>
                </a:solidFill>
              </a:rPr>
              <a:t>-fa alatt, keresve a megvilágosodást és az istenséggel való kapcsolatot.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sötét éjszaka átélése a vallásos szellem legmélyebb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rétegeihez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tart</a:t>
            </a:r>
            <a:r>
              <a:rPr lang="hu-HU" sz="2800" b="1" dirty="0" err="1">
                <a:solidFill>
                  <a:srgbClr val="C00000"/>
                </a:solidFill>
              </a:rPr>
              <a:t>ozik</a:t>
            </a:r>
            <a:r>
              <a:rPr lang="hu-HU" sz="2800" b="1" dirty="0">
                <a:solidFill>
                  <a:srgbClr val="C00000"/>
                </a:solidFill>
              </a:rPr>
              <a:t>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7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lélek sötét éjszakája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F1E7-E8F6-4DA2-B92B-D25FB4082F0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7C32026-4D45-4A83-B51A-84EC2FAAA149}"/>
              </a:ext>
            </a:extLst>
          </p:cNvPr>
          <p:cNvSpPr txBox="1"/>
          <p:nvPr/>
        </p:nvSpPr>
        <p:spPr>
          <a:xfrm>
            <a:off x="0" y="106680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Mindig vannak időszakok, amikor elhagyatottnak, majd később újra kapcsolódottnak érezzük magunkat.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Hét ponton keresztül haladva vizsgáljuk meg a sötét éjszaka természetét.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Először akkor jelenik meg, amikor a próbatétel ösvényére lépünk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D661FC9F-DE2C-4A4B-98A2-81727CFF7181}" type="slidenum">
              <a:rPr lang="en-US" altLang="hu-HU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7</a:t>
            </a:fld>
            <a:endParaRPr lang="en-US" altLang="hu-H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hu-HU" b="1" dirty="0">
                <a:solidFill>
                  <a:srgbClr val="002060"/>
                </a:solidFill>
              </a:rPr>
              <a:t>A próbatétel része az utazásnak, ami a „felébredés” után történik. Ezernyi életben személyiség-életet élünk, a személyiségünket fejlesztve. Bár a lélek ott van a háttérben, de az egyén nem tudja tudatosan érzékelni a lelket. Itt nem beszélhetünk sötét éjszaka élményről, mert az egyén még nem ismerte fel tudatosan a lelket.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hu-HU" b="1" dirty="0">
                <a:solidFill>
                  <a:srgbClr val="002060"/>
                </a:solidFill>
              </a:rPr>
              <a:t>Csak akkor jelenik meg, amikor ráébredünk egy bennünk levő magasabb impulzusra, magasabb szeretetre, a bennünk levő lélekre, a kauzális testre.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hu-HU" b="1" dirty="0">
                <a:solidFill>
                  <a:srgbClr val="002060"/>
                </a:solidFill>
              </a:rPr>
              <a:t>Ez az első felébredés gyakran elröppen, az egyén pedig küzd azért, hogy ezt az élményt visszaszerezze. Az első felébredést gyakran azonnal követi egyfajta lélek sötét éjszakája élmény.</a:t>
            </a:r>
          </a:p>
        </p:txBody>
      </p:sp>
    </p:spTree>
    <p:extLst>
      <p:ext uri="{BB962C8B-B14F-4D97-AF65-F5344CB8AC3E}">
        <p14:creationId xmlns:p14="http://schemas.microsoft.com/office/powerpoint/2010/main" val="27330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Az elhagyatottság, cserbenhagyottság érzését teremti meg.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Ez az érzés egy illúzió, valójában egyáltalán nem vagyunk elválasztva az istenségtől.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Az az idő, amikor az egyén arra kényszerül, hogy befelé forduljon, hogy magába nézzen. Az egyén elkezd azon gondolkodni, hogyan lehet jobb ember.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Olyan érzés, hogy volt valamink, amit elveszítettünk.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Bármilyen bátorítást kapunk, mindig megmarad a kételkedés.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Sok oka van a sötét é</a:t>
            </a:r>
            <a:r>
              <a:rPr lang="hu-HU" b="1" dirty="0" err="1">
                <a:solidFill>
                  <a:srgbClr val="002060"/>
                </a:solidFill>
              </a:rPr>
              <a:t>jszaka</a:t>
            </a:r>
            <a:r>
              <a:rPr lang="hu-HU" b="1" dirty="0">
                <a:solidFill>
                  <a:srgbClr val="002060"/>
                </a:solidFill>
              </a:rPr>
              <a:t> tapasztat előfordulásának, ezek egyik az, hogy a lélek hozza létre, hogy megállítsa a sietni akaró személyiséget, aki úgy akar előre rohanni, hogy nem végzi el a személyiség-átalakítás munkáját.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 kell érdemelnünk a megvilágosodást.</a:t>
            </a:r>
          </a:p>
        </p:txBody>
      </p:sp>
    </p:spTree>
    <p:extLst>
      <p:ext uri="{BB962C8B-B14F-4D97-AF65-F5344CB8AC3E}">
        <p14:creationId xmlns:p14="http://schemas.microsoft.com/office/powerpoint/2010/main" val="246806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D9170B-BBBB-4011-AB56-F5118DA9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85" y="-123775"/>
            <a:ext cx="7239000" cy="10984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hu-HU" sz="32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Olyan érzést eredményez, hogy az ember elveszítette spirituális irányultságát.</a:t>
            </a:r>
            <a:endParaRPr lang="en-US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942C41-B74A-4B85-8A5C-624F684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661FC9F-DE2C-4A4B-98A2-81727CFF71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34FD2E6-D4D0-4BAE-84AC-24AE35BFAC7A}"/>
              </a:ext>
            </a:extLst>
          </p:cNvPr>
          <p:cNvSpPr txBox="1"/>
          <p:nvPr/>
        </p:nvSpPr>
        <p:spPr>
          <a:xfrm>
            <a:off x="-42980" y="974709"/>
            <a:ext cx="91437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Teljesen más színre festi a kérdést, hogy „Mi az én életcélom?”, „Hová tartok?”, „Mi a helyes követendő spirituális irány?”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követendő spirituális irány valójában a lélek célja, ami sok módon megközelíthető. Ennek megértésének egyik kulcsának az ember gondolkodásának, érdeklődésének, szenvedélyének, irányultságához van köze.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Az egyik mód, hogy elkezdjük visszaszerezni az irányultság érzését, annak felidézése, hogy mi ragadja el az elménket, mi foglalja le a tudatunkat, mi visz vissza ahhoz a gondolkodási folyamathoz, amitől igazán azt érezzük, hogy oka van a létezésünknek.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Adjunk magunknak időt, amíg újra megtaláljuk az irányt.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sötétség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előjá</a:t>
            </a:r>
            <a:r>
              <a:rPr lang="hu-HU" b="1" dirty="0" err="1">
                <a:solidFill>
                  <a:srgbClr val="002060"/>
                </a:solidFill>
              </a:rPr>
              <a:t>ték</a:t>
            </a:r>
            <a:r>
              <a:rPr lang="hu-HU" b="1" dirty="0">
                <a:solidFill>
                  <a:srgbClr val="002060"/>
                </a:solidFill>
              </a:rPr>
              <a:t> egy új világossághoz.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309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gycsúc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11932</TotalTime>
  <Words>1518</Words>
  <Application>Microsoft Office PowerPoint</Application>
  <PresentationFormat>Diavetítés a képernyőre (4:3 oldalarány)</PresentationFormat>
  <Paragraphs>137</Paragraphs>
  <Slides>20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Book Antiqua</vt:lpstr>
      <vt:lpstr>Book Antiqua Alt</vt:lpstr>
      <vt:lpstr>Lucida Sans</vt:lpstr>
      <vt:lpstr>Times New Roman</vt:lpstr>
      <vt:lpstr>Tw Cen MT</vt:lpstr>
      <vt:lpstr>Wingdings</vt:lpstr>
      <vt:lpstr>Wingdings 2</vt:lpstr>
      <vt:lpstr>Wingdings 3</vt:lpstr>
      <vt:lpstr>Default Design</vt:lpstr>
      <vt:lpstr>Hegycsúcs</vt:lpstr>
      <vt:lpstr>Cseppecske</vt:lpstr>
      <vt:lpstr>PowerPoint-bemutató</vt:lpstr>
      <vt:lpstr>A lélek sötét éjszakája </vt:lpstr>
      <vt:lpstr>A lélek sötét éjszakája </vt:lpstr>
      <vt:lpstr>A lélek sötét éjszakája </vt:lpstr>
      <vt:lpstr>A lélek sötét éjszakája </vt:lpstr>
      <vt:lpstr>A lélek sötét éjszakája </vt:lpstr>
      <vt:lpstr>1. Először akkor jelenik meg, amikor a próbatétel ösvényére lépünk</vt:lpstr>
      <vt:lpstr>2. Az elhagyatottság, cserbenhagyottság érzését teremti meg.</vt:lpstr>
      <vt:lpstr>3. Olyan érzést eredményez, hogy az ember elveszítette spirituális irányultságát.</vt:lpstr>
      <vt:lpstr>4. Változik az ember sugarától és a fejlettségi állapotától függően.</vt:lpstr>
      <vt:lpstr>5. A sötétség gyakran a lélek hajnalának órája előtt jelentkezik.</vt:lpstr>
      <vt:lpstr> </vt:lpstr>
      <vt:lpstr> </vt:lpstr>
      <vt:lpstr>6. Lehet, hogy az ember készenlétének és a megbízhatóságának a próbája.</vt:lpstr>
      <vt:lpstr>7. Maga a lélek kezdeményezi és hozza létre.</vt:lpstr>
      <vt:lpstr>Az emberiség sötét éjszakája </vt:lpstr>
      <vt:lpstr>Az emberiség sötét éjszakája </vt:lpstr>
      <vt:lpstr>Az emberiség sötét éjszakája </vt:lpstr>
      <vt:lpstr>Az emberiség sötét éjszakája </vt:lpstr>
      <vt:lpstr>Szabari János, jszabari@gmail.com , +3630/9254-936      www.teozofia.hu; www.sziddhartha.hu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János Szabari</dc:creator>
  <cp:lastModifiedBy>János Szabari</cp:lastModifiedBy>
  <cp:revision>1</cp:revision>
  <dcterms:created xsi:type="dcterms:W3CDTF">2020-11-29T09:50:41Z</dcterms:created>
  <dcterms:modified xsi:type="dcterms:W3CDTF">2020-12-10T15:32:31Z</dcterms:modified>
</cp:coreProperties>
</file>