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5" r:id="rId3"/>
    <p:sldMasterId id="2147483697" r:id="rId4"/>
  </p:sldMasterIdLst>
  <p:notesMasterIdLst>
    <p:notesMasterId r:id="rId46"/>
  </p:notesMasterIdLst>
  <p:sldIdLst>
    <p:sldId id="287" r:id="rId5"/>
    <p:sldId id="256" r:id="rId6"/>
    <p:sldId id="259" r:id="rId7"/>
    <p:sldId id="319" r:id="rId8"/>
    <p:sldId id="320" r:id="rId9"/>
    <p:sldId id="321" r:id="rId10"/>
    <p:sldId id="322" r:id="rId11"/>
    <p:sldId id="323" r:id="rId12"/>
    <p:sldId id="35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81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4" r:id="rId42"/>
    <p:sldId id="351" r:id="rId43"/>
    <p:sldId id="352" r:id="rId44"/>
    <p:sldId id="28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FF"/>
    <a:srgbClr val="FF99FF"/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34B34-A0D0-448D-8339-8C9E94FE4708}" v="41" dt="2020-09-25T09:17:45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6" autoAdjust="0"/>
  </p:normalViewPr>
  <p:slideViewPr>
    <p:cSldViewPr>
      <p:cViewPr varScale="1">
        <p:scale>
          <a:sx n="55" d="100"/>
          <a:sy n="55" d="100"/>
        </p:scale>
        <p:origin x="16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os Szabari" userId="ea745096b7be27b0" providerId="LiveId" clId="{33534B34-A0D0-448D-8339-8C9E94FE4708}"/>
    <pc:docChg chg="custSel addSld delSld modSld sldOrd">
      <pc:chgData name="János Szabari" userId="ea745096b7be27b0" providerId="LiveId" clId="{33534B34-A0D0-448D-8339-8C9E94FE4708}" dt="2020-09-28T07:29:12.769" v="6085" actId="47"/>
      <pc:docMkLst>
        <pc:docMk/>
      </pc:docMkLst>
      <pc:sldChg chg="modNotesTx">
        <pc:chgData name="János Szabari" userId="ea745096b7be27b0" providerId="LiveId" clId="{33534B34-A0D0-448D-8339-8C9E94FE4708}" dt="2020-09-01T14:50:54.188" v="2" actId="20577"/>
        <pc:sldMkLst>
          <pc:docMk/>
          <pc:sldMk cId="0" sldId="256"/>
        </pc:sldMkLst>
      </pc:sldChg>
      <pc:sldChg chg="modNotesTx">
        <pc:chgData name="János Szabari" userId="ea745096b7be27b0" providerId="LiveId" clId="{33534B34-A0D0-448D-8339-8C9E94FE4708}" dt="2020-09-05T13:07:55.861" v="4069" actId="20577"/>
        <pc:sldMkLst>
          <pc:docMk/>
          <pc:sldMk cId="1951076241" sldId="281"/>
        </pc:sldMkLst>
      </pc:sldChg>
      <pc:sldChg chg="modNotesTx">
        <pc:chgData name="János Szabari" userId="ea745096b7be27b0" providerId="LiveId" clId="{33534B34-A0D0-448D-8339-8C9E94FE4708}" dt="2020-09-01T14:57:23.356" v="5" actId="20577"/>
        <pc:sldMkLst>
          <pc:docMk/>
          <pc:sldMk cId="3577834817" sldId="287"/>
        </pc:sldMkLst>
      </pc:sldChg>
      <pc:sldChg chg="del">
        <pc:chgData name="János Szabari" userId="ea745096b7be27b0" providerId="LiveId" clId="{33534B34-A0D0-448D-8339-8C9E94FE4708}" dt="2020-09-01T14:56:51.569" v="3" actId="47"/>
        <pc:sldMkLst>
          <pc:docMk/>
          <pc:sldMk cId="0" sldId="318"/>
        </pc:sldMkLst>
      </pc:sldChg>
      <pc:sldChg chg="modSp mod modNotesTx">
        <pc:chgData name="János Szabari" userId="ea745096b7be27b0" providerId="LiveId" clId="{33534B34-A0D0-448D-8339-8C9E94FE4708}" dt="2020-09-25T09:18:00.461" v="6081" actId="20577"/>
        <pc:sldMkLst>
          <pc:docMk/>
          <pc:sldMk cId="237768538" sldId="319"/>
        </pc:sldMkLst>
        <pc:spChg chg="mod">
          <ac:chgData name="János Szabari" userId="ea745096b7be27b0" providerId="LiveId" clId="{33534B34-A0D0-448D-8339-8C9E94FE4708}" dt="2020-09-25T09:18:00.461" v="6081" actId="20577"/>
          <ac:spMkLst>
            <pc:docMk/>
            <pc:sldMk cId="237768538" sldId="319"/>
            <ac:spMk id="3" creationId="{29D10DD7-F617-4F49-AF39-3908E8A93172}"/>
          </ac:spMkLst>
        </pc:spChg>
      </pc:sldChg>
      <pc:sldChg chg="modNotesTx">
        <pc:chgData name="János Szabari" userId="ea745096b7be27b0" providerId="LiveId" clId="{33534B34-A0D0-448D-8339-8C9E94FE4708}" dt="2020-09-01T15:16:04.509" v="360" actId="20577"/>
        <pc:sldMkLst>
          <pc:docMk/>
          <pc:sldMk cId="276362939" sldId="320"/>
        </pc:sldMkLst>
      </pc:sldChg>
      <pc:sldChg chg="modSp mod modNotesTx">
        <pc:chgData name="János Szabari" userId="ea745096b7be27b0" providerId="LiveId" clId="{33534B34-A0D0-448D-8339-8C9E94FE4708}" dt="2020-09-01T15:26:30.150" v="610" actId="20577"/>
        <pc:sldMkLst>
          <pc:docMk/>
          <pc:sldMk cId="386494908" sldId="321"/>
        </pc:sldMkLst>
        <pc:spChg chg="mod">
          <ac:chgData name="János Szabari" userId="ea745096b7be27b0" providerId="LiveId" clId="{33534B34-A0D0-448D-8339-8C9E94FE4708}" dt="2020-09-01T15:19:43.033" v="370" actId="20577"/>
          <ac:spMkLst>
            <pc:docMk/>
            <pc:sldMk cId="386494908" sldId="321"/>
            <ac:spMk id="2" creationId="{894EC05B-77E6-4D42-B043-E9624D5C6B8F}"/>
          </ac:spMkLst>
        </pc:spChg>
        <pc:spChg chg="mod">
          <ac:chgData name="János Szabari" userId="ea745096b7be27b0" providerId="LiveId" clId="{33534B34-A0D0-448D-8339-8C9E94FE4708}" dt="2020-09-01T15:25:33.585" v="549" actId="20577"/>
          <ac:spMkLst>
            <pc:docMk/>
            <pc:sldMk cId="386494908" sldId="321"/>
            <ac:spMk id="3" creationId="{29D10DD7-F617-4F49-AF39-3908E8A93172}"/>
          </ac:spMkLst>
        </pc:spChg>
      </pc:sldChg>
      <pc:sldChg chg="modNotesTx">
        <pc:chgData name="János Szabari" userId="ea745096b7be27b0" providerId="LiveId" clId="{33534B34-A0D0-448D-8339-8C9E94FE4708}" dt="2020-09-01T15:30:46.994" v="750" actId="20577"/>
        <pc:sldMkLst>
          <pc:docMk/>
          <pc:sldMk cId="2430195806" sldId="322"/>
        </pc:sldMkLst>
      </pc:sldChg>
      <pc:sldChg chg="modNotesTx">
        <pc:chgData name="János Szabari" userId="ea745096b7be27b0" providerId="LiveId" clId="{33534B34-A0D0-448D-8339-8C9E94FE4708}" dt="2020-09-01T15:34:00.089" v="964" actId="20577"/>
        <pc:sldMkLst>
          <pc:docMk/>
          <pc:sldMk cId="3452938775" sldId="323"/>
        </pc:sldMkLst>
      </pc:sldChg>
      <pc:sldChg chg="modNotesTx">
        <pc:chgData name="János Szabari" userId="ea745096b7be27b0" providerId="LiveId" clId="{33534B34-A0D0-448D-8339-8C9E94FE4708}" dt="2020-09-02T09:30:35.905" v="1733" actId="5793"/>
        <pc:sldMkLst>
          <pc:docMk/>
          <pc:sldMk cId="3100095710" sldId="324"/>
        </pc:sldMkLst>
      </pc:sldChg>
      <pc:sldChg chg="modNotesTx">
        <pc:chgData name="János Szabari" userId="ea745096b7be27b0" providerId="LiveId" clId="{33534B34-A0D0-448D-8339-8C9E94FE4708}" dt="2020-09-02T09:34:31.852" v="1734" actId="20577"/>
        <pc:sldMkLst>
          <pc:docMk/>
          <pc:sldMk cId="2055240582" sldId="325"/>
        </pc:sldMkLst>
      </pc:sldChg>
      <pc:sldChg chg="modNotesTx">
        <pc:chgData name="János Szabari" userId="ea745096b7be27b0" providerId="LiveId" clId="{33534B34-A0D0-448D-8339-8C9E94FE4708}" dt="2020-09-02T09:40:38.825" v="1883" actId="20577"/>
        <pc:sldMkLst>
          <pc:docMk/>
          <pc:sldMk cId="3671418704" sldId="326"/>
        </pc:sldMkLst>
      </pc:sldChg>
      <pc:sldChg chg="modNotesTx">
        <pc:chgData name="János Szabari" userId="ea745096b7be27b0" providerId="LiveId" clId="{33534B34-A0D0-448D-8339-8C9E94FE4708}" dt="2020-09-03T15:09:03.970" v="2032" actId="20577"/>
        <pc:sldMkLst>
          <pc:docMk/>
          <pc:sldMk cId="2692292002" sldId="327"/>
        </pc:sldMkLst>
      </pc:sldChg>
      <pc:sldChg chg="modNotesTx">
        <pc:chgData name="János Szabari" userId="ea745096b7be27b0" providerId="LiveId" clId="{33534B34-A0D0-448D-8339-8C9E94FE4708}" dt="2020-09-03T15:20:58.162" v="2480" actId="20577"/>
        <pc:sldMkLst>
          <pc:docMk/>
          <pc:sldMk cId="1667320235" sldId="328"/>
        </pc:sldMkLst>
      </pc:sldChg>
      <pc:sldChg chg="modSp mod modNotesTx">
        <pc:chgData name="János Szabari" userId="ea745096b7be27b0" providerId="LiveId" clId="{33534B34-A0D0-448D-8339-8C9E94FE4708}" dt="2020-09-03T15:24:51.413" v="2665" actId="20577"/>
        <pc:sldMkLst>
          <pc:docMk/>
          <pc:sldMk cId="2933293680" sldId="329"/>
        </pc:sldMkLst>
        <pc:spChg chg="mod">
          <ac:chgData name="János Szabari" userId="ea745096b7be27b0" providerId="LiveId" clId="{33534B34-A0D0-448D-8339-8C9E94FE4708}" dt="2020-09-03T15:21:35.622" v="2491" actId="20577"/>
          <ac:spMkLst>
            <pc:docMk/>
            <pc:sldMk cId="2933293680" sldId="329"/>
            <ac:spMk id="2" creationId="{894EC05B-77E6-4D42-B043-E9624D5C6B8F}"/>
          </ac:spMkLst>
        </pc:spChg>
      </pc:sldChg>
      <pc:sldChg chg="modNotesTx">
        <pc:chgData name="János Szabari" userId="ea745096b7be27b0" providerId="LiveId" clId="{33534B34-A0D0-448D-8339-8C9E94FE4708}" dt="2020-09-03T15:30:42.288" v="2865" actId="20577"/>
        <pc:sldMkLst>
          <pc:docMk/>
          <pc:sldMk cId="214052617" sldId="330"/>
        </pc:sldMkLst>
      </pc:sldChg>
      <pc:sldChg chg="modNotesTx">
        <pc:chgData name="János Szabari" userId="ea745096b7be27b0" providerId="LiveId" clId="{33534B34-A0D0-448D-8339-8C9E94FE4708}" dt="2020-09-03T15:36:36.879" v="3084" actId="20577"/>
        <pc:sldMkLst>
          <pc:docMk/>
          <pc:sldMk cId="3256612981" sldId="331"/>
        </pc:sldMkLst>
      </pc:sldChg>
      <pc:sldChg chg="modNotesTx">
        <pc:chgData name="János Szabari" userId="ea745096b7be27b0" providerId="LiveId" clId="{33534B34-A0D0-448D-8339-8C9E94FE4708}" dt="2020-09-04T14:29:34.230" v="3205" actId="20577"/>
        <pc:sldMkLst>
          <pc:docMk/>
          <pc:sldMk cId="734596544" sldId="332"/>
        </pc:sldMkLst>
      </pc:sldChg>
      <pc:sldChg chg="modNotesTx">
        <pc:chgData name="János Szabari" userId="ea745096b7be27b0" providerId="LiveId" clId="{33534B34-A0D0-448D-8339-8C9E94FE4708}" dt="2020-09-04T14:35:37.764" v="3319" actId="20577"/>
        <pc:sldMkLst>
          <pc:docMk/>
          <pc:sldMk cId="3846606030" sldId="333"/>
        </pc:sldMkLst>
      </pc:sldChg>
      <pc:sldChg chg="modNotesTx">
        <pc:chgData name="János Szabari" userId="ea745096b7be27b0" providerId="LiveId" clId="{33534B34-A0D0-448D-8339-8C9E94FE4708}" dt="2020-09-04T14:45:57.420" v="3474" actId="20577"/>
        <pc:sldMkLst>
          <pc:docMk/>
          <pc:sldMk cId="1891754766" sldId="334"/>
        </pc:sldMkLst>
      </pc:sldChg>
      <pc:sldChg chg="addSp modSp mod modNotesTx">
        <pc:chgData name="János Szabari" userId="ea745096b7be27b0" providerId="LiveId" clId="{33534B34-A0D0-448D-8339-8C9E94FE4708}" dt="2020-09-24T14:34:04.783" v="6074" actId="1076"/>
        <pc:sldMkLst>
          <pc:docMk/>
          <pc:sldMk cId="1880846005" sldId="335"/>
        </pc:sldMkLst>
        <pc:picChg chg="mod">
          <ac:chgData name="János Szabari" userId="ea745096b7be27b0" providerId="LiveId" clId="{33534B34-A0D0-448D-8339-8C9E94FE4708}" dt="2020-09-24T14:31:26.240" v="6054" actId="14100"/>
          <ac:picMkLst>
            <pc:docMk/>
            <pc:sldMk cId="1880846005" sldId="335"/>
            <ac:picMk id="3" creationId="{777BAA92-2C9E-4077-8005-68ED95A91323}"/>
          </ac:picMkLst>
        </pc:picChg>
        <pc:picChg chg="add mod">
          <ac:chgData name="János Szabari" userId="ea745096b7be27b0" providerId="LiveId" clId="{33534B34-A0D0-448D-8339-8C9E94FE4708}" dt="2020-09-24T14:31:51.027" v="6061" actId="1076"/>
          <ac:picMkLst>
            <pc:docMk/>
            <pc:sldMk cId="1880846005" sldId="335"/>
            <ac:picMk id="2050" creationId="{4156C3A2-7F5D-488C-A9B2-383006000B1F}"/>
          </ac:picMkLst>
        </pc:picChg>
        <pc:picChg chg="add mod">
          <ac:chgData name="János Szabari" userId="ea745096b7be27b0" providerId="LiveId" clId="{33534B34-A0D0-448D-8339-8C9E94FE4708}" dt="2020-09-24T14:32:47.351" v="6064" actId="14100"/>
          <ac:picMkLst>
            <pc:docMk/>
            <pc:sldMk cId="1880846005" sldId="335"/>
            <ac:picMk id="2052" creationId="{85D16614-CB94-465C-9496-4DE6DC1532F8}"/>
          </ac:picMkLst>
        </pc:picChg>
        <pc:picChg chg="add mod">
          <ac:chgData name="János Szabari" userId="ea745096b7be27b0" providerId="LiveId" clId="{33534B34-A0D0-448D-8339-8C9E94FE4708}" dt="2020-09-24T14:33:55.446" v="6071" actId="1076"/>
          <ac:picMkLst>
            <pc:docMk/>
            <pc:sldMk cId="1880846005" sldId="335"/>
            <ac:picMk id="2054" creationId="{E44366AF-D82E-44A8-8533-D03871375E72}"/>
          </ac:picMkLst>
        </pc:picChg>
        <pc:picChg chg="add mod">
          <ac:chgData name="János Szabari" userId="ea745096b7be27b0" providerId="LiveId" clId="{33534B34-A0D0-448D-8339-8C9E94FE4708}" dt="2020-09-24T14:34:04.783" v="6074" actId="1076"/>
          <ac:picMkLst>
            <pc:docMk/>
            <pc:sldMk cId="1880846005" sldId="335"/>
            <ac:picMk id="2056" creationId="{9A1CC783-EB3B-48D9-A77F-2AFA7FF878C2}"/>
          </ac:picMkLst>
        </pc:picChg>
      </pc:sldChg>
      <pc:sldChg chg="addSp delSp modSp mod modNotesTx">
        <pc:chgData name="János Szabari" userId="ea745096b7be27b0" providerId="LiveId" clId="{33534B34-A0D0-448D-8339-8C9E94FE4708}" dt="2020-09-21T07:36:47.388" v="6047" actId="6549"/>
        <pc:sldMkLst>
          <pc:docMk/>
          <pc:sldMk cId="3460921605" sldId="336"/>
        </pc:sldMkLst>
        <pc:picChg chg="del">
          <ac:chgData name="János Szabari" userId="ea745096b7be27b0" providerId="LiveId" clId="{33534B34-A0D0-448D-8339-8C9E94FE4708}" dt="2020-09-21T07:32:25.996" v="6041" actId="21"/>
          <ac:picMkLst>
            <pc:docMk/>
            <pc:sldMk cId="3460921605" sldId="336"/>
            <ac:picMk id="3" creationId="{58E79D0E-2A12-412D-AE43-41C128D890A7}"/>
          </ac:picMkLst>
        </pc:picChg>
        <pc:picChg chg="add mod">
          <ac:chgData name="János Szabari" userId="ea745096b7be27b0" providerId="LiveId" clId="{33534B34-A0D0-448D-8339-8C9E94FE4708}" dt="2020-09-21T07:34:01.789" v="6046" actId="1076"/>
          <ac:picMkLst>
            <pc:docMk/>
            <pc:sldMk cId="3460921605" sldId="336"/>
            <ac:picMk id="4" creationId="{0D94CB45-F742-4F78-B0D2-44A410A8622F}"/>
          </ac:picMkLst>
        </pc:picChg>
      </pc:sldChg>
      <pc:sldChg chg="modNotesTx">
        <pc:chgData name="János Szabari" userId="ea745096b7be27b0" providerId="LiveId" clId="{33534B34-A0D0-448D-8339-8C9E94FE4708}" dt="2020-09-05T13:10:22.188" v="4089" actId="20577"/>
        <pc:sldMkLst>
          <pc:docMk/>
          <pc:sldMk cId="2658951670" sldId="337"/>
        </pc:sldMkLst>
      </pc:sldChg>
      <pc:sldChg chg="modNotesTx">
        <pc:chgData name="János Szabari" userId="ea745096b7be27b0" providerId="LiveId" clId="{33534B34-A0D0-448D-8339-8C9E94FE4708}" dt="2020-09-05T13:13:05.055" v="4219" actId="20577"/>
        <pc:sldMkLst>
          <pc:docMk/>
          <pc:sldMk cId="3260281207" sldId="338"/>
        </pc:sldMkLst>
      </pc:sldChg>
      <pc:sldChg chg="modNotesTx">
        <pc:chgData name="János Szabari" userId="ea745096b7be27b0" providerId="LiveId" clId="{33534B34-A0D0-448D-8339-8C9E94FE4708}" dt="2020-09-05T13:18:31.631" v="4391" actId="20577"/>
        <pc:sldMkLst>
          <pc:docMk/>
          <pc:sldMk cId="3474626813" sldId="339"/>
        </pc:sldMkLst>
      </pc:sldChg>
      <pc:sldChg chg="modNotesTx">
        <pc:chgData name="János Szabari" userId="ea745096b7be27b0" providerId="LiveId" clId="{33534B34-A0D0-448D-8339-8C9E94FE4708}" dt="2020-09-05T13:20:51.136" v="4513" actId="20577"/>
        <pc:sldMkLst>
          <pc:docMk/>
          <pc:sldMk cId="3057275742" sldId="340"/>
        </pc:sldMkLst>
      </pc:sldChg>
      <pc:sldChg chg="modNotesTx">
        <pc:chgData name="János Szabari" userId="ea745096b7be27b0" providerId="LiveId" clId="{33534B34-A0D0-448D-8339-8C9E94FE4708}" dt="2020-09-05T13:37:27.862" v="4647" actId="20577"/>
        <pc:sldMkLst>
          <pc:docMk/>
          <pc:sldMk cId="1366812610" sldId="341"/>
        </pc:sldMkLst>
      </pc:sldChg>
      <pc:sldChg chg="modNotesTx">
        <pc:chgData name="János Szabari" userId="ea745096b7be27b0" providerId="LiveId" clId="{33534B34-A0D0-448D-8339-8C9E94FE4708}" dt="2020-09-05T13:42:44.790" v="4895" actId="20577"/>
        <pc:sldMkLst>
          <pc:docMk/>
          <pc:sldMk cId="2089540991" sldId="342"/>
        </pc:sldMkLst>
      </pc:sldChg>
      <pc:sldChg chg="modNotesTx">
        <pc:chgData name="János Szabari" userId="ea745096b7be27b0" providerId="LiveId" clId="{33534B34-A0D0-448D-8339-8C9E94FE4708}" dt="2020-09-06T14:09:29.874" v="5005" actId="20577"/>
        <pc:sldMkLst>
          <pc:docMk/>
          <pc:sldMk cId="4250104491" sldId="343"/>
        </pc:sldMkLst>
      </pc:sldChg>
      <pc:sldChg chg="modNotesTx">
        <pc:chgData name="János Szabari" userId="ea745096b7be27b0" providerId="LiveId" clId="{33534B34-A0D0-448D-8339-8C9E94FE4708}" dt="2020-09-05T13:44:31.665" v="4897" actId="20577"/>
        <pc:sldMkLst>
          <pc:docMk/>
          <pc:sldMk cId="1158144043" sldId="344"/>
        </pc:sldMkLst>
      </pc:sldChg>
      <pc:sldChg chg="modNotesTx">
        <pc:chgData name="János Szabari" userId="ea745096b7be27b0" providerId="LiveId" clId="{33534B34-A0D0-448D-8339-8C9E94FE4708}" dt="2020-09-06T14:12:57.640" v="5006" actId="20577"/>
        <pc:sldMkLst>
          <pc:docMk/>
          <pc:sldMk cId="3199521670" sldId="345"/>
        </pc:sldMkLst>
      </pc:sldChg>
      <pc:sldChg chg="modNotesTx">
        <pc:chgData name="János Szabari" userId="ea745096b7be27b0" providerId="LiveId" clId="{33534B34-A0D0-448D-8339-8C9E94FE4708}" dt="2020-09-06T14:17:31.188" v="5007" actId="20577"/>
        <pc:sldMkLst>
          <pc:docMk/>
          <pc:sldMk cId="96636410" sldId="346"/>
        </pc:sldMkLst>
      </pc:sldChg>
      <pc:sldChg chg="modNotesTx">
        <pc:chgData name="János Szabari" userId="ea745096b7be27b0" providerId="LiveId" clId="{33534B34-A0D0-448D-8339-8C9E94FE4708}" dt="2020-09-06T14:19:01.907" v="5008" actId="20577"/>
        <pc:sldMkLst>
          <pc:docMk/>
          <pc:sldMk cId="3609222599" sldId="347"/>
        </pc:sldMkLst>
      </pc:sldChg>
      <pc:sldChg chg="modSp mod modNotesTx">
        <pc:chgData name="János Szabari" userId="ea745096b7be27b0" providerId="LiveId" clId="{33534B34-A0D0-448D-8339-8C9E94FE4708}" dt="2020-09-25T09:19:04.934" v="6084" actId="20577"/>
        <pc:sldMkLst>
          <pc:docMk/>
          <pc:sldMk cId="1494803422" sldId="348"/>
        </pc:sldMkLst>
        <pc:spChg chg="mod">
          <ac:chgData name="János Szabari" userId="ea745096b7be27b0" providerId="LiveId" clId="{33534B34-A0D0-448D-8339-8C9E94FE4708}" dt="2020-09-25T09:19:04.934" v="6084" actId="20577"/>
          <ac:spMkLst>
            <pc:docMk/>
            <pc:sldMk cId="1494803422" sldId="348"/>
            <ac:spMk id="2" creationId="{894EC05B-77E6-4D42-B043-E9624D5C6B8F}"/>
          </ac:spMkLst>
        </pc:spChg>
      </pc:sldChg>
      <pc:sldChg chg="modNotesTx">
        <pc:chgData name="János Szabari" userId="ea745096b7be27b0" providerId="LiveId" clId="{33534B34-A0D0-448D-8339-8C9E94FE4708}" dt="2020-09-07T14:28:18.704" v="5288" actId="20577"/>
        <pc:sldMkLst>
          <pc:docMk/>
          <pc:sldMk cId="1994766616" sldId="349"/>
        </pc:sldMkLst>
      </pc:sldChg>
      <pc:sldChg chg="modNotesTx">
        <pc:chgData name="János Szabari" userId="ea745096b7be27b0" providerId="LiveId" clId="{33534B34-A0D0-448D-8339-8C9E94FE4708}" dt="2020-09-07T14:36:27.369" v="5638" actId="20577"/>
        <pc:sldMkLst>
          <pc:docMk/>
          <pc:sldMk cId="1941400366" sldId="350"/>
        </pc:sldMkLst>
      </pc:sldChg>
      <pc:sldChg chg="modNotesTx">
        <pc:chgData name="János Szabari" userId="ea745096b7be27b0" providerId="LiveId" clId="{33534B34-A0D0-448D-8339-8C9E94FE4708}" dt="2020-09-07T14:50:12.249" v="6013" actId="20577"/>
        <pc:sldMkLst>
          <pc:docMk/>
          <pc:sldMk cId="4065646578" sldId="351"/>
        </pc:sldMkLst>
      </pc:sldChg>
      <pc:sldChg chg="modSp mod modNotesTx">
        <pc:chgData name="János Szabari" userId="ea745096b7be27b0" providerId="LiveId" clId="{33534B34-A0D0-448D-8339-8C9E94FE4708}" dt="2020-09-25T07:41:23.053" v="6075" actId="20577"/>
        <pc:sldMkLst>
          <pc:docMk/>
          <pc:sldMk cId="1835698143" sldId="352"/>
        </pc:sldMkLst>
        <pc:spChg chg="mod">
          <ac:chgData name="János Szabari" userId="ea745096b7be27b0" providerId="LiveId" clId="{33534B34-A0D0-448D-8339-8C9E94FE4708}" dt="2020-09-25T07:41:23.053" v="6075" actId="20577"/>
          <ac:spMkLst>
            <pc:docMk/>
            <pc:sldMk cId="1835698143" sldId="352"/>
            <ac:spMk id="3" creationId="{29D10DD7-F617-4F49-AF39-3908E8A93172}"/>
          </ac:spMkLst>
        </pc:spChg>
      </pc:sldChg>
      <pc:sldChg chg="ord modNotesTx">
        <pc:chgData name="János Szabari" userId="ea745096b7be27b0" providerId="LiveId" clId="{33534B34-A0D0-448D-8339-8C9E94FE4708}" dt="2020-09-02T09:19:29.182" v="1486" actId="20577"/>
        <pc:sldMkLst>
          <pc:docMk/>
          <pc:sldMk cId="1937288523" sldId="353"/>
        </pc:sldMkLst>
      </pc:sldChg>
      <pc:sldChg chg="addSp delSp modSp mod">
        <pc:chgData name="János Szabari" userId="ea745096b7be27b0" providerId="LiveId" clId="{33534B34-A0D0-448D-8339-8C9E94FE4708}" dt="2020-09-15T13:12:34.865" v="6036" actId="1076"/>
        <pc:sldMkLst>
          <pc:docMk/>
          <pc:sldMk cId="263952923" sldId="354"/>
        </pc:sldMkLst>
        <pc:spChg chg="del">
          <ac:chgData name="János Szabari" userId="ea745096b7be27b0" providerId="LiveId" clId="{33534B34-A0D0-448D-8339-8C9E94FE4708}" dt="2020-09-15T13:07:42.894" v="6014" actId="21"/>
          <ac:spMkLst>
            <pc:docMk/>
            <pc:sldMk cId="263952923" sldId="354"/>
            <ac:spMk id="2" creationId="{894EC05B-77E6-4D42-B043-E9624D5C6B8F}"/>
          </ac:spMkLst>
        </pc:spChg>
        <pc:spChg chg="add del mod">
          <ac:chgData name="János Szabari" userId="ea745096b7be27b0" providerId="LiveId" clId="{33534B34-A0D0-448D-8339-8C9E94FE4708}" dt="2020-09-15T13:10:08.411" v="6028"/>
          <ac:spMkLst>
            <pc:docMk/>
            <pc:sldMk cId="263952923" sldId="354"/>
            <ac:spMk id="4" creationId="{075A74A0-B3D4-4E17-83AD-79B21F17FBD4}"/>
          </ac:spMkLst>
        </pc:spChg>
        <pc:spChg chg="mod">
          <ac:chgData name="János Szabari" userId="ea745096b7be27b0" providerId="LiveId" clId="{33534B34-A0D0-448D-8339-8C9E94FE4708}" dt="2020-09-15T13:09:55.068" v="6024" actId="13926"/>
          <ac:spMkLst>
            <pc:docMk/>
            <pc:sldMk cId="263952923" sldId="354"/>
            <ac:spMk id="5" creationId="{CABDA915-E8D9-4C92-96E2-8D03F970311A}"/>
          </ac:spMkLst>
        </pc:spChg>
        <pc:spChg chg="del">
          <ac:chgData name="János Szabari" userId="ea745096b7be27b0" providerId="LiveId" clId="{33534B34-A0D0-448D-8339-8C9E94FE4708}" dt="2020-09-15T13:07:51.701" v="6016" actId="21"/>
          <ac:spMkLst>
            <pc:docMk/>
            <pc:sldMk cId="263952923" sldId="354"/>
            <ac:spMk id="7" creationId="{888BC5C0-B755-4578-B0C6-40317C1B63E1}"/>
          </ac:spMkLst>
        </pc:spChg>
        <pc:spChg chg="add mod">
          <ac:chgData name="János Szabari" userId="ea745096b7be27b0" providerId="LiveId" clId="{33534B34-A0D0-448D-8339-8C9E94FE4708}" dt="2020-09-15T13:12:34.865" v="6036" actId="1076"/>
          <ac:spMkLst>
            <pc:docMk/>
            <pc:sldMk cId="263952923" sldId="354"/>
            <ac:spMk id="10" creationId="{13BBAC67-CF10-4BEC-B44A-EC7C1CDB95BF}"/>
          </ac:spMkLst>
        </pc:spChg>
        <pc:picChg chg="del">
          <ac:chgData name="János Szabari" userId="ea745096b7be27b0" providerId="LiveId" clId="{33534B34-A0D0-448D-8339-8C9E94FE4708}" dt="2020-09-15T13:07:46.964" v="6015" actId="21"/>
          <ac:picMkLst>
            <pc:docMk/>
            <pc:sldMk cId="263952923" sldId="354"/>
            <ac:picMk id="3" creationId="{DD68A9C9-9EA7-4E12-A747-F00FA9DB811B}"/>
          </ac:picMkLst>
        </pc:picChg>
        <pc:picChg chg="add mod">
          <ac:chgData name="János Szabari" userId="ea745096b7be27b0" providerId="LiveId" clId="{33534B34-A0D0-448D-8339-8C9E94FE4708}" dt="2020-09-15T13:12:30.295" v="6035" actId="14100"/>
          <ac:picMkLst>
            <pc:docMk/>
            <pc:sldMk cId="263952923" sldId="354"/>
            <ac:picMk id="6" creationId="{280CB137-1B83-45C2-834A-CDE1AC36A4E7}"/>
          </ac:picMkLst>
        </pc:picChg>
        <pc:picChg chg="add del mod">
          <ac:chgData name="János Szabari" userId="ea745096b7be27b0" providerId="LiveId" clId="{33534B34-A0D0-448D-8339-8C9E94FE4708}" dt="2020-09-15T13:10:08.411" v="6028"/>
          <ac:picMkLst>
            <pc:docMk/>
            <pc:sldMk cId="263952923" sldId="354"/>
            <ac:picMk id="2050" creationId="{1F223A4E-0749-470A-9787-A6A888DD0C5B}"/>
          </ac:picMkLst>
        </pc:picChg>
      </pc:sldChg>
      <pc:sldChg chg="addSp delSp modSp del mod">
        <pc:chgData name="János Szabari" userId="ea745096b7be27b0" providerId="LiveId" clId="{33534B34-A0D0-448D-8339-8C9E94FE4708}" dt="2020-09-28T07:29:12.769" v="6085" actId="47"/>
        <pc:sldMkLst>
          <pc:docMk/>
          <pc:sldMk cId="6555219" sldId="355"/>
        </pc:sldMkLst>
        <pc:picChg chg="add mod">
          <ac:chgData name="János Szabari" userId="ea745096b7be27b0" providerId="LiveId" clId="{33534B34-A0D0-448D-8339-8C9E94FE4708}" dt="2020-09-22T07:19:37.734" v="6052" actId="1076"/>
          <ac:picMkLst>
            <pc:docMk/>
            <pc:sldMk cId="6555219" sldId="355"/>
            <ac:picMk id="2" creationId="{A16EE36B-2440-4E4D-913D-038D434F3506}"/>
          </ac:picMkLst>
        </pc:picChg>
        <pc:picChg chg="del">
          <ac:chgData name="János Szabari" userId="ea745096b7be27b0" providerId="LiveId" clId="{33534B34-A0D0-448D-8339-8C9E94FE4708}" dt="2020-09-22T07:19:09.902" v="6048" actId="21"/>
          <ac:picMkLst>
            <pc:docMk/>
            <pc:sldMk cId="6555219" sldId="355"/>
            <ac:picMk id="8" creationId="{5A33446E-ED3E-4FAE-8897-9A245AF21B60}"/>
          </ac:picMkLst>
        </pc:picChg>
      </pc:sldChg>
      <pc:sldChg chg="addSp delSp new del mod">
        <pc:chgData name="János Szabari" userId="ea745096b7be27b0" providerId="LiveId" clId="{33534B34-A0D0-448D-8339-8C9E94FE4708}" dt="2020-09-16T21:59:30.577" v="6040" actId="2696"/>
        <pc:sldMkLst>
          <pc:docMk/>
          <pc:sldMk cId="4185075928" sldId="355"/>
        </pc:sldMkLst>
        <pc:picChg chg="add del">
          <ac:chgData name="János Szabari" userId="ea745096b7be27b0" providerId="LiveId" clId="{33534B34-A0D0-448D-8339-8C9E94FE4708}" dt="2020-09-16T21:59:20.538" v="6039" actId="478"/>
          <ac:picMkLst>
            <pc:docMk/>
            <pc:sldMk cId="4185075928" sldId="355"/>
            <ac:picMk id="3" creationId="{E188E29E-2B33-4C78-A105-761BE0871A3E}"/>
          </ac:picMkLst>
        </pc:picChg>
      </pc:sldChg>
    </pc:docChg>
  </pc:docChgLst>
  <pc:docChgLst>
    <pc:chgData name="János Szabari" userId="ea745096b7be27b0" providerId="LiveId" clId="{6159DD3E-A84E-427B-9BCE-BE2BB4133ADF}"/>
    <pc:docChg chg="undo custSel delSld modSld delMainMaster">
      <pc:chgData name="János Szabari" userId="ea745096b7be27b0" providerId="LiveId" clId="{6159DD3E-A84E-427B-9BCE-BE2BB4133ADF}" dt="2020-08-15T14:37:37.958" v="3499" actId="21"/>
      <pc:docMkLst>
        <pc:docMk/>
      </pc:docMkLst>
      <pc:sldChg chg="delSp">
        <pc:chgData name="János Szabari" userId="ea745096b7be27b0" providerId="LiveId" clId="{6159DD3E-A84E-427B-9BCE-BE2BB4133ADF}" dt="2020-08-15T14:37:37.958" v="3499" actId="21"/>
        <pc:sldMkLst>
          <pc:docMk/>
          <pc:sldMk cId="0" sldId="256"/>
        </pc:sldMkLst>
        <pc:spChg chg="del">
          <ac:chgData name="János Szabari" userId="ea745096b7be27b0" providerId="LiveId" clId="{6159DD3E-A84E-427B-9BCE-BE2BB4133ADF}" dt="2020-08-15T14:37:37.958" v="3499" actId="21"/>
          <ac:spMkLst>
            <pc:docMk/>
            <pc:sldMk cId="0" sldId="256"/>
            <ac:spMk id="2051" creationId="{8271BBF0-8AA5-4482-A1C7-2F3B1667FAF6}"/>
          </ac:spMkLst>
        </pc:spChg>
      </pc:sldChg>
      <pc:sldChg chg="del">
        <pc:chgData name="János Szabari" userId="ea745096b7be27b0" providerId="LiveId" clId="{6159DD3E-A84E-427B-9BCE-BE2BB4133ADF}" dt="2020-08-13T14:41:02.099" v="2185" actId="47"/>
        <pc:sldMkLst>
          <pc:docMk/>
          <pc:sldMk cId="0" sldId="260"/>
        </pc:sldMkLst>
      </pc:sldChg>
      <pc:sldChg chg="del">
        <pc:chgData name="János Szabari" userId="ea745096b7be27b0" providerId="LiveId" clId="{6159DD3E-A84E-427B-9BCE-BE2BB4133ADF}" dt="2020-08-13T14:41:06.049" v="2187" actId="47"/>
        <pc:sldMkLst>
          <pc:docMk/>
          <pc:sldMk cId="0" sldId="265"/>
        </pc:sldMkLst>
      </pc:sldChg>
      <pc:sldChg chg="del">
        <pc:chgData name="János Szabari" userId="ea745096b7be27b0" providerId="LiveId" clId="{6159DD3E-A84E-427B-9BCE-BE2BB4133ADF}" dt="2020-08-13T14:41:07.584" v="2188" actId="47"/>
        <pc:sldMkLst>
          <pc:docMk/>
          <pc:sldMk cId="0" sldId="270"/>
        </pc:sldMkLst>
      </pc:sldChg>
      <pc:sldChg chg="del">
        <pc:chgData name="János Szabari" userId="ea745096b7be27b0" providerId="LiveId" clId="{6159DD3E-A84E-427B-9BCE-BE2BB4133ADF}" dt="2020-08-13T14:41:10.549" v="2189" actId="47"/>
        <pc:sldMkLst>
          <pc:docMk/>
          <pc:sldMk cId="0" sldId="271"/>
        </pc:sldMkLst>
      </pc:sldChg>
      <pc:sldChg chg="del">
        <pc:chgData name="János Szabari" userId="ea745096b7be27b0" providerId="LiveId" clId="{6159DD3E-A84E-427B-9BCE-BE2BB4133ADF}" dt="2020-08-13T14:41:02.947" v="2186" actId="47"/>
        <pc:sldMkLst>
          <pc:docMk/>
          <pc:sldMk cId="1579355164" sldId="274"/>
        </pc:sldMkLst>
      </pc:sldChg>
      <pc:sldChg chg="del">
        <pc:chgData name="János Szabari" userId="ea745096b7be27b0" providerId="LiveId" clId="{6159DD3E-A84E-427B-9BCE-BE2BB4133ADF}" dt="2020-08-13T14:39:39.760" v="2182" actId="47"/>
        <pc:sldMkLst>
          <pc:docMk/>
          <pc:sldMk cId="2271719625" sldId="279"/>
        </pc:sldMkLst>
      </pc:sldChg>
      <pc:sldChg chg="del">
        <pc:chgData name="János Szabari" userId="ea745096b7be27b0" providerId="LiveId" clId="{6159DD3E-A84E-427B-9BCE-BE2BB4133ADF}" dt="2020-08-13T14:39:42.066" v="2183" actId="47"/>
        <pc:sldMkLst>
          <pc:docMk/>
          <pc:sldMk cId="1337898843" sldId="280"/>
        </pc:sldMkLst>
      </pc:sldChg>
      <pc:sldChg chg="del">
        <pc:chgData name="János Szabari" userId="ea745096b7be27b0" providerId="LiveId" clId="{6159DD3E-A84E-427B-9BCE-BE2BB4133ADF}" dt="2020-08-13T14:41:00.684" v="2184" actId="47"/>
        <pc:sldMkLst>
          <pc:docMk/>
          <pc:sldMk cId="1564018824" sldId="283"/>
        </pc:sldMkLst>
      </pc:sldChg>
      <pc:sldChg chg="del">
        <pc:chgData name="János Szabari" userId="ea745096b7be27b0" providerId="LiveId" clId="{6159DD3E-A84E-427B-9BCE-BE2BB4133ADF}" dt="2020-08-13T14:41:12.297" v="2190" actId="47"/>
        <pc:sldMkLst>
          <pc:docMk/>
          <pc:sldMk cId="3118692602" sldId="285"/>
        </pc:sldMkLst>
      </pc:sldChg>
      <pc:sldChg chg="del">
        <pc:chgData name="János Szabari" userId="ea745096b7be27b0" providerId="LiveId" clId="{6159DD3E-A84E-427B-9BCE-BE2BB4133ADF}" dt="2020-08-13T14:41:14.789" v="2191" actId="47"/>
        <pc:sldMkLst>
          <pc:docMk/>
          <pc:sldMk cId="1637421870" sldId="286"/>
        </pc:sldMkLst>
      </pc:sldChg>
      <pc:sldChg chg="addSp delSp modSp mod">
        <pc:chgData name="János Szabari" userId="ea745096b7be27b0" providerId="LiveId" clId="{6159DD3E-A84E-427B-9BCE-BE2BB4133ADF}" dt="2020-08-13T07:54:35.030" v="471" actId="403"/>
        <pc:sldMkLst>
          <pc:docMk/>
          <pc:sldMk cId="237768538" sldId="319"/>
        </pc:sldMkLst>
        <pc:spChg chg="add mod">
          <ac:chgData name="János Szabari" userId="ea745096b7be27b0" providerId="LiveId" clId="{6159DD3E-A84E-427B-9BCE-BE2BB4133ADF}" dt="2020-08-13T07:34:31.027" v="37" actId="1076"/>
          <ac:spMkLst>
            <pc:docMk/>
            <pc:sldMk cId="237768538" sldId="319"/>
            <ac:spMk id="2" creationId="{894EC05B-77E6-4D42-B043-E9624D5C6B8F}"/>
          </ac:spMkLst>
        </pc:spChg>
        <pc:spChg chg="add mod">
          <ac:chgData name="János Szabari" userId="ea745096b7be27b0" providerId="LiveId" clId="{6159DD3E-A84E-427B-9BCE-BE2BB4133ADF}" dt="2020-08-13T07:54:35.030" v="471" actId="403"/>
          <ac:spMkLst>
            <pc:docMk/>
            <pc:sldMk cId="237768538" sldId="319"/>
            <ac:spMk id="3" creationId="{29D10DD7-F617-4F49-AF39-3908E8A93172}"/>
          </ac:spMkLst>
        </pc:spChg>
        <pc:picChg chg="del">
          <ac:chgData name="János Szabari" userId="ea745096b7be27b0" providerId="LiveId" clId="{6159DD3E-A84E-427B-9BCE-BE2BB4133ADF}" dt="2020-08-13T07:32:55.419" v="0" actId="21"/>
          <ac:picMkLst>
            <pc:docMk/>
            <pc:sldMk cId="237768538" sldId="319"/>
            <ac:picMk id="8" creationId="{5A33446E-ED3E-4FAE-8897-9A245AF21B60}"/>
          </ac:picMkLst>
        </pc:picChg>
      </pc:sldChg>
      <pc:sldChg chg="modSp mod">
        <pc:chgData name="János Szabari" userId="ea745096b7be27b0" providerId="LiveId" clId="{6159DD3E-A84E-427B-9BCE-BE2BB4133ADF}" dt="2020-08-13T07:54:25.636" v="470" actId="403"/>
        <pc:sldMkLst>
          <pc:docMk/>
          <pc:sldMk cId="276362939" sldId="320"/>
        </pc:sldMkLst>
        <pc:spChg chg="mod">
          <ac:chgData name="János Szabari" userId="ea745096b7be27b0" providerId="LiveId" clId="{6159DD3E-A84E-427B-9BCE-BE2BB4133ADF}" dt="2020-08-13T07:50:14.163" v="326" actId="14100"/>
          <ac:spMkLst>
            <pc:docMk/>
            <pc:sldMk cId="276362939" sldId="320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3T07:54:25.636" v="470" actId="403"/>
          <ac:spMkLst>
            <pc:docMk/>
            <pc:sldMk cId="276362939" sldId="320"/>
            <ac:spMk id="3" creationId="{29D10DD7-F617-4F49-AF39-3908E8A93172}"/>
          </ac:spMkLst>
        </pc:spChg>
      </pc:sldChg>
      <pc:sldChg chg="modSp mod">
        <pc:chgData name="János Szabari" userId="ea745096b7be27b0" providerId="LiveId" clId="{6159DD3E-A84E-427B-9BCE-BE2BB4133ADF}" dt="2020-08-13T08:05:11.764" v="626" actId="20577"/>
        <pc:sldMkLst>
          <pc:docMk/>
          <pc:sldMk cId="386494908" sldId="321"/>
        </pc:sldMkLst>
        <pc:spChg chg="mod">
          <ac:chgData name="János Szabari" userId="ea745096b7be27b0" providerId="LiveId" clId="{6159DD3E-A84E-427B-9BCE-BE2BB4133ADF}" dt="2020-08-13T07:56:21.800" v="487" actId="1076"/>
          <ac:spMkLst>
            <pc:docMk/>
            <pc:sldMk cId="386494908" sldId="321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3T08:05:11.764" v="626" actId="20577"/>
          <ac:spMkLst>
            <pc:docMk/>
            <pc:sldMk cId="386494908" sldId="321"/>
            <ac:spMk id="3" creationId="{29D10DD7-F617-4F49-AF39-3908E8A93172}"/>
          </ac:spMkLst>
        </pc:spChg>
      </pc:sldChg>
      <pc:sldChg chg="addSp delSp modSp mod">
        <pc:chgData name="János Szabari" userId="ea745096b7be27b0" providerId="LiveId" clId="{6159DD3E-A84E-427B-9BCE-BE2BB4133ADF}" dt="2020-08-13T08:08:47.285" v="688" actId="14100"/>
        <pc:sldMkLst>
          <pc:docMk/>
          <pc:sldMk cId="2430195806" sldId="322"/>
        </pc:sldMkLst>
        <pc:spChg chg="mod">
          <ac:chgData name="János Szabari" userId="ea745096b7be27b0" providerId="LiveId" clId="{6159DD3E-A84E-427B-9BCE-BE2BB4133ADF}" dt="2020-08-13T08:08:15.310" v="683" actId="6549"/>
          <ac:spMkLst>
            <pc:docMk/>
            <pc:sldMk cId="2430195806" sldId="322"/>
            <ac:spMk id="2" creationId="{894EC05B-77E6-4D42-B043-E9624D5C6B8F}"/>
          </ac:spMkLst>
        </pc:spChg>
        <pc:spChg chg="del mod">
          <ac:chgData name="János Szabari" userId="ea745096b7be27b0" providerId="LiveId" clId="{6159DD3E-A84E-427B-9BCE-BE2BB4133ADF}" dt="2020-08-13T08:08:24.193" v="685" actId="21"/>
          <ac:spMkLst>
            <pc:docMk/>
            <pc:sldMk cId="2430195806" sldId="322"/>
            <ac:spMk id="3" creationId="{29D10DD7-F617-4F49-AF39-3908E8A93172}"/>
          </ac:spMkLst>
        </pc:spChg>
        <pc:picChg chg="add mod">
          <ac:chgData name="János Szabari" userId="ea745096b7be27b0" providerId="LiveId" clId="{6159DD3E-A84E-427B-9BCE-BE2BB4133ADF}" dt="2020-08-13T08:08:47.285" v="688" actId="14100"/>
          <ac:picMkLst>
            <pc:docMk/>
            <pc:sldMk cId="2430195806" sldId="322"/>
            <ac:picMk id="4" creationId="{5ACB55C5-D29A-4FBE-9222-D2EEB529664B}"/>
          </ac:picMkLst>
        </pc:picChg>
      </pc:sldChg>
      <pc:sldChg chg="addSp delSp modSp mod">
        <pc:chgData name="János Szabari" userId="ea745096b7be27b0" providerId="LiveId" clId="{6159DD3E-A84E-427B-9BCE-BE2BB4133ADF}" dt="2020-08-13T09:29:00.096" v="725" actId="1076"/>
        <pc:sldMkLst>
          <pc:docMk/>
          <pc:sldMk cId="3452938775" sldId="323"/>
        </pc:sldMkLst>
        <pc:spChg chg="mod">
          <ac:chgData name="János Szabari" userId="ea745096b7be27b0" providerId="LiveId" clId="{6159DD3E-A84E-427B-9BCE-BE2BB4133ADF}" dt="2020-08-13T09:28:20.040" v="721" actId="20577"/>
          <ac:spMkLst>
            <pc:docMk/>
            <pc:sldMk cId="3452938775" sldId="323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3T09:29:00.096" v="725" actId="1076"/>
          <ac:picMkLst>
            <pc:docMk/>
            <pc:sldMk cId="3452938775" sldId="323"/>
            <ac:picMk id="3" creationId="{7A3100CD-A8F7-497D-9D6D-AF7A01E68B45}"/>
          </ac:picMkLst>
        </pc:picChg>
        <pc:picChg chg="del">
          <ac:chgData name="János Szabari" userId="ea745096b7be27b0" providerId="LiveId" clId="{6159DD3E-A84E-427B-9BCE-BE2BB4133ADF}" dt="2020-08-13T09:27:58.091" v="689" actId="21"/>
          <ac:picMkLst>
            <pc:docMk/>
            <pc:sldMk cId="3452938775" sldId="323"/>
            <ac:picMk id="4" creationId="{5ACB55C5-D29A-4FBE-9222-D2EEB529664B}"/>
          </ac:picMkLst>
        </pc:picChg>
      </pc:sldChg>
      <pc:sldChg chg="modSp mod">
        <pc:chgData name="János Szabari" userId="ea745096b7be27b0" providerId="LiveId" clId="{6159DD3E-A84E-427B-9BCE-BE2BB4133ADF}" dt="2020-08-13T09:39:24.363" v="1112" actId="20577"/>
        <pc:sldMkLst>
          <pc:docMk/>
          <pc:sldMk cId="3100095710" sldId="324"/>
        </pc:sldMkLst>
        <pc:spChg chg="mod">
          <ac:chgData name="János Szabari" userId="ea745096b7be27b0" providerId="LiveId" clId="{6159DD3E-A84E-427B-9BCE-BE2BB4133ADF}" dt="2020-08-13T09:31:09.176" v="805" actId="122"/>
          <ac:spMkLst>
            <pc:docMk/>
            <pc:sldMk cId="3100095710" sldId="324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3T09:39:24.363" v="1112" actId="20577"/>
          <ac:spMkLst>
            <pc:docMk/>
            <pc:sldMk cId="3100095710" sldId="324"/>
            <ac:spMk id="3" creationId="{29D10DD7-F617-4F49-AF39-3908E8A93172}"/>
          </ac:spMkLst>
        </pc:spChg>
      </pc:sldChg>
      <pc:sldChg chg="addSp delSp modSp mod">
        <pc:chgData name="János Szabari" userId="ea745096b7be27b0" providerId="LiveId" clId="{6159DD3E-A84E-427B-9BCE-BE2BB4133ADF}" dt="2020-08-13T09:40:00.294" v="1117" actId="1076"/>
        <pc:sldMkLst>
          <pc:docMk/>
          <pc:sldMk cId="2055240582" sldId="325"/>
        </pc:sldMkLst>
        <pc:spChg chg="del">
          <ac:chgData name="János Szabari" userId="ea745096b7be27b0" providerId="LiveId" clId="{6159DD3E-A84E-427B-9BCE-BE2BB4133ADF}" dt="2020-08-13T09:39:41.155" v="1113" actId="21"/>
          <ac:spMkLst>
            <pc:docMk/>
            <pc:sldMk cId="2055240582" sldId="325"/>
            <ac:spMk id="3" creationId="{29D10DD7-F617-4F49-AF39-3908E8A93172}"/>
          </ac:spMkLst>
        </pc:spChg>
        <pc:picChg chg="add mod">
          <ac:chgData name="János Szabari" userId="ea745096b7be27b0" providerId="LiveId" clId="{6159DD3E-A84E-427B-9BCE-BE2BB4133ADF}" dt="2020-08-13T09:40:00.294" v="1117" actId="1076"/>
          <ac:picMkLst>
            <pc:docMk/>
            <pc:sldMk cId="2055240582" sldId="325"/>
            <ac:picMk id="4" creationId="{84EE3C0C-939C-4647-9BEF-04A58A7C4BEB}"/>
          </ac:picMkLst>
        </pc:picChg>
      </pc:sldChg>
      <pc:sldChg chg="delSp modSp mod">
        <pc:chgData name="János Szabari" userId="ea745096b7be27b0" providerId="LiveId" clId="{6159DD3E-A84E-427B-9BCE-BE2BB4133ADF}" dt="2020-08-13T09:44:53.435" v="1163" actId="1076"/>
        <pc:sldMkLst>
          <pc:docMk/>
          <pc:sldMk cId="3671418704" sldId="326"/>
        </pc:sldMkLst>
        <pc:spChg chg="del">
          <ac:chgData name="János Szabari" userId="ea745096b7be27b0" providerId="LiveId" clId="{6159DD3E-A84E-427B-9BCE-BE2BB4133ADF}" dt="2020-08-13T09:43:26.194" v="1118" actId="21"/>
          <ac:spMkLst>
            <pc:docMk/>
            <pc:sldMk cId="3671418704" sldId="326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3T09:44:53.435" v="1163" actId="1076"/>
          <ac:spMkLst>
            <pc:docMk/>
            <pc:sldMk cId="3671418704" sldId="326"/>
            <ac:spMk id="3" creationId="{29D10DD7-F617-4F49-AF39-3908E8A93172}"/>
          </ac:spMkLst>
        </pc:spChg>
      </pc:sldChg>
      <pc:sldChg chg="addSp delSp modSp mod">
        <pc:chgData name="János Szabari" userId="ea745096b7be27b0" providerId="LiveId" clId="{6159DD3E-A84E-427B-9BCE-BE2BB4133ADF}" dt="2020-08-13T12:53:00.075" v="1212" actId="1076"/>
        <pc:sldMkLst>
          <pc:docMk/>
          <pc:sldMk cId="2692292002" sldId="327"/>
        </pc:sldMkLst>
        <pc:spChg chg="mod">
          <ac:chgData name="János Szabari" userId="ea745096b7be27b0" providerId="LiveId" clId="{6159DD3E-A84E-427B-9BCE-BE2BB4133ADF}" dt="2020-08-13T12:52:15.201" v="1208" actId="20577"/>
          <ac:spMkLst>
            <pc:docMk/>
            <pc:sldMk cId="2692292002" sldId="327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3T12:53:00.075" v="1212" actId="1076"/>
          <ac:picMkLst>
            <pc:docMk/>
            <pc:sldMk cId="2692292002" sldId="327"/>
            <ac:picMk id="3" creationId="{FA5621CC-B0AC-4181-B796-EB493D4178B3}"/>
          </ac:picMkLst>
        </pc:picChg>
        <pc:picChg chg="del">
          <ac:chgData name="János Szabari" userId="ea745096b7be27b0" providerId="LiveId" clId="{6159DD3E-A84E-427B-9BCE-BE2BB4133ADF}" dt="2020-08-13T12:52:20.436" v="1209" actId="21"/>
          <ac:picMkLst>
            <pc:docMk/>
            <pc:sldMk cId="2692292002" sldId="327"/>
            <ac:picMk id="4" creationId="{84EE3C0C-939C-4647-9BEF-04A58A7C4BEB}"/>
          </ac:picMkLst>
        </pc:picChg>
      </pc:sldChg>
      <pc:sldChg chg="addSp delSp modSp mod">
        <pc:chgData name="János Szabari" userId="ea745096b7be27b0" providerId="LiveId" clId="{6159DD3E-A84E-427B-9BCE-BE2BB4133ADF}" dt="2020-08-13T12:56:24.319" v="1270" actId="1076"/>
        <pc:sldMkLst>
          <pc:docMk/>
          <pc:sldMk cId="1667320235" sldId="328"/>
        </pc:sldMkLst>
        <pc:spChg chg="mod">
          <ac:chgData name="János Szabari" userId="ea745096b7be27b0" providerId="LiveId" clId="{6159DD3E-A84E-427B-9BCE-BE2BB4133ADF}" dt="2020-08-13T12:55:44.657" v="1265" actId="20577"/>
          <ac:spMkLst>
            <pc:docMk/>
            <pc:sldMk cId="1667320235" sldId="328"/>
            <ac:spMk id="2" creationId="{894EC05B-77E6-4D42-B043-E9624D5C6B8F}"/>
          </ac:spMkLst>
        </pc:spChg>
        <pc:picChg chg="del">
          <ac:chgData name="János Szabari" userId="ea745096b7be27b0" providerId="LiveId" clId="{6159DD3E-A84E-427B-9BCE-BE2BB4133ADF}" dt="2020-08-13T12:55:50.856" v="1266" actId="21"/>
          <ac:picMkLst>
            <pc:docMk/>
            <pc:sldMk cId="1667320235" sldId="328"/>
            <ac:picMk id="3" creationId="{FA5621CC-B0AC-4181-B796-EB493D4178B3}"/>
          </ac:picMkLst>
        </pc:picChg>
        <pc:picChg chg="add mod">
          <ac:chgData name="János Szabari" userId="ea745096b7be27b0" providerId="LiveId" clId="{6159DD3E-A84E-427B-9BCE-BE2BB4133ADF}" dt="2020-08-13T12:56:24.319" v="1270" actId="1076"/>
          <ac:picMkLst>
            <pc:docMk/>
            <pc:sldMk cId="1667320235" sldId="328"/>
            <ac:picMk id="4" creationId="{AED451C5-142A-4F70-9567-70900AD864DB}"/>
          </ac:picMkLst>
        </pc:picChg>
      </pc:sldChg>
      <pc:sldChg chg="modSp mod">
        <pc:chgData name="János Szabari" userId="ea745096b7be27b0" providerId="LiveId" clId="{6159DD3E-A84E-427B-9BCE-BE2BB4133ADF}" dt="2020-08-13T13:05:24.500" v="1396" actId="1076"/>
        <pc:sldMkLst>
          <pc:docMk/>
          <pc:sldMk cId="2933293680" sldId="329"/>
        </pc:sldMkLst>
        <pc:spChg chg="mod">
          <ac:chgData name="János Szabari" userId="ea745096b7be27b0" providerId="LiveId" clId="{6159DD3E-A84E-427B-9BCE-BE2BB4133ADF}" dt="2020-08-13T13:05:14.067" v="1393" actId="404"/>
          <ac:spMkLst>
            <pc:docMk/>
            <pc:sldMk cId="2933293680" sldId="329"/>
            <ac:spMk id="2" creationId="{894EC05B-77E6-4D42-B043-E9624D5C6B8F}"/>
          </ac:spMkLst>
        </pc:spChg>
        <pc:picChg chg="mod">
          <ac:chgData name="János Szabari" userId="ea745096b7be27b0" providerId="LiveId" clId="{6159DD3E-A84E-427B-9BCE-BE2BB4133ADF}" dt="2020-08-13T13:05:24.500" v="1396" actId="1076"/>
          <ac:picMkLst>
            <pc:docMk/>
            <pc:sldMk cId="2933293680" sldId="329"/>
            <ac:picMk id="4" creationId="{AED451C5-142A-4F70-9567-70900AD864DB}"/>
          </ac:picMkLst>
        </pc:picChg>
      </pc:sldChg>
      <pc:sldChg chg="modSp mod">
        <pc:chgData name="János Szabari" userId="ea745096b7be27b0" providerId="LiveId" clId="{6159DD3E-A84E-427B-9BCE-BE2BB4133ADF}" dt="2020-08-13T13:14:41.613" v="1637" actId="20577"/>
        <pc:sldMkLst>
          <pc:docMk/>
          <pc:sldMk cId="214052617" sldId="330"/>
        </pc:sldMkLst>
        <pc:spChg chg="mod">
          <ac:chgData name="János Szabari" userId="ea745096b7be27b0" providerId="LiveId" clId="{6159DD3E-A84E-427B-9BCE-BE2BB4133ADF}" dt="2020-08-13T13:06:32.793" v="1425" actId="20577"/>
          <ac:spMkLst>
            <pc:docMk/>
            <pc:sldMk cId="214052617" sldId="330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3T13:14:41.613" v="1637" actId="20577"/>
          <ac:spMkLst>
            <pc:docMk/>
            <pc:sldMk cId="214052617" sldId="330"/>
            <ac:spMk id="3" creationId="{29D10DD7-F617-4F49-AF39-3908E8A93172}"/>
          </ac:spMkLst>
        </pc:spChg>
      </pc:sldChg>
      <pc:sldChg chg="addSp delSp modSp mod">
        <pc:chgData name="János Szabari" userId="ea745096b7be27b0" providerId="LiveId" clId="{6159DD3E-A84E-427B-9BCE-BE2BB4133ADF}" dt="2020-08-13T13:13:20.908" v="1629" actId="14100"/>
        <pc:sldMkLst>
          <pc:docMk/>
          <pc:sldMk cId="3256612981" sldId="331"/>
        </pc:sldMkLst>
        <pc:spChg chg="mod">
          <ac:chgData name="János Szabari" userId="ea745096b7be27b0" providerId="LiveId" clId="{6159DD3E-A84E-427B-9BCE-BE2BB4133ADF}" dt="2020-08-13T13:12:48.866" v="1626" actId="20577"/>
          <ac:spMkLst>
            <pc:docMk/>
            <pc:sldMk cId="3256612981" sldId="331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3T13:13:20.908" v="1629" actId="14100"/>
          <ac:picMkLst>
            <pc:docMk/>
            <pc:sldMk cId="3256612981" sldId="331"/>
            <ac:picMk id="3" creationId="{E55A9E45-B4AC-4EAB-A0EA-6F6E526A947B}"/>
          </ac:picMkLst>
        </pc:picChg>
        <pc:picChg chg="del">
          <ac:chgData name="János Szabari" userId="ea745096b7be27b0" providerId="LiveId" clId="{6159DD3E-A84E-427B-9BCE-BE2BB4133ADF}" dt="2020-08-13T13:11:24.089" v="1563" actId="21"/>
          <ac:picMkLst>
            <pc:docMk/>
            <pc:sldMk cId="3256612981" sldId="331"/>
            <ac:picMk id="4" creationId="{AED451C5-142A-4F70-9567-70900AD864DB}"/>
          </ac:picMkLst>
        </pc:picChg>
      </pc:sldChg>
      <pc:sldChg chg="modSp mod">
        <pc:chgData name="János Szabari" userId="ea745096b7be27b0" providerId="LiveId" clId="{6159DD3E-A84E-427B-9BCE-BE2BB4133ADF}" dt="2020-08-13T13:24:34.851" v="1815" actId="20577"/>
        <pc:sldMkLst>
          <pc:docMk/>
          <pc:sldMk cId="734596544" sldId="332"/>
        </pc:sldMkLst>
        <pc:spChg chg="mod">
          <ac:chgData name="János Szabari" userId="ea745096b7be27b0" providerId="LiveId" clId="{6159DD3E-A84E-427B-9BCE-BE2BB4133ADF}" dt="2020-08-13T13:24:34.851" v="1815" actId="20577"/>
          <ac:spMkLst>
            <pc:docMk/>
            <pc:sldMk cId="734596544" sldId="332"/>
            <ac:spMk id="3" creationId="{29D10DD7-F617-4F49-AF39-3908E8A93172}"/>
          </ac:spMkLst>
        </pc:spChg>
      </pc:sldChg>
      <pc:sldChg chg="modSp mod">
        <pc:chgData name="János Szabari" userId="ea745096b7be27b0" providerId="LiveId" clId="{6159DD3E-A84E-427B-9BCE-BE2BB4133ADF}" dt="2020-08-13T13:28:38.062" v="1993" actId="20577"/>
        <pc:sldMkLst>
          <pc:docMk/>
          <pc:sldMk cId="3846606030" sldId="333"/>
        </pc:sldMkLst>
        <pc:spChg chg="mod">
          <ac:chgData name="János Szabari" userId="ea745096b7be27b0" providerId="LiveId" clId="{6159DD3E-A84E-427B-9BCE-BE2BB4133ADF}" dt="2020-08-13T13:28:38.062" v="1993" actId="20577"/>
          <ac:spMkLst>
            <pc:docMk/>
            <pc:sldMk cId="3846606030" sldId="333"/>
            <ac:spMk id="3" creationId="{29D10DD7-F617-4F49-AF39-3908E8A93172}"/>
          </ac:spMkLst>
        </pc:spChg>
      </pc:sldChg>
      <pc:sldChg chg="addSp delSp modSp mod">
        <pc:chgData name="János Szabari" userId="ea745096b7be27b0" providerId="LiveId" clId="{6159DD3E-A84E-427B-9BCE-BE2BB4133ADF}" dt="2020-08-13T14:27:29.412" v="2022" actId="1076"/>
        <pc:sldMkLst>
          <pc:docMk/>
          <pc:sldMk cId="1891754766" sldId="334"/>
        </pc:sldMkLst>
        <pc:spChg chg="mod">
          <ac:chgData name="János Szabari" userId="ea745096b7be27b0" providerId="LiveId" clId="{6159DD3E-A84E-427B-9BCE-BE2BB4133ADF}" dt="2020-08-13T14:26:48.315" v="2017" actId="20577"/>
          <ac:spMkLst>
            <pc:docMk/>
            <pc:sldMk cId="1891754766" sldId="334"/>
            <ac:spMk id="2" creationId="{894EC05B-77E6-4D42-B043-E9624D5C6B8F}"/>
          </ac:spMkLst>
        </pc:spChg>
        <pc:picChg chg="del">
          <ac:chgData name="János Szabari" userId="ea745096b7be27b0" providerId="LiveId" clId="{6159DD3E-A84E-427B-9BCE-BE2BB4133ADF}" dt="2020-08-13T14:26:38.870" v="1994" actId="21"/>
          <ac:picMkLst>
            <pc:docMk/>
            <pc:sldMk cId="1891754766" sldId="334"/>
            <ac:picMk id="3" creationId="{E55A9E45-B4AC-4EAB-A0EA-6F6E526A947B}"/>
          </ac:picMkLst>
        </pc:picChg>
        <pc:picChg chg="add mod">
          <ac:chgData name="János Szabari" userId="ea745096b7be27b0" providerId="LiveId" clId="{6159DD3E-A84E-427B-9BCE-BE2BB4133ADF}" dt="2020-08-13T14:27:29.412" v="2022" actId="1076"/>
          <ac:picMkLst>
            <pc:docMk/>
            <pc:sldMk cId="1891754766" sldId="334"/>
            <ac:picMk id="4" creationId="{215E518A-5C54-4737-8D23-2CB5ED14AADC}"/>
          </ac:picMkLst>
        </pc:picChg>
      </pc:sldChg>
      <pc:sldChg chg="addSp delSp modSp mod">
        <pc:chgData name="János Szabari" userId="ea745096b7be27b0" providerId="LiveId" clId="{6159DD3E-A84E-427B-9BCE-BE2BB4133ADF}" dt="2020-08-13T14:30:11.188" v="2079" actId="1076"/>
        <pc:sldMkLst>
          <pc:docMk/>
          <pc:sldMk cId="1880846005" sldId="335"/>
        </pc:sldMkLst>
        <pc:spChg chg="mod">
          <ac:chgData name="János Szabari" userId="ea745096b7be27b0" providerId="LiveId" clId="{6159DD3E-A84E-427B-9BCE-BE2BB4133ADF}" dt="2020-08-13T14:29:36.648" v="2075" actId="20577"/>
          <ac:spMkLst>
            <pc:docMk/>
            <pc:sldMk cId="1880846005" sldId="335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3T14:30:11.188" v="2079" actId="1076"/>
          <ac:picMkLst>
            <pc:docMk/>
            <pc:sldMk cId="1880846005" sldId="335"/>
            <ac:picMk id="3" creationId="{777BAA92-2C9E-4077-8005-68ED95A91323}"/>
          </ac:picMkLst>
        </pc:picChg>
        <pc:picChg chg="del">
          <ac:chgData name="János Szabari" userId="ea745096b7be27b0" providerId="LiveId" clId="{6159DD3E-A84E-427B-9BCE-BE2BB4133ADF}" dt="2020-08-13T14:28:55.640" v="2023" actId="21"/>
          <ac:picMkLst>
            <pc:docMk/>
            <pc:sldMk cId="1880846005" sldId="335"/>
            <ac:picMk id="4" creationId="{215E518A-5C54-4737-8D23-2CB5ED14AADC}"/>
          </ac:picMkLst>
        </pc:picChg>
      </pc:sldChg>
      <pc:sldChg chg="addSp delSp modSp mod">
        <pc:chgData name="János Szabari" userId="ea745096b7be27b0" providerId="LiveId" clId="{6159DD3E-A84E-427B-9BCE-BE2BB4133ADF}" dt="2020-08-13T14:37:31.701" v="2181" actId="1076"/>
        <pc:sldMkLst>
          <pc:docMk/>
          <pc:sldMk cId="3460921605" sldId="336"/>
        </pc:sldMkLst>
        <pc:spChg chg="mod">
          <ac:chgData name="János Szabari" userId="ea745096b7be27b0" providerId="LiveId" clId="{6159DD3E-A84E-427B-9BCE-BE2BB4133ADF}" dt="2020-08-13T14:34:06.784" v="2149" actId="20577"/>
          <ac:spMkLst>
            <pc:docMk/>
            <pc:sldMk cId="3460921605" sldId="336"/>
            <ac:spMk id="2" creationId="{894EC05B-77E6-4D42-B043-E9624D5C6B8F}"/>
          </ac:spMkLst>
        </pc:spChg>
        <pc:spChg chg="add mod">
          <ac:chgData name="János Szabari" userId="ea745096b7be27b0" providerId="LiveId" clId="{6159DD3E-A84E-427B-9BCE-BE2BB4133ADF}" dt="2020-08-13T14:36:17.310" v="2169" actId="571"/>
          <ac:spMkLst>
            <pc:docMk/>
            <pc:sldMk cId="3460921605" sldId="336"/>
            <ac:spMk id="14" creationId="{F9DAB364-AB78-47B5-A8F1-876B342E561C}"/>
          </ac:spMkLst>
        </pc:spChg>
        <pc:picChg chg="add mod">
          <ac:chgData name="János Szabari" userId="ea745096b7be27b0" providerId="LiveId" clId="{6159DD3E-A84E-427B-9BCE-BE2BB4133ADF}" dt="2020-08-13T14:37:31.701" v="2181" actId="1076"/>
          <ac:picMkLst>
            <pc:docMk/>
            <pc:sldMk cId="3460921605" sldId="336"/>
            <ac:picMk id="3" creationId="{58E79D0E-2A12-412D-AE43-41C128D890A7}"/>
          </ac:picMkLst>
        </pc:picChg>
        <pc:picChg chg="del">
          <ac:chgData name="János Szabari" userId="ea745096b7be27b0" providerId="LiveId" clId="{6159DD3E-A84E-427B-9BCE-BE2BB4133ADF}" dt="2020-08-13T14:33:16.542" v="2124" actId="21"/>
          <ac:picMkLst>
            <pc:docMk/>
            <pc:sldMk cId="3460921605" sldId="336"/>
            <ac:picMk id="3" creationId="{777BAA92-2C9E-4077-8005-68ED95A91323}"/>
          </ac:picMkLst>
        </pc:picChg>
        <pc:picChg chg="add del">
          <ac:chgData name="János Szabari" userId="ea745096b7be27b0" providerId="LiveId" clId="{6159DD3E-A84E-427B-9BCE-BE2BB4133ADF}" dt="2020-08-13T14:35:17.284" v="2163"/>
          <ac:picMkLst>
            <pc:docMk/>
            <pc:sldMk cId="3460921605" sldId="336"/>
            <ac:picMk id="4" creationId="{400F747C-1F90-4449-A3E6-A1CB7812F618}"/>
          </ac:picMkLst>
        </pc:picChg>
        <pc:picChg chg="add mod">
          <ac:chgData name="János Szabari" userId="ea745096b7be27b0" providerId="LiveId" clId="{6159DD3E-A84E-427B-9BCE-BE2BB4133ADF}" dt="2020-08-13T14:34:51.433" v="2152" actId="571"/>
          <ac:picMkLst>
            <pc:docMk/>
            <pc:sldMk cId="3460921605" sldId="336"/>
            <ac:picMk id="6" creationId="{60C32627-5560-4DB6-8B3C-CFD3DC64A550}"/>
          </ac:picMkLst>
        </pc:picChg>
        <pc:picChg chg="add del mod">
          <ac:chgData name="János Szabari" userId="ea745096b7be27b0" providerId="LiveId" clId="{6159DD3E-A84E-427B-9BCE-BE2BB4133ADF}" dt="2020-08-13T14:35:16.686" v="2162" actId="571"/>
          <ac:picMkLst>
            <pc:docMk/>
            <pc:sldMk cId="3460921605" sldId="336"/>
            <ac:picMk id="7" creationId="{B2A7FA95-098F-40D5-A6E9-8054FE87B7B7}"/>
          </ac:picMkLst>
        </pc:picChg>
        <pc:picChg chg="add mod">
          <ac:chgData name="János Szabari" userId="ea745096b7be27b0" providerId="LiveId" clId="{6159DD3E-A84E-427B-9BCE-BE2BB4133ADF}" dt="2020-08-13T14:35:15.279" v="2160" actId="571"/>
          <ac:picMkLst>
            <pc:docMk/>
            <pc:sldMk cId="3460921605" sldId="336"/>
            <ac:picMk id="8" creationId="{9D1E3B78-548C-4C0D-BB1B-784D6C949691}"/>
          </ac:picMkLst>
        </pc:picChg>
        <pc:picChg chg="add mod">
          <ac:chgData name="János Szabari" userId="ea745096b7be27b0" providerId="LiveId" clId="{6159DD3E-A84E-427B-9BCE-BE2BB4133ADF}" dt="2020-08-13T14:35:13.977" v="2158" actId="571"/>
          <ac:picMkLst>
            <pc:docMk/>
            <pc:sldMk cId="3460921605" sldId="336"/>
            <ac:picMk id="9" creationId="{A30429FF-7A4C-408D-83E8-5907AE1D18A6}"/>
          </ac:picMkLst>
        </pc:picChg>
        <pc:picChg chg="add del">
          <ac:chgData name="János Szabari" userId="ea745096b7be27b0" providerId="LiveId" clId="{6159DD3E-A84E-427B-9BCE-BE2BB4133ADF}" dt="2020-08-13T14:36:20.963" v="2173" actId="22"/>
          <ac:picMkLst>
            <pc:docMk/>
            <pc:sldMk cId="3460921605" sldId="336"/>
            <ac:picMk id="11" creationId="{7A415F2D-F5BD-416C-975D-67FC5E489506}"/>
          </ac:picMkLst>
        </pc:picChg>
        <pc:picChg chg="add mod">
          <ac:chgData name="János Szabari" userId="ea745096b7be27b0" providerId="LiveId" clId="{6159DD3E-A84E-427B-9BCE-BE2BB4133ADF}" dt="2020-08-13T14:36:20.337" v="2172" actId="571"/>
          <ac:picMkLst>
            <pc:docMk/>
            <pc:sldMk cId="3460921605" sldId="336"/>
            <ac:picMk id="12" creationId="{64298163-8D71-40AE-B771-32C1E8CDB24B}"/>
          </ac:picMkLst>
        </pc:picChg>
        <pc:picChg chg="add mod">
          <ac:chgData name="János Szabari" userId="ea745096b7be27b0" providerId="LiveId" clId="{6159DD3E-A84E-427B-9BCE-BE2BB4133ADF}" dt="2020-08-13T14:36:17.979" v="2170" actId="571"/>
          <ac:picMkLst>
            <pc:docMk/>
            <pc:sldMk cId="3460921605" sldId="336"/>
            <ac:picMk id="13" creationId="{39594C1B-F5C8-4E0C-BAEE-D77741E4EF7D}"/>
          </ac:picMkLst>
        </pc:picChg>
        <pc:picChg chg="add mod">
          <ac:chgData name="János Szabari" userId="ea745096b7be27b0" providerId="LiveId" clId="{6159DD3E-A84E-427B-9BCE-BE2BB4133ADF}" dt="2020-08-13T14:36:17.310" v="2169" actId="571"/>
          <ac:picMkLst>
            <pc:docMk/>
            <pc:sldMk cId="3460921605" sldId="336"/>
            <ac:picMk id="15" creationId="{E5396DF8-539B-42FF-BFE2-32D7200E72BB}"/>
          </ac:picMkLst>
        </pc:picChg>
        <pc:picChg chg="add del">
          <ac:chgData name="János Szabari" userId="ea745096b7be27b0" providerId="LiveId" clId="{6159DD3E-A84E-427B-9BCE-BE2BB4133ADF}" dt="2020-08-13T14:36:42.455" v="2177"/>
          <ac:picMkLst>
            <pc:docMk/>
            <pc:sldMk cId="3460921605" sldId="336"/>
            <ac:picMk id="16" creationId="{751EBE5B-2013-451C-B04A-19A760ED1823}"/>
          </ac:picMkLst>
        </pc:picChg>
        <pc:picChg chg="add mod">
          <ac:chgData name="János Szabari" userId="ea745096b7be27b0" providerId="LiveId" clId="{6159DD3E-A84E-427B-9BCE-BE2BB4133ADF}" dt="2020-08-13T14:36:41.848" v="2176" actId="571"/>
          <ac:picMkLst>
            <pc:docMk/>
            <pc:sldMk cId="3460921605" sldId="336"/>
            <ac:picMk id="17" creationId="{9018CCFE-48EC-443B-A579-88D3C3B679E7}"/>
          </ac:picMkLst>
        </pc:picChg>
      </pc:sldChg>
      <pc:sldChg chg="addSp delSp modSp mod">
        <pc:chgData name="János Szabari" userId="ea745096b7be27b0" providerId="LiveId" clId="{6159DD3E-A84E-427B-9BCE-BE2BB4133ADF}" dt="2020-08-14T08:40:42.151" v="2241" actId="1076"/>
        <pc:sldMkLst>
          <pc:docMk/>
          <pc:sldMk cId="2658951670" sldId="337"/>
        </pc:sldMkLst>
        <pc:spChg chg="mod">
          <ac:chgData name="János Szabari" userId="ea745096b7be27b0" providerId="LiveId" clId="{6159DD3E-A84E-427B-9BCE-BE2BB4133ADF}" dt="2020-08-14T08:40:11.135" v="2237" actId="20577"/>
          <ac:spMkLst>
            <pc:docMk/>
            <pc:sldMk cId="2658951670" sldId="337"/>
            <ac:spMk id="2" creationId="{894EC05B-77E6-4D42-B043-E9624D5C6B8F}"/>
          </ac:spMkLst>
        </pc:spChg>
        <pc:picChg chg="del">
          <ac:chgData name="János Szabari" userId="ea745096b7be27b0" providerId="LiveId" clId="{6159DD3E-A84E-427B-9BCE-BE2BB4133ADF}" dt="2020-08-14T08:39:50.333" v="2192" actId="21"/>
          <ac:picMkLst>
            <pc:docMk/>
            <pc:sldMk cId="2658951670" sldId="337"/>
            <ac:picMk id="3" creationId="{777BAA92-2C9E-4077-8005-68ED95A91323}"/>
          </ac:picMkLst>
        </pc:picChg>
        <pc:picChg chg="add mod">
          <ac:chgData name="János Szabari" userId="ea745096b7be27b0" providerId="LiveId" clId="{6159DD3E-A84E-427B-9BCE-BE2BB4133ADF}" dt="2020-08-14T08:40:42.151" v="2241" actId="1076"/>
          <ac:picMkLst>
            <pc:docMk/>
            <pc:sldMk cId="2658951670" sldId="337"/>
            <ac:picMk id="4" creationId="{F1F330D2-243E-4F77-B842-0D86528EA3DB}"/>
          </ac:picMkLst>
        </pc:picChg>
      </pc:sldChg>
      <pc:sldChg chg="addSp delSp modSp mod">
        <pc:chgData name="János Szabari" userId="ea745096b7be27b0" providerId="LiveId" clId="{6159DD3E-A84E-427B-9BCE-BE2BB4133ADF}" dt="2020-08-14T08:42:51.253" v="2273" actId="20577"/>
        <pc:sldMkLst>
          <pc:docMk/>
          <pc:sldMk cId="3260281207" sldId="338"/>
        </pc:sldMkLst>
        <pc:spChg chg="mod">
          <ac:chgData name="János Szabari" userId="ea745096b7be27b0" providerId="LiveId" clId="{6159DD3E-A84E-427B-9BCE-BE2BB4133ADF}" dt="2020-08-14T08:42:51.253" v="2273" actId="20577"/>
          <ac:spMkLst>
            <pc:docMk/>
            <pc:sldMk cId="3260281207" sldId="338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4T08:42:32.600" v="2246" actId="1076"/>
          <ac:picMkLst>
            <pc:docMk/>
            <pc:sldMk cId="3260281207" sldId="338"/>
            <ac:picMk id="3" creationId="{E22E6039-38B3-41F4-9E07-5E0DFD191C1F}"/>
          </ac:picMkLst>
        </pc:picChg>
        <pc:picChg chg="del">
          <ac:chgData name="János Szabari" userId="ea745096b7be27b0" providerId="LiveId" clId="{6159DD3E-A84E-427B-9BCE-BE2BB4133ADF}" dt="2020-08-14T08:41:58.739" v="2242" actId="21"/>
          <ac:picMkLst>
            <pc:docMk/>
            <pc:sldMk cId="3260281207" sldId="338"/>
            <ac:picMk id="4" creationId="{F1F330D2-243E-4F77-B842-0D86528EA3DB}"/>
          </ac:picMkLst>
        </pc:picChg>
      </pc:sldChg>
      <pc:sldChg chg="addSp delSp modSp mod">
        <pc:chgData name="János Szabari" userId="ea745096b7be27b0" providerId="LiveId" clId="{6159DD3E-A84E-427B-9BCE-BE2BB4133ADF}" dt="2020-08-14T08:44:24.966" v="2291" actId="20577"/>
        <pc:sldMkLst>
          <pc:docMk/>
          <pc:sldMk cId="3474626813" sldId="339"/>
        </pc:sldMkLst>
        <pc:spChg chg="mod">
          <ac:chgData name="János Szabari" userId="ea745096b7be27b0" providerId="LiveId" clId="{6159DD3E-A84E-427B-9BCE-BE2BB4133ADF}" dt="2020-08-14T08:44:24.966" v="2291" actId="20577"/>
          <ac:spMkLst>
            <pc:docMk/>
            <pc:sldMk cId="3474626813" sldId="339"/>
            <ac:spMk id="2" creationId="{894EC05B-77E6-4D42-B043-E9624D5C6B8F}"/>
          </ac:spMkLst>
        </pc:spChg>
        <pc:picChg chg="del">
          <ac:chgData name="János Szabari" userId="ea745096b7be27b0" providerId="LiveId" clId="{6159DD3E-A84E-427B-9BCE-BE2BB4133ADF}" dt="2020-08-14T08:43:34.144" v="2274" actId="21"/>
          <ac:picMkLst>
            <pc:docMk/>
            <pc:sldMk cId="3474626813" sldId="339"/>
            <ac:picMk id="3" creationId="{E22E6039-38B3-41F4-9E07-5E0DFD191C1F}"/>
          </ac:picMkLst>
        </pc:picChg>
        <pc:picChg chg="add mod">
          <ac:chgData name="János Szabari" userId="ea745096b7be27b0" providerId="LiveId" clId="{6159DD3E-A84E-427B-9BCE-BE2BB4133ADF}" dt="2020-08-14T08:44:08.141" v="2278" actId="1076"/>
          <ac:picMkLst>
            <pc:docMk/>
            <pc:sldMk cId="3474626813" sldId="339"/>
            <ac:picMk id="4" creationId="{9FC08FC7-4B98-4E02-A945-E8E97C0127A9}"/>
          </ac:picMkLst>
        </pc:picChg>
      </pc:sldChg>
      <pc:sldChg chg="addSp delSp modSp mod">
        <pc:chgData name="János Szabari" userId="ea745096b7be27b0" providerId="LiveId" clId="{6159DD3E-A84E-427B-9BCE-BE2BB4133ADF}" dt="2020-08-14T08:46:06.038" v="2301" actId="20577"/>
        <pc:sldMkLst>
          <pc:docMk/>
          <pc:sldMk cId="3057275742" sldId="340"/>
        </pc:sldMkLst>
        <pc:spChg chg="mod">
          <ac:chgData name="János Szabari" userId="ea745096b7be27b0" providerId="LiveId" clId="{6159DD3E-A84E-427B-9BCE-BE2BB4133ADF}" dt="2020-08-14T08:46:06.038" v="2301" actId="20577"/>
          <ac:spMkLst>
            <pc:docMk/>
            <pc:sldMk cId="3057275742" sldId="340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4T08:45:54.565" v="2296" actId="1076"/>
          <ac:picMkLst>
            <pc:docMk/>
            <pc:sldMk cId="3057275742" sldId="340"/>
            <ac:picMk id="3" creationId="{9C219B09-FF6E-48B4-9D7D-6AC8BE3898F6}"/>
          </ac:picMkLst>
        </pc:picChg>
        <pc:picChg chg="del">
          <ac:chgData name="János Szabari" userId="ea745096b7be27b0" providerId="LiveId" clId="{6159DD3E-A84E-427B-9BCE-BE2BB4133ADF}" dt="2020-08-14T08:44:51.496" v="2292" actId="21"/>
          <ac:picMkLst>
            <pc:docMk/>
            <pc:sldMk cId="3057275742" sldId="340"/>
            <ac:picMk id="4" creationId="{9FC08FC7-4B98-4E02-A945-E8E97C0127A9}"/>
          </ac:picMkLst>
        </pc:picChg>
      </pc:sldChg>
      <pc:sldChg chg="addSp delSp modSp mod">
        <pc:chgData name="János Szabari" userId="ea745096b7be27b0" providerId="LiveId" clId="{6159DD3E-A84E-427B-9BCE-BE2BB4133ADF}" dt="2020-08-14T08:48:10" v="2346" actId="1076"/>
        <pc:sldMkLst>
          <pc:docMk/>
          <pc:sldMk cId="1366812610" sldId="341"/>
        </pc:sldMkLst>
        <pc:spChg chg="mod">
          <ac:chgData name="János Szabari" userId="ea745096b7be27b0" providerId="LiveId" clId="{6159DD3E-A84E-427B-9BCE-BE2BB4133ADF}" dt="2020-08-14T08:48:02.518" v="2345" actId="20577"/>
          <ac:spMkLst>
            <pc:docMk/>
            <pc:sldMk cId="1366812610" sldId="341"/>
            <ac:spMk id="2" creationId="{894EC05B-77E6-4D42-B043-E9624D5C6B8F}"/>
          </ac:spMkLst>
        </pc:spChg>
        <pc:picChg chg="del">
          <ac:chgData name="János Szabari" userId="ea745096b7be27b0" providerId="LiveId" clId="{6159DD3E-A84E-427B-9BCE-BE2BB4133ADF}" dt="2020-08-14T08:47:24.688" v="2302" actId="21"/>
          <ac:picMkLst>
            <pc:docMk/>
            <pc:sldMk cId="1366812610" sldId="341"/>
            <ac:picMk id="3" creationId="{9C219B09-FF6E-48B4-9D7D-6AC8BE3898F6}"/>
          </ac:picMkLst>
        </pc:picChg>
        <pc:picChg chg="add mod">
          <ac:chgData name="János Szabari" userId="ea745096b7be27b0" providerId="LiveId" clId="{6159DD3E-A84E-427B-9BCE-BE2BB4133ADF}" dt="2020-08-14T08:48:10" v="2346" actId="1076"/>
          <ac:picMkLst>
            <pc:docMk/>
            <pc:sldMk cId="1366812610" sldId="341"/>
            <ac:picMk id="4" creationId="{FCE2410A-CD65-41C8-B4E7-AA7F2C27D237}"/>
          </ac:picMkLst>
        </pc:picChg>
      </pc:sldChg>
      <pc:sldChg chg="addSp delSp modSp mod">
        <pc:chgData name="János Szabari" userId="ea745096b7be27b0" providerId="LiveId" clId="{6159DD3E-A84E-427B-9BCE-BE2BB4133ADF}" dt="2020-08-14T08:49:19.943" v="2362" actId="20577"/>
        <pc:sldMkLst>
          <pc:docMk/>
          <pc:sldMk cId="2089540991" sldId="342"/>
        </pc:sldMkLst>
        <pc:spChg chg="mod">
          <ac:chgData name="János Szabari" userId="ea745096b7be27b0" providerId="LiveId" clId="{6159DD3E-A84E-427B-9BCE-BE2BB4133ADF}" dt="2020-08-14T08:49:19.943" v="2362" actId="20577"/>
          <ac:spMkLst>
            <pc:docMk/>
            <pc:sldMk cId="2089540991" sldId="342"/>
            <ac:spMk id="2" creationId="{894EC05B-77E6-4D42-B043-E9624D5C6B8F}"/>
          </ac:spMkLst>
        </pc:spChg>
        <pc:picChg chg="del">
          <ac:chgData name="János Szabari" userId="ea745096b7be27b0" providerId="LiveId" clId="{6159DD3E-A84E-427B-9BCE-BE2BB4133ADF}" dt="2020-08-14T08:48:36.126" v="2347" actId="21"/>
          <ac:picMkLst>
            <pc:docMk/>
            <pc:sldMk cId="2089540991" sldId="342"/>
            <ac:picMk id="3" creationId="{9C219B09-FF6E-48B4-9D7D-6AC8BE3898F6}"/>
          </ac:picMkLst>
        </pc:picChg>
        <pc:picChg chg="add mod">
          <ac:chgData name="János Szabari" userId="ea745096b7be27b0" providerId="LiveId" clId="{6159DD3E-A84E-427B-9BCE-BE2BB4133ADF}" dt="2020-08-14T08:49:11.416" v="2351" actId="1076"/>
          <ac:picMkLst>
            <pc:docMk/>
            <pc:sldMk cId="2089540991" sldId="342"/>
            <ac:picMk id="4" creationId="{000957EF-4532-4401-9DAD-2807A7F9D30C}"/>
          </ac:picMkLst>
        </pc:picChg>
      </pc:sldChg>
      <pc:sldChg chg="addSp delSp modSp mod">
        <pc:chgData name="János Szabari" userId="ea745096b7be27b0" providerId="LiveId" clId="{6159DD3E-A84E-427B-9BCE-BE2BB4133ADF}" dt="2020-08-14T08:50:48.431" v="2384" actId="20577"/>
        <pc:sldMkLst>
          <pc:docMk/>
          <pc:sldMk cId="4250104491" sldId="343"/>
        </pc:sldMkLst>
        <pc:spChg chg="mod">
          <ac:chgData name="János Szabari" userId="ea745096b7be27b0" providerId="LiveId" clId="{6159DD3E-A84E-427B-9BCE-BE2BB4133ADF}" dt="2020-08-14T08:50:48.431" v="2384" actId="20577"/>
          <ac:spMkLst>
            <pc:docMk/>
            <pc:sldMk cId="4250104491" sldId="343"/>
            <ac:spMk id="2" creationId="{894EC05B-77E6-4D42-B043-E9624D5C6B8F}"/>
          </ac:spMkLst>
        </pc:spChg>
        <pc:picChg chg="add mod">
          <ac:chgData name="János Szabari" userId="ea745096b7be27b0" providerId="LiveId" clId="{6159DD3E-A84E-427B-9BCE-BE2BB4133ADF}" dt="2020-08-14T08:50:30.295" v="2367" actId="1076"/>
          <ac:picMkLst>
            <pc:docMk/>
            <pc:sldMk cId="4250104491" sldId="343"/>
            <ac:picMk id="3" creationId="{59479825-ACFC-4E7A-B0D3-70E7DC9DF8F0}"/>
          </ac:picMkLst>
        </pc:picChg>
        <pc:picChg chg="del">
          <ac:chgData name="János Szabari" userId="ea745096b7be27b0" providerId="LiveId" clId="{6159DD3E-A84E-427B-9BCE-BE2BB4133ADF}" dt="2020-08-14T08:49:58.312" v="2363" actId="21"/>
          <ac:picMkLst>
            <pc:docMk/>
            <pc:sldMk cId="4250104491" sldId="343"/>
            <ac:picMk id="4" creationId="{000957EF-4532-4401-9DAD-2807A7F9D30C}"/>
          </ac:picMkLst>
        </pc:picChg>
      </pc:sldChg>
      <pc:sldChg chg="addSp delSp modSp mod">
        <pc:chgData name="János Szabari" userId="ea745096b7be27b0" providerId="LiveId" clId="{6159DD3E-A84E-427B-9BCE-BE2BB4133ADF}" dt="2020-08-14T09:57:29.353" v="2512" actId="207"/>
        <pc:sldMkLst>
          <pc:docMk/>
          <pc:sldMk cId="1158144043" sldId="344"/>
        </pc:sldMkLst>
        <pc:spChg chg="mod">
          <ac:chgData name="János Szabari" userId="ea745096b7be27b0" providerId="LiveId" clId="{6159DD3E-A84E-427B-9BCE-BE2BB4133ADF}" dt="2020-08-14T09:53:13.205" v="2404" actId="20577"/>
          <ac:spMkLst>
            <pc:docMk/>
            <pc:sldMk cId="1158144043" sldId="344"/>
            <ac:spMk id="2" creationId="{894EC05B-77E6-4D42-B043-E9624D5C6B8F}"/>
          </ac:spMkLst>
        </pc:spChg>
        <pc:spChg chg="add mod">
          <ac:chgData name="János Szabari" userId="ea745096b7be27b0" providerId="LiveId" clId="{6159DD3E-A84E-427B-9BCE-BE2BB4133ADF}" dt="2020-08-14T09:54:36.673" v="2426" actId="1076"/>
          <ac:spMkLst>
            <pc:docMk/>
            <pc:sldMk cId="1158144043" sldId="344"/>
            <ac:spMk id="6" creationId="{BFA92D83-7476-4E49-B8C8-7EDDE271A65E}"/>
          </ac:spMkLst>
        </pc:spChg>
        <pc:spChg chg="add mod">
          <ac:chgData name="János Szabari" userId="ea745096b7be27b0" providerId="LiveId" clId="{6159DD3E-A84E-427B-9BCE-BE2BB4133ADF}" dt="2020-08-14T09:57:29.353" v="2512" actId="207"/>
          <ac:spMkLst>
            <pc:docMk/>
            <pc:sldMk cId="1158144043" sldId="344"/>
            <ac:spMk id="7" creationId="{888BC5C0-B755-4578-B0C6-40317C1B63E1}"/>
          </ac:spMkLst>
        </pc:spChg>
        <pc:picChg chg="del">
          <ac:chgData name="János Szabari" userId="ea745096b7be27b0" providerId="LiveId" clId="{6159DD3E-A84E-427B-9BCE-BE2BB4133ADF}" dt="2020-08-14T09:52:16.029" v="2385" actId="21"/>
          <ac:picMkLst>
            <pc:docMk/>
            <pc:sldMk cId="1158144043" sldId="344"/>
            <ac:picMk id="3" creationId="{59479825-ACFC-4E7A-B0D3-70E7DC9DF8F0}"/>
          </ac:picMkLst>
        </pc:picChg>
        <pc:picChg chg="add mod">
          <ac:chgData name="János Szabari" userId="ea745096b7be27b0" providerId="LiveId" clId="{6159DD3E-A84E-427B-9BCE-BE2BB4133ADF}" dt="2020-08-14T09:53:00.897" v="2388" actId="14100"/>
          <ac:picMkLst>
            <pc:docMk/>
            <pc:sldMk cId="1158144043" sldId="344"/>
            <ac:picMk id="4" creationId="{B587BE88-38AF-4EC1-97D8-E93057EBE2C3}"/>
          </ac:picMkLst>
        </pc:picChg>
      </pc:sldChg>
      <pc:sldChg chg="modSp mod">
        <pc:chgData name="János Szabari" userId="ea745096b7be27b0" providerId="LiveId" clId="{6159DD3E-A84E-427B-9BCE-BE2BB4133ADF}" dt="2020-08-14T09:59:55.679" v="2595" actId="403"/>
        <pc:sldMkLst>
          <pc:docMk/>
          <pc:sldMk cId="3199521670" sldId="345"/>
        </pc:sldMkLst>
        <pc:spChg chg="mod">
          <ac:chgData name="János Szabari" userId="ea745096b7be27b0" providerId="LiveId" clId="{6159DD3E-A84E-427B-9BCE-BE2BB4133ADF}" dt="2020-08-14T09:59:55.679" v="2595" actId="403"/>
          <ac:spMkLst>
            <pc:docMk/>
            <pc:sldMk cId="3199521670" sldId="345"/>
            <ac:spMk id="7" creationId="{888BC5C0-B755-4578-B0C6-40317C1B63E1}"/>
          </ac:spMkLst>
        </pc:spChg>
      </pc:sldChg>
      <pc:sldChg chg="delSp modSp mod">
        <pc:chgData name="János Szabari" userId="ea745096b7be27b0" providerId="LiveId" clId="{6159DD3E-A84E-427B-9BCE-BE2BB4133ADF}" dt="2020-08-14T10:05:51.008" v="2715" actId="255"/>
        <pc:sldMkLst>
          <pc:docMk/>
          <pc:sldMk cId="96636410" sldId="346"/>
        </pc:sldMkLst>
        <pc:spChg chg="mod">
          <ac:chgData name="János Szabari" userId="ea745096b7be27b0" providerId="LiveId" clId="{6159DD3E-A84E-427B-9BCE-BE2BB4133ADF}" dt="2020-08-14T10:01:53.998" v="2609" actId="20577"/>
          <ac:spMkLst>
            <pc:docMk/>
            <pc:sldMk cId="96636410" sldId="346"/>
            <ac:spMk id="2" creationId="{894EC05B-77E6-4D42-B043-E9624D5C6B8F}"/>
          </ac:spMkLst>
        </pc:spChg>
        <pc:spChg chg="del">
          <ac:chgData name="János Szabari" userId="ea745096b7be27b0" providerId="LiveId" clId="{6159DD3E-A84E-427B-9BCE-BE2BB4133ADF}" dt="2020-08-14T10:01:36.024" v="2596" actId="21"/>
          <ac:spMkLst>
            <pc:docMk/>
            <pc:sldMk cId="96636410" sldId="346"/>
            <ac:spMk id="6" creationId="{BFA92D83-7476-4E49-B8C8-7EDDE271A65E}"/>
          </ac:spMkLst>
        </pc:spChg>
        <pc:spChg chg="mod">
          <ac:chgData name="János Szabari" userId="ea745096b7be27b0" providerId="LiveId" clId="{6159DD3E-A84E-427B-9BCE-BE2BB4133ADF}" dt="2020-08-14T10:05:51.008" v="2715" actId="255"/>
          <ac:spMkLst>
            <pc:docMk/>
            <pc:sldMk cId="96636410" sldId="346"/>
            <ac:spMk id="7" creationId="{888BC5C0-B755-4578-B0C6-40317C1B63E1}"/>
          </ac:spMkLst>
        </pc:spChg>
        <pc:picChg chg="mod">
          <ac:chgData name="János Szabari" userId="ea745096b7be27b0" providerId="LiveId" clId="{6159DD3E-A84E-427B-9BCE-BE2BB4133ADF}" dt="2020-08-14T10:01:43.626" v="2598" actId="14100"/>
          <ac:picMkLst>
            <pc:docMk/>
            <pc:sldMk cId="96636410" sldId="346"/>
            <ac:picMk id="4" creationId="{B587BE88-38AF-4EC1-97D8-E93057EBE2C3}"/>
          </ac:picMkLst>
        </pc:picChg>
      </pc:sldChg>
      <pc:sldChg chg="modSp mod">
        <pc:chgData name="János Szabari" userId="ea745096b7be27b0" providerId="LiveId" clId="{6159DD3E-A84E-427B-9BCE-BE2BB4133ADF}" dt="2020-08-14T13:45:47.946" v="3006" actId="20577"/>
        <pc:sldMkLst>
          <pc:docMk/>
          <pc:sldMk cId="3609222599" sldId="347"/>
        </pc:sldMkLst>
        <pc:spChg chg="mod">
          <ac:chgData name="János Szabari" userId="ea745096b7be27b0" providerId="LiveId" clId="{6159DD3E-A84E-427B-9BCE-BE2BB4133ADF}" dt="2020-08-14T13:39:17.171" v="2755" actId="20577"/>
          <ac:spMkLst>
            <pc:docMk/>
            <pc:sldMk cId="3609222599" sldId="347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4T13:45:47.946" v="3006" actId="20577"/>
          <ac:spMkLst>
            <pc:docMk/>
            <pc:sldMk cId="3609222599" sldId="347"/>
            <ac:spMk id="3" creationId="{29D10DD7-F617-4F49-AF39-3908E8A93172}"/>
          </ac:spMkLst>
        </pc:spChg>
      </pc:sldChg>
      <pc:sldChg chg="addSp delSp modSp mod">
        <pc:chgData name="János Szabari" userId="ea745096b7be27b0" providerId="LiveId" clId="{6159DD3E-A84E-427B-9BCE-BE2BB4133ADF}" dt="2020-08-14T13:49:36.487" v="3076" actId="1076"/>
        <pc:sldMkLst>
          <pc:docMk/>
          <pc:sldMk cId="1494803422" sldId="348"/>
        </pc:sldMkLst>
        <pc:spChg chg="mod">
          <ac:chgData name="János Szabari" userId="ea745096b7be27b0" providerId="LiveId" clId="{6159DD3E-A84E-427B-9BCE-BE2BB4133ADF}" dt="2020-08-14T13:49:12.198" v="3061" actId="20577"/>
          <ac:spMkLst>
            <pc:docMk/>
            <pc:sldMk cId="1494803422" sldId="348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4T13:49:36.487" v="3076" actId="1076"/>
          <ac:spMkLst>
            <pc:docMk/>
            <pc:sldMk cId="1494803422" sldId="348"/>
            <ac:spMk id="7" creationId="{888BC5C0-B755-4578-B0C6-40317C1B63E1}"/>
          </ac:spMkLst>
        </pc:spChg>
        <pc:picChg chg="add mod">
          <ac:chgData name="János Szabari" userId="ea745096b7be27b0" providerId="LiveId" clId="{6159DD3E-A84E-427B-9BCE-BE2BB4133ADF}" dt="2020-08-14T13:48:21.996" v="3034" actId="1076"/>
          <ac:picMkLst>
            <pc:docMk/>
            <pc:sldMk cId="1494803422" sldId="348"/>
            <ac:picMk id="3" creationId="{0EC4CB0E-C94C-4F6C-99DB-98E19723349E}"/>
          </ac:picMkLst>
        </pc:picChg>
        <pc:picChg chg="del">
          <ac:chgData name="János Szabari" userId="ea745096b7be27b0" providerId="LiveId" clId="{6159DD3E-A84E-427B-9BCE-BE2BB4133ADF}" dt="2020-08-14T13:47:13.345" v="3030" actId="21"/>
          <ac:picMkLst>
            <pc:docMk/>
            <pc:sldMk cId="1494803422" sldId="348"/>
            <ac:picMk id="4" creationId="{B587BE88-38AF-4EC1-97D8-E93057EBE2C3}"/>
          </ac:picMkLst>
        </pc:picChg>
      </pc:sldChg>
      <pc:sldChg chg="addSp delSp modSp mod">
        <pc:chgData name="János Szabari" userId="ea745096b7be27b0" providerId="LiveId" clId="{6159DD3E-A84E-427B-9BCE-BE2BB4133ADF}" dt="2020-08-15T14:19:55.989" v="3150" actId="20577"/>
        <pc:sldMkLst>
          <pc:docMk/>
          <pc:sldMk cId="1994766616" sldId="349"/>
        </pc:sldMkLst>
        <pc:spChg chg="mod">
          <ac:chgData name="János Szabari" userId="ea745096b7be27b0" providerId="LiveId" clId="{6159DD3E-A84E-427B-9BCE-BE2BB4133ADF}" dt="2020-08-15T14:19:15.007" v="3122" actId="20577"/>
          <ac:spMkLst>
            <pc:docMk/>
            <pc:sldMk cId="1994766616" sldId="349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5T14:19:55.989" v="3150" actId="20577"/>
          <ac:spMkLst>
            <pc:docMk/>
            <pc:sldMk cId="1994766616" sldId="349"/>
            <ac:spMk id="7" creationId="{888BC5C0-B755-4578-B0C6-40317C1B63E1}"/>
          </ac:spMkLst>
        </pc:spChg>
        <pc:picChg chg="del">
          <ac:chgData name="János Szabari" userId="ea745096b7be27b0" providerId="LiveId" clId="{6159DD3E-A84E-427B-9BCE-BE2BB4133ADF}" dt="2020-08-15T14:17:07.333" v="3077" actId="21"/>
          <ac:picMkLst>
            <pc:docMk/>
            <pc:sldMk cId="1994766616" sldId="349"/>
            <ac:picMk id="3" creationId="{0EC4CB0E-C94C-4F6C-99DB-98E19723349E}"/>
          </ac:picMkLst>
        </pc:picChg>
        <pc:picChg chg="add mod">
          <ac:chgData name="János Szabari" userId="ea745096b7be27b0" providerId="LiveId" clId="{6159DD3E-A84E-427B-9BCE-BE2BB4133ADF}" dt="2020-08-15T14:17:50.793" v="3088" actId="14100"/>
          <ac:picMkLst>
            <pc:docMk/>
            <pc:sldMk cId="1994766616" sldId="349"/>
            <ac:picMk id="4" creationId="{4DA92420-5021-4865-A682-FF9E0C14D2AD}"/>
          </ac:picMkLst>
        </pc:picChg>
      </pc:sldChg>
      <pc:sldChg chg="addSp delSp modSp mod">
        <pc:chgData name="János Szabari" userId="ea745096b7be27b0" providerId="LiveId" clId="{6159DD3E-A84E-427B-9BCE-BE2BB4133ADF}" dt="2020-08-15T14:21:32.561" v="3170" actId="1076"/>
        <pc:sldMkLst>
          <pc:docMk/>
          <pc:sldMk cId="1941400366" sldId="350"/>
        </pc:sldMkLst>
        <pc:spChg chg="mod">
          <ac:chgData name="János Szabari" userId="ea745096b7be27b0" providerId="LiveId" clId="{6159DD3E-A84E-427B-9BCE-BE2BB4133ADF}" dt="2020-08-15T14:19:41.734" v="3149" actId="20577"/>
          <ac:spMkLst>
            <pc:docMk/>
            <pc:sldMk cId="1941400366" sldId="350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5T14:21:32.561" v="3170" actId="1076"/>
          <ac:spMkLst>
            <pc:docMk/>
            <pc:sldMk cId="1941400366" sldId="350"/>
            <ac:spMk id="7" creationId="{888BC5C0-B755-4578-B0C6-40317C1B63E1}"/>
          </ac:spMkLst>
        </pc:spChg>
        <pc:picChg chg="add mod">
          <ac:chgData name="János Szabari" userId="ea745096b7be27b0" providerId="LiveId" clId="{6159DD3E-A84E-427B-9BCE-BE2BB4133ADF}" dt="2020-08-15T14:21:07.955" v="3157" actId="1076"/>
          <ac:picMkLst>
            <pc:docMk/>
            <pc:sldMk cId="1941400366" sldId="350"/>
            <ac:picMk id="3" creationId="{DD68A9C9-9EA7-4E12-A747-F00FA9DB811B}"/>
          </ac:picMkLst>
        </pc:picChg>
        <pc:picChg chg="del">
          <ac:chgData name="János Szabari" userId="ea745096b7be27b0" providerId="LiveId" clId="{6159DD3E-A84E-427B-9BCE-BE2BB4133ADF}" dt="2020-08-15T14:20:01.419" v="3151" actId="21"/>
          <ac:picMkLst>
            <pc:docMk/>
            <pc:sldMk cId="1941400366" sldId="350"/>
            <ac:picMk id="4" creationId="{4DA92420-5021-4865-A682-FF9E0C14D2AD}"/>
          </ac:picMkLst>
        </pc:picChg>
      </pc:sldChg>
      <pc:sldChg chg="modSp mod">
        <pc:chgData name="János Szabari" userId="ea745096b7be27b0" providerId="LiveId" clId="{6159DD3E-A84E-427B-9BCE-BE2BB4133ADF}" dt="2020-08-15T14:28:14.425" v="3468" actId="20577"/>
        <pc:sldMkLst>
          <pc:docMk/>
          <pc:sldMk cId="4065646578" sldId="351"/>
        </pc:sldMkLst>
        <pc:spChg chg="mod">
          <ac:chgData name="János Szabari" userId="ea745096b7be27b0" providerId="LiveId" clId="{6159DD3E-A84E-427B-9BCE-BE2BB4133ADF}" dt="2020-08-15T14:23:56.692" v="3216" actId="6549"/>
          <ac:spMkLst>
            <pc:docMk/>
            <pc:sldMk cId="4065646578" sldId="351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5T14:28:14.425" v="3468" actId="20577"/>
          <ac:spMkLst>
            <pc:docMk/>
            <pc:sldMk cId="4065646578" sldId="351"/>
            <ac:spMk id="3" creationId="{29D10DD7-F617-4F49-AF39-3908E8A93172}"/>
          </ac:spMkLst>
        </pc:spChg>
      </pc:sldChg>
      <pc:sldChg chg="modSp mod">
        <pc:chgData name="János Szabari" userId="ea745096b7be27b0" providerId="LiveId" clId="{6159DD3E-A84E-427B-9BCE-BE2BB4133ADF}" dt="2020-08-15T14:32:31.819" v="3498" actId="207"/>
        <pc:sldMkLst>
          <pc:docMk/>
          <pc:sldMk cId="1835698143" sldId="352"/>
        </pc:sldMkLst>
        <pc:spChg chg="mod">
          <ac:chgData name="János Szabari" userId="ea745096b7be27b0" providerId="LiveId" clId="{6159DD3E-A84E-427B-9BCE-BE2BB4133ADF}" dt="2020-08-15T14:31:01.923" v="3489" actId="20577"/>
          <ac:spMkLst>
            <pc:docMk/>
            <pc:sldMk cId="1835698143" sldId="352"/>
            <ac:spMk id="2" creationId="{894EC05B-77E6-4D42-B043-E9624D5C6B8F}"/>
          </ac:spMkLst>
        </pc:spChg>
        <pc:spChg chg="mod">
          <ac:chgData name="János Szabari" userId="ea745096b7be27b0" providerId="LiveId" clId="{6159DD3E-A84E-427B-9BCE-BE2BB4133ADF}" dt="2020-08-15T14:32:31.819" v="3498" actId="207"/>
          <ac:spMkLst>
            <pc:docMk/>
            <pc:sldMk cId="1835698143" sldId="352"/>
            <ac:spMk id="3" creationId="{29D10DD7-F617-4F49-AF39-3908E8A93172}"/>
          </ac:spMkLst>
        </pc:spChg>
      </pc:sldChg>
      <pc:sldMasterChg chg="del delSldLayout">
        <pc:chgData name="János Szabari" userId="ea745096b7be27b0" providerId="LiveId" clId="{6159DD3E-A84E-427B-9BCE-BE2BB4133ADF}" dt="2020-08-13T14:41:02.947" v="2186" actId="47"/>
        <pc:sldMasterMkLst>
          <pc:docMk/>
          <pc:sldMasterMk cId="2723795954" sldId="2147483672"/>
        </pc:sldMasterMkLst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3913734312" sldId="2147483673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4278279560" sldId="2147483674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4092665137" sldId="2147483675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3405441313" sldId="2147483676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3495349137" sldId="2147483677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2979220986" sldId="2147483678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495758092" sldId="2147483679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137249220" sldId="2147483680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985200362" sldId="2147483681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3396921064" sldId="2147483682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2865760775" sldId="2147483683"/>
          </pc:sldLayoutMkLst>
        </pc:sldLayoutChg>
        <pc:sldLayoutChg chg="del">
          <pc:chgData name="János Szabari" userId="ea745096b7be27b0" providerId="LiveId" clId="{6159DD3E-A84E-427B-9BCE-BE2BB4133ADF}" dt="2020-08-13T14:41:02.947" v="2186" actId="47"/>
          <pc:sldLayoutMkLst>
            <pc:docMk/>
            <pc:sldMasterMk cId="2723795954" sldId="2147483672"/>
            <pc:sldLayoutMk cId="411126685" sldId="2147483684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F6701-30BB-4109-BA38-E208273CDC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CBBB3C-1918-4FAB-B017-CDF8BDC37B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hu-H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E52598F-22A1-401F-B044-F797C0F76B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F60252-5473-416D-896F-BB336CB8E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4267E75-FEF4-4272-B6D0-B1E943685F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0937442-0B99-4EDC-8AD6-0555C999D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145FD3-C870-4CC9-A627-68ED16B577C4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0782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4869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Nem lehetünk 100%-</a:t>
            </a:r>
            <a:r>
              <a:rPr lang="hu-HU" altLang="hu-HU" dirty="0" err="1"/>
              <a:t>ig</a:t>
            </a:r>
            <a:r>
              <a:rPr lang="hu-HU" altLang="hu-HU" dirty="0"/>
              <a:t> elszigetelve. Nem létezik vákuum. Mágneses, elektromos, gravitációs mezők, mindenféle sugárzások. Nem csak fizikai szinten.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86652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Föld élőlény, ciklusokkal, saját élettel. A Föld lények közössége. Jó napom van – rossz napom van. A Földben élünk, nem a Földön.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496509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naprendszer fizikai teste. A testben vannak szervek. Minden szervnek megvan a maga feladata, rendkívül sok kölcsönhatás van közöttük. Nem csak fizikai szinten. Nem tudjuk, melyik bolygó milyen szerv. A legmagasabb intellektuális, spirituális és isteni inspirációink a Napból érkeznek.</a:t>
            </a:r>
          </a:p>
        </p:txBody>
      </p:sp>
    </p:spTree>
    <p:extLst>
      <p:ext uri="{BB962C8B-B14F-4D97-AF65-F5344CB8AC3E}">
        <p14:creationId xmlns:p14="http://schemas.microsoft.com/office/powerpoint/2010/main" val="24855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szabad akarat minden tudatban benne lakozik.  Lehet, hogy ez nagyon kicsi egy apró lénynél, minél spirituálisabb, annál több szabad akarat. Kvantumfizika.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87707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Kozmikus „véráramlás”, kozmikus idegek. Bolygóktól bolygókig, bolygóktól a Napig, a Naptól a bolygókhoz. A fizikai szemmel nem láthatók. Nem csak a földünkkel állunk kapcsolatban.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144583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Tengeri állatok vándorlása. Szintén egy számunkra láthatatlan csatornát követnek. Kultúrák áramlása – migránsok áradata. Az élő földön az összes kultúra nagyon erős kölcsönhatásban áll.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5680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Megváltoztatjuk a tudatállapotunkat pl. Vénusz-tudattá. Alváskor a tudatunk más állapotba kerül. A valódi Én-</a:t>
            </a:r>
            <a:r>
              <a:rPr lang="hu-HU" altLang="hu-HU" dirty="0" err="1"/>
              <a:t>ünk</a:t>
            </a:r>
            <a:r>
              <a:rPr lang="hu-HU" altLang="hu-HU" dirty="0"/>
              <a:t> utazik.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1689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b="0" dirty="0"/>
              <a:t> Jelenlegi fejlettségi szintünkön ennek nem vagyunk tudatában, és nem tudjuk megtenni tudatosan</a:t>
            </a:r>
            <a:endParaRPr lang="en-US" altLang="hu-HU" b="0" dirty="0"/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90826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Nap a szív, a szív pedig dobog. Kilök és beszív sok lényt. 11 éves ciklus. A lények a napfoltokon keresztül lépnek be és hagyják el a Napot.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38680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FC020-F47E-4F22-A4F8-D64569856061}" type="slidenum">
              <a:rPr lang="en-US" altLang="hu-HU"/>
              <a:pPr/>
              <a:t>2</a:t>
            </a:fld>
            <a:endParaRPr lang="en-US" altLang="hu-H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b="1" dirty="0"/>
              <a:t> </a:t>
            </a:r>
            <a:r>
              <a:rPr lang="hu-HU" altLang="hu-HU" b="0" dirty="0"/>
              <a:t>Ez a ciklus 2001-ben érte el a maximumát.</a:t>
            </a:r>
          </a:p>
          <a:p>
            <a:r>
              <a:rPr lang="hu-HU" altLang="hu-HU" b="0" dirty="0"/>
              <a:t>Hatással van a műholdak elektromágneses berendezéseire, főleg északon a felszíni elektromosságban is zavarok, északi fény.</a:t>
            </a:r>
          </a:p>
          <a:p>
            <a:r>
              <a:rPr lang="hu-HU" altLang="hu-HU" b="0" dirty="0"/>
              <a:t>Nem csak fizikai hatás – kevesen kutatják.</a:t>
            </a:r>
            <a:endParaRPr lang="en-US" altLang="hu-HU" dirty="0"/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46453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vastag vonal a napfoltszám. 80 ország történelmét vizsgálta – forradalmak, háborúk kezdete, békekötések, békés időszakok.</a:t>
            </a:r>
          </a:p>
          <a:p>
            <a:r>
              <a:rPr lang="hu-HU" altLang="hu-HU" dirty="0"/>
              <a:t>2001-es maximum: volt változás?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9980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Ezeknek a lényeknek is életperiódusaik vannak – fiatal, felnőtt, idős csillagok és bolygók. Vörösek az idősek, kékek a fiatalok.. (mindig vannak kivételek)</a:t>
            </a:r>
          </a:p>
          <a:p>
            <a:r>
              <a:rPr lang="hu-HU" altLang="hu-HU" dirty="0"/>
              <a:t>A Nap középkorú.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49082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965542-C65F-4970-93BA-DF536F3FE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502E0-7F85-4CE6-8A99-56BF070FA468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0AD343D1-AA90-45C2-9699-390845FE1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BA6D243-1080-4CEC-ABB1-710CBB13F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algn="ctr"/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236782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teljes életciklus hét nagy időszakra osztható. A hetedik fázis a legistenibb, a legistenibb lények nyilvánulnak meg.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284097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Már benne van a 7. fázisban. Akik figyelik a Vénuszt, néha apró fényvillanásokat látnak. Idő elteltével egyre gyakoribb lesz – ez a 7. fázis jellemzője.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73830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Egy picit túl vagyunk az életközépen. A fordulóponttól kezdve az egész fejlődés iránya a szellemi felé mutat.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89177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Annyira fiatalok, hogy most kezdték az első szakaszukat, az embrió periódust. Ahogyan besűrűsödnek, közelebb jönnek a Naphoz.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24777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3. és a 4. periódusa között. Él, de alszik. A Mars legtöbb lénye elhagyta a </a:t>
            </a:r>
            <a:r>
              <a:rPr lang="hu-HU" altLang="hu-HU" dirty="0" err="1"/>
              <a:t>Marsot</a:t>
            </a:r>
            <a:r>
              <a:rPr lang="hu-HU" altLang="hu-HU" dirty="0"/>
              <a:t> úgy, ahogyan álmunkban mi is elhagyjuk a testünket.</a:t>
            </a:r>
          </a:p>
          <a:p>
            <a:r>
              <a:rPr lang="hu-HU" altLang="hu-HU" dirty="0"/>
              <a:t>A Marson a harmadik periódus mindenféle jele megtalálható. Volt légköre, elektromágneses mezője.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61673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Ezek csak a fizikai testtel rendelkező bolygók, </a:t>
            </a:r>
            <a:r>
              <a:rPr lang="hu-HU" altLang="hu-HU" dirty="0" err="1"/>
              <a:t>Vulkánusz</a:t>
            </a:r>
            <a:r>
              <a:rPr lang="hu-HU" altLang="hu-HU" dirty="0"/>
              <a:t> – éterikus bolygó. Uránusz, Neptunusz? 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22303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244375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079985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437799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42041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153435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Ez az embrió-fázis. Ennek három állomása van, ebből az első a csillagköd. Nagyon éterikus anyag.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17690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Amikor a mag eléggé besűrűsödik, elkezd vándorolni az egyik naprendszerből a másikba. Minden Naprendszerben tanul valamit, és építőelemeket visz magával.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571414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Végül elérkezik abba a naprendszerbe, ahol előző életét befejezte, és megkezdi feladatát ellátni, és összehúzódni, mint a Szaturnusz és a Jupiter.</a:t>
            </a:r>
          </a:p>
          <a:p>
            <a:r>
              <a:rPr lang="hu-HU" altLang="hu-HU" dirty="0"/>
              <a:t>A legsebezhetőbb fázis a második, átmeneti fázis. Amelyik üstökösnek elegendő sebessége van, tovább halad, amelyiknek nincs, ott ragad, és előbb-utóbb a nap megeszi.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24905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51229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Különösen sérülékeny fázis. Növénytermesztési példa: palántálás, faiskola – sok egyed elpusztul.</a:t>
            </a:r>
          </a:p>
          <a:p>
            <a:r>
              <a:rPr lang="hu-HU" altLang="hu-HU" dirty="0"/>
              <a:t>Nagyon valószínű, hogy korábbi életeinkben, és következő életeinkben migránsok vagyunk.</a:t>
            </a:r>
          </a:p>
          <a:p>
            <a:r>
              <a:rPr lang="hu-HU" altLang="hu-HU" dirty="0"/>
              <a:t>Amíg illegális, addig üstökös fázisban van.</a:t>
            </a:r>
          </a:p>
          <a:p>
            <a:r>
              <a:rPr lang="hu-HU" altLang="hu-HU" dirty="0"/>
              <a:t>A nap és az üstökös találkozásakor mindkettő tanul. Az üstökösnek bizonyítania </a:t>
            </a:r>
            <a:r>
              <a:rPr lang="hu-HU" altLang="hu-HU"/>
              <a:t>kell életképességét.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926641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5928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Az egész teozófiai filozófia alaptétele, erre épül minden. Az egész kozmosz lények közössége.</a:t>
            </a:r>
          </a:p>
          <a:p>
            <a:r>
              <a:rPr lang="hu-HU" altLang="hu-HU" dirty="0"/>
              <a:t>Él az atom, a föld bolygó, a Nap stb.</a:t>
            </a:r>
          </a:p>
          <a:p>
            <a:r>
              <a:rPr lang="hu-HU" altLang="hu-HU" dirty="0"/>
              <a:t>Minden dolog egyetlen forrásból ered. Minden kapcsolatban áll mindennel – nem tudunk kilépni.</a:t>
            </a:r>
          </a:p>
          <a:p>
            <a:r>
              <a:rPr lang="hu-HU" altLang="hu-HU" dirty="0"/>
              <a:t>Minden élet része egy nagyobb egységnek. Minden tudat alapja a kölcsönhatás.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93587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fld id="{BF98A4ED-4D9C-47BD-AA53-607932105487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Tx/>
                <a:buNone/>
                <a:tabLst/>
                <a:defRPr/>
              </a:pPr>
              <a:t>41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Minden megnyilvánult lény egy életközpont, amely testet, formát ölt. A test időnként elpusztul, de az életközpont nem, és pihenés után új testet ölt. </a:t>
            </a:r>
          </a:p>
          <a:p>
            <a:r>
              <a:rPr lang="hu-HU" altLang="hu-HU" dirty="0"/>
              <a:t>A Nap, a bolygók is születnek, felnőnek, megöregednek és meghalnak.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9926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piros pontok a helyek, ahol a csillagok születnek, nem tudják, miért szabályos struktúrában. A tejút karjaiban találhatók.</a:t>
            </a:r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45097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csillagok halála: nova, szupernova. Minden lény, ami hozzá tartozik, visszatér a legmagasabb szellemi állapotába.</a:t>
            </a:r>
          </a:p>
          <a:p>
            <a:r>
              <a:rPr lang="hu-HU" altLang="hu-HU" dirty="0"/>
              <a:t>Amikor új megnyilvánulási szakaszba lép, valamennyi lénye is követi a megnyilvánulásba.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64933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2. Ezzel telik az életünk: a potenciáljaink fejlesztésével. Bár különböző fejlettségűek a lények, de mind ugyanazt az utat járja. Jelenlegi állapotunkban sokkal fejlettebb az értelem, az érzelem, mint a szellemi oldal – ez teszi a jelenlegi emberiség állapotát kritikussá.</a:t>
            </a:r>
          </a:p>
          <a:p>
            <a:r>
              <a:rPr lang="hu-HU" altLang="hu-HU" dirty="0"/>
              <a:t>3. A fejlődésünk a </a:t>
            </a:r>
            <a:r>
              <a:rPr lang="hu-HU" altLang="hu-HU" dirty="0" err="1"/>
              <a:t>buddhaság</a:t>
            </a:r>
            <a:r>
              <a:rPr lang="hu-HU" altLang="hu-HU" dirty="0"/>
              <a:t> felé szoros együttműködésben van a földével. HPB sokat beszél erről a TT-ben. Ezt elfogadva megértjük, mennyire illúzió önmagában a személyes jólét, a vágyak kielégítése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10914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b="1" dirty="0"/>
              <a:t> </a:t>
            </a:r>
            <a:r>
              <a:rPr lang="hu-HU" altLang="hu-HU" b="0" dirty="0"/>
              <a:t>Amikor egy lénynek meg kell születnie, a születés folyamata egy központi pontból indul. Rendkívül erős életerő pont, mint egy mágnes, vonzó erő. Galaxis – csillagok – bolygók – </a:t>
            </a:r>
            <a:r>
              <a:rPr lang="hu-HU" altLang="hu-HU" b="0" dirty="0" err="1"/>
              <a:t>flóra+fauna+emberek</a:t>
            </a:r>
            <a:r>
              <a:rPr lang="hu-HU" altLang="hu-HU" b="0" dirty="0"/>
              <a:t> – sejtek – atomok.</a:t>
            </a:r>
            <a:endParaRPr lang="en-US" altLang="hu-HU" dirty="0"/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70997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21FE18-003F-4B21-9615-BE05A1FC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1C1048-1ED8-4D9E-8E04-96E502619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FE00B-EDBE-4854-9A0A-AF34FC44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CC0FD-9C13-4ADE-90F6-1038448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F619A6-5ED2-47F1-A4B9-74FE229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F1E7-E8F6-4DA2-B92B-D25FB4082F0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383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D03B43-147C-48FB-B3B0-C944F23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8C58A9-BF40-4BCE-A9BE-6C6C43CA1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14969-D8C6-46C6-9777-3C7E2FD0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768626-6636-429F-A522-5A320933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AC5713-DCCE-44B8-8C4B-FB19AD4E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3FB53-4676-4CCB-B6D1-7C8380CD32A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1160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682AA40-A37C-4049-930A-33027436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E61891-FF42-402E-BFD4-A174BFC3D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1C0258-A83B-447A-A164-D848863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848513-00B6-4186-838F-1C2E7F21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6BF1D6-A2BA-4D16-8156-1BD7244F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B375-13C8-48FB-B5C6-266A87F563C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6680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B01EDEF-51B0-4344-9CBF-8762FD6FDF9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BAE79D2-8B11-4802-84AF-43412B2878F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59748" name="Freeform 4">
            <a:extLst>
              <a:ext uri="{FF2B5EF4-FFF2-40B4-BE49-F238E27FC236}">
                <a16:creationId xmlns:a16="http://schemas.microsoft.com/office/drawing/2014/main" id="{BA2DEA2D-0E65-42A3-B0AC-1C1E6D14D52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85845096-EC78-49C7-8C6B-B753BFB659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8298D0DF-C9E4-452D-B7A3-0D4248B42B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E9B24A-E50A-4A67-8582-BF5EE7A78012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D779AE06-8F56-4020-A3F0-7C2C5DE0E67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3194364"/>
      </p:ext>
    </p:extLst>
  </p:cSld>
  <p:clrMapOvr>
    <a:masterClrMapping/>
  </p:clrMapOvr>
  <p:transition spd="slow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1CA6D1-EBB4-4C42-B7A6-A944E610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4BAD3-D179-4FA5-9DBD-5C117D86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2140F9-1E31-4072-91A4-4579AB8C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019D1C-369A-4DE9-BE5F-F03EE87E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9C2F8B-E300-4421-810B-1DC5AA34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DE438-21C5-447E-B372-2A4C834DC53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5571268"/>
      </p:ext>
    </p:extLst>
  </p:cSld>
  <p:clrMapOvr>
    <a:masterClrMapping/>
  </p:clrMapOvr>
  <p:transition spd="slow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49134-94C5-404B-86D3-FD5387FA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E6AB2BC-37E6-4B60-8B4E-78318317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524D6E-D5A8-44A2-95E3-EC642FB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A88995-298D-452F-BAAF-A00D374D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1DCE9F-C544-46B9-BEDC-AAF2011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F258-8AE9-43EE-A805-D165C3FA56C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5577136"/>
      </p:ext>
    </p:extLst>
  </p:cSld>
  <p:clrMapOvr>
    <a:masterClrMapping/>
  </p:clrMapOvr>
  <p:transition spd="slow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79B5E3-2770-4A71-BA16-DC54151D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528B06-7E40-42D6-A9D1-98D655D5B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B38D06-DF54-46DC-AF10-8FB1E08F0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32F8809-3B20-4576-90D2-A589F44F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1EE7D6-2C97-4BC4-9370-633D0A0C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6BFB50A-935D-4729-88BE-43EA5142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3BA-21AA-46C9-97A8-037BB2F2204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5617164"/>
      </p:ext>
    </p:extLst>
  </p:cSld>
  <p:clrMapOvr>
    <a:masterClrMapping/>
  </p:clrMapOvr>
  <p:transition spd="slow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396031-C9C8-4E78-ADEB-A995DE30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D55C9C5-ADC4-42C0-8B8F-B6B66453E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9075AA8-46F1-4659-A60E-DE82285A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0AD76A5-3609-4314-9063-0609069CC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9587297-3C79-4474-90B9-B796DABC5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5C0F94F-1296-411B-8AC5-119A0A65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115C266-752D-4781-8AF0-48F3F4F2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669530F-7E98-427A-BCC7-35637A6F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F7730-6387-4F7E-800B-DED01408EE9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5747655"/>
      </p:ext>
    </p:extLst>
  </p:cSld>
  <p:clrMapOvr>
    <a:masterClrMapping/>
  </p:clrMapOvr>
  <p:transition spd="slow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70C0F3-463B-4B7B-850D-0A60A45B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F278000-6D43-4F01-9FB1-6E6D027C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E7CF256-D026-45B1-BFD1-C85AEB52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ACE6A8A-7C7C-4003-8C9D-845AF9D1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7D399-645A-4DF0-A3FB-1AB1777461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93470290"/>
      </p:ext>
    </p:extLst>
  </p:cSld>
  <p:clrMapOvr>
    <a:masterClrMapping/>
  </p:clrMapOvr>
  <p:transition spd="slow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977B1ED-5FD7-4800-BAA1-E746DF7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F1CA867-967D-4F76-8115-897E2170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CF5F5EB-32EC-41F2-8DFD-53FF39BC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D536-EFE3-4F77-B550-F38D2EC685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4860734"/>
      </p:ext>
    </p:extLst>
  </p:cSld>
  <p:clrMapOvr>
    <a:masterClrMapping/>
  </p:clrMapOvr>
  <p:transition spd="slow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E3162B-F4C4-4ED9-9861-62AB0C6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7B8E6E-5BEB-4811-88F1-B0E4A3B4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E4788F9-9336-4894-81A3-B83346725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B41DD6-93D2-4C76-9A74-83E68955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6546145-591F-4F55-99E7-9C400A18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72A944-5E60-46C5-B086-4BA12621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15BFA-763E-42B6-9550-4760BBA4D7A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31313905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48AB84-F58B-4E2E-8974-5231D293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6D6449-5710-4B79-9D90-00EBA758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9CD721-9232-4539-BFDB-3F0BB01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B7FC0E-F533-4176-9FEC-5DC20E82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D1D2CB-91BD-4C83-9461-02A28FAA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1FC9F-DE2C-4A4B-98A2-81727CFF718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7881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C2E747-717D-4949-AF28-6DE54DE4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234FCB9-90F8-4063-97CC-9DCAA3769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C039D3-F7F4-4D32-8718-8A5209A42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C18A5A-B690-4099-B0F7-A2B77EC7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478973-E78D-4B22-A039-AB604376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0406E0B-7796-4218-A983-FA66190D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F02A-7BE2-4265-9A2F-D0AC1752A6E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208562"/>
      </p:ext>
    </p:extLst>
  </p:cSld>
  <p:clrMapOvr>
    <a:masterClrMapping/>
  </p:clrMapOvr>
  <p:transition spd="slow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1AAC6E-7D33-430F-856D-4C574E3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FF9A053-DE00-41C0-9CF4-03232C5F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6F9202-11D5-4569-9B75-21A13873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048E58-163C-49FF-90AA-40604346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87A0E5-9AEA-434B-ABAF-8E2B7259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6D236-8F09-4568-A22A-BD358B77F1F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0807784"/>
      </p:ext>
    </p:extLst>
  </p:cSld>
  <p:clrMapOvr>
    <a:masterClrMapping/>
  </p:clrMapOvr>
  <p:transition spd="slow"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DF98BAB-E20F-449C-900A-7F6D7276C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4A3590E-5809-4384-B687-E176916C3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CB639F-A4E4-4FE0-9FF2-D6BBF66E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FFE464-5F54-4C67-B69E-32ABB2D5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15513E-B467-4EFF-9D78-90A61D73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568D-8CD7-4455-84C4-D0FA09F551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3326280"/>
      </p:ext>
    </p:extLst>
  </p:cSld>
  <p:clrMapOvr>
    <a:masterClrMapping/>
  </p:clrMapOvr>
  <p:transition spd="slow"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35FE-F387-4107-B6B0-A415F96AEE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1249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2ADA-62FD-4146-8E78-772FF90607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6642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8062-1E07-4C46-85B7-61FAD5CA89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939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927A-6830-49B8-9550-E871435BE6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2888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3A48B-C255-4F57-8D35-9BE8B880876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219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D14EC-CE16-4164-983E-771CCA1CA51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0258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A246-5B8F-4732-9630-4F8FA755A2B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08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CE384-4296-4BBA-82DA-A4B9C20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FE269A-1DC5-4B4B-9ED9-C0D05FAD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E1A750-D45E-4ACB-82FC-27BF8C1C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626D87-6E70-4CBA-94E2-BA5FAAED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3254B1-0178-45EA-A12D-A426329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4615-4D9A-4D99-B8B3-19B9602B48D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31157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DA9E-218F-4DA3-BD4D-A2C6183D11E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7600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86F7-E532-4457-AC74-BC1FEE5CF3F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5134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3B7B-F71C-4DBF-A202-08D68E5431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0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B4D8A-B5A0-45DF-94DD-174AC091893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655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300A52A-3145-4660-BFF4-89C570E0AA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065EEFE-8DD6-4D48-B1C1-C53739278C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8A1358-4D1E-4E11-9DE3-2F235A8845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66CD240-0BAD-4855-BDCD-F7024C8BF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C1048E3-DE99-4151-A97F-403C91FD79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64FF10E-0472-4BEB-AF0E-FEB10811F1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1E667D-C3F7-472C-A565-2173580C01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5C4B1E2-0E6C-4B22-9BAB-4092E46708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CCC9EAD-56C5-4199-8F57-EE4EC774BD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5C8359A-7721-4371-BAD2-4CBC7CA0E5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327E78D-B511-478D-86FF-A54D4F936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51A2066-12F7-4640-BE2F-A91354559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29207F-2D3D-4D3C-8990-392301C35D2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511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6F51EA-3623-4611-B637-D2D6B5089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F7C320-A9FD-479A-B044-FEA879C0D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5B36A-AE0C-4C71-BF0B-8B1BD0C396F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501CD5C-4B3F-46A8-9A77-FC60F7128C8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641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8D305E-C3C5-4913-ADAA-C4ABB64D8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46AC2D-958D-4157-ADC4-FD0595B824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511E-25EE-44BA-A95A-313C61784C1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C36654E-D31E-4EB0-AACF-CE0845EF0EB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396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82BAAB-3405-4B38-93FA-E19B5B721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2DA21AB-91A3-4A08-A168-D25640807E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70DAC-240A-40CD-AE0E-6FBDAE040D6B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38231FF-0155-4A3E-B3A9-994835C8466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63016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34635F6-382E-4732-981B-4ED6EE1FB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90AC8D-1634-4B99-8C2E-B7382A291F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3603C-C661-4F0B-84FF-6E02A42A1D7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C75125B-B9BD-4E74-B282-C35055CA6C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9521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C38451-013E-4FEC-B1E1-87EA5D21B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67AEA2-79FC-46EC-B076-F46190AB11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8ACA7-C04B-4752-9C4D-6CB24384B9D1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B376A86-D701-49BE-8DA1-EE564AAAEB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65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FD7D6D-4784-405F-87AC-FA517556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436550-246D-4B1D-8B07-134D19CE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292198-08D4-4E65-816B-6B5FE9D9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DCAF46-AF79-41AC-A2D4-A3962651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8C4863-8CFB-4614-ACDE-232C39B2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352C1C-EA57-4519-88F6-7A4E16A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F6A3-FF62-4CA5-A77F-D801BBC9B44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87716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F4EB46-6339-469C-AC25-8552A4AC8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E0D482-0239-4CBD-8F21-077A4F099F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55958-5457-4F15-BFCC-FADA5F9C2F1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DF67C25-3777-4002-9339-F9A5A3D59C0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0981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3C1698-E056-4CC2-9C0E-0546DBFC5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BCD5F1-9534-4C19-AB6C-A1E2A24522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3884C-3A86-447B-981D-38AC5791629C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8206C4F-DACD-469E-867F-1B01A394BB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318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2C9862-B202-41D1-A972-0677B28C4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94E24D-950F-475B-A9BA-E561268E94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3F86B-5A44-4923-BBBB-21696571D563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2675B29-4215-4306-B408-017FD79C6C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5089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6E4043-A428-4E68-9BCC-95DE96EBD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C7D1CA-5A11-43E5-B27A-FEABC7F0D1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C631A-889F-4CE6-ADCA-736D658060B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3F3BD5F-5036-4857-8E89-8636DA879A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19574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3104CE-1639-4C6E-BBD3-737F533B9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27D133-B49A-4E11-AC6B-35DDDA4ED2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9E93-390F-440C-8CB8-02010D7BA01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B676F33-6AF6-4E7F-8266-A9251AC92A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8316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7C9CE2-DF7B-4993-B947-849668927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F38936-E1F4-4270-BB9C-4B5768EB77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0B317-A0BC-4BAE-B146-51376DFB1141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FEFCADF-B291-496C-9AC5-CCB05ECF341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87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146E0A-7657-4627-B8C2-397F1A3F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269F55-E2E9-4839-9AC7-C46BE0BB3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61D9E9-D088-422E-A5D7-C5DB52DEC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397C33B-9E3E-4CD3-A777-52B65CF18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3B36F2-989E-4B09-97B1-61E9754A6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4803778-C73A-467B-99EA-081184EB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E9E4674-350D-4B38-803C-2001CF20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0782C75-6340-49A3-A3D8-A948703E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C327-427F-46CB-936E-C141FD94750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512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BB1751-D257-4CB0-9E5B-1FFB3BA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1F6D1AE-B4ED-4B7C-98F4-058A79CE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731C7FB-2B6B-46DA-84FE-E4A7F4BE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1D0339-0B2F-45E0-9F1E-B75ADD9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F485-70CE-4A96-9A3D-D7F67062B19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296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D808BC4-4C90-49AE-A324-EBE92735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9945A3-091B-4C3C-8CDD-3F311AAF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261EB8-46E1-4550-A26F-705B5B2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E3AA-A7CB-4839-A175-FC5CA085160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105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72DEF-E5DB-40C4-9BD0-3B2AE778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0253FC-4D70-4EB5-9305-31F0CBA6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AF35C9-2118-48C9-8D95-ACAC881C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EC9202-0891-42DD-BC08-7CDCFCF6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584B10-341D-47BF-B1D8-B764F83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EAF4A4-47D5-4478-9AC4-841D982D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B1A3-DBE9-470A-ACD2-9E1DB89F842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151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D06C5-08A8-4657-B2FF-24591FE1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7E63FC7-5AA2-4D18-BDAF-2D87B025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F1A613-ADAC-4E50-AD4A-CFCC387B0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149B84-D3BC-42DD-A42B-ED9818BF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E8ECE8A-E5B6-4B59-B09A-EDCDE711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1247D8D-AED5-482B-906C-100C3DC5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C877-E016-4A9F-9E54-B3369294F60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949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369DB-31E6-4C7E-896B-CF435B39A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253A34-1AF0-4C5A-B7B7-5FE39DCB1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46459A-7DA8-434E-858D-3C6D0173E6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E1D9AD-D7BE-4338-9B26-06927C4BCB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C6D56-6DB4-421E-AEA5-CE2EB9A21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ED20C6-D533-4BDE-969C-23E784D1ACDD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E91AECB0-3B81-4522-8645-7336E0A3A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851AACA-56E7-4A39-AD17-163C4568A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962B2B0D-EB0A-4DA4-9BF2-6242ECB88A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90FFE8F8-5384-4B42-BAB0-415F219644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B44396D8-C3D1-4150-8A87-26458FEA28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6B31FD9-2321-43FB-9452-565733E44E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15139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9219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CBCBC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CBC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A509E01F-D262-47AE-9D37-1884CE00115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3617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9FDD378-8594-48ED-ADFE-AAC86C3188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FBC755F-EB64-4C53-AFD5-2EA39D5344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F5869E-5B7A-4051-A6A8-0E3A2F885B77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7BBF8F31-C033-4E7D-AD83-F55D8752C3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>
              <a:extLst>
                <a:ext uri="{FF2B5EF4-FFF2-40B4-BE49-F238E27FC236}">
                  <a16:creationId xmlns:a16="http://schemas.microsoft.com/office/drawing/2014/main" id="{2A601E9F-D205-4F17-A504-ED7CF884CA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>
                <a:extLst>
                  <a:ext uri="{FF2B5EF4-FFF2-40B4-BE49-F238E27FC236}">
                    <a16:creationId xmlns:a16="http://schemas.microsoft.com/office/drawing/2014/main" id="{07F15098-AB92-4E05-9057-D08E84766D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32775" name="Freeform 7">
                <a:extLst>
                  <a:ext uri="{FF2B5EF4-FFF2-40B4-BE49-F238E27FC236}">
                    <a16:creationId xmlns:a16="http://schemas.microsoft.com/office/drawing/2014/main" id="{C928D965-C62D-45A5-BB41-ADA197C933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32776" name="Freeform 8">
                <a:extLst>
                  <a:ext uri="{FF2B5EF4-FFF2-40B4-BE49-F238E27FC236}">
                    <a16:creationId xmlns:a16="http://schemas.microsoft.com/office/drawing/2014/main" id="{8F7FA303-A423-44C9-9454-2C4DE7843E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  <p:sp>
            <p:nvSpPr>
              <p:cNvPr id="3086" name="Freeform 9">
                <a:extLst>
                  <a:ext uri="{FF2B5EF4-FFF2-40B4-BE49-F238E27FC236}">
                    <a16:creationId xmlns:a16="http://schemas.microsoft.com/office/drawing/2014/main" id="{DED1B41D-24B9-4F17-93B2-0ADB098F37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778" name="Freeform 10">
                <a:extLst>
                  <a:ext uri="{FF2B5EF4-FFF2-40B4-BE49-F238E27FC236}">
                    <a16:creationId xmlns:a16="http://schemas.microsoft.com/office/drawing/2014/main" id="{8519F513-5433-49C3-87FC-E9C1D3A14A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hu-HU">
                  <a:latin typeface="Arial" charset="0"/>
                </a:endParaRPr>
              </a:p>
            </p:txBody>
          </p:sp>
        </p:grpSp>
        <p:sp>
          <p:nvSpPr>
            <p:cNvPr id="32779" name="Freeform 11">
              <a:extLst>
                <a:ext uri="{FF2B5EF4-FFF2-40B4-BE49-F238E27FC236}">
                  <a16:creationId xmlns:a16="http://schemas.microsoft.com/office/drawing/2014/main" id="{9635D69D-193E-45E3-84C9-51ABB4C96F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3082" name="Freeform 12">
              <a:extLst>
                <a:ext uri="{FF2B5EF4-FFF2-40B4-BE49-F238E27FC236}">
                  <a16:creationId xmlns:a16="http://schemas.microsoft.com/office/drawing/2014/main" id="{3E186122-2126-41BC-B6E3-0916B4068F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2781" name="Rectangle 13">
            <a:extLst>
              <a:ext uri="{FF2B5EF4-FFF2-40B4-BE49-F238E27FC236}">
                <a16:creationId xmlns:a16="http://schemas.microsoft.com/office/drawing/2014/main" id="{9766DB52-7E9A-4FC2-8575-2D831F2162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2782" name="Rectangle 14">
            <a:extLst>
              <a:ext uri="{FF2B5EF4-FFF2-40B4-BE49-F238E27FC236}">
                <a16:creationId xmlns:a16="http://schemas.microsoft.com/office/drawing/2014/main" id="{1BE0DADD-CC14-48BC-8297-32B3780DF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2783" name="Rectangle 15">
            <a:extLst>
              <a:ext uri="{FF2B5EF4-FFF2-40B4-BE49-F238E27FC236}">
                <a16:creationId xmlns:a16="http://schemas.microsoft.com/office/drawing/2014/main" id="{C913E85E-93CF-4CAC-8649-03AB817D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427335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opscience.iop.org/article/10.3847/1538-3881/aba75b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szabari@gmail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jpeg"/><Relationship Id="rId4" Type="http://schemas.openxmlformats.org/officeDocument/2006/relationships/hyperlink" Target="http://www.teozofia.h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A33446E-ED3E-4FAE-8897-9A245AF2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2" y="990600"/>
            <a:ext cx="75526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Hogyan születik egy galaxis, egy naprendszer, egy bolygó és egy emberi lény?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380999" y="2357880"/>
            <a:ext cx="8382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kozmosz „harmonikus rendet” jelent.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Egy lény születése: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FFFF00"/>
                </a:solidFill>
              </a:rPr>
              <a:t>A magasabb rendű lény kisugároz egy gömböt, egy spirituális-mágneses mezőt, amely alacsonyabb rendű lények csoportját vonzza oda.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Amelyek egy kisebb életgömböt sugároznak ki.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FFFF00"/>
                </a:solidFill>
              </a:rPr>
              <a:t>És így tovább.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Hogyan születik egy galaxis, egy naprendszer, egy bolygó és egy emberi lény?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EE3C0C-939C-4647-9BEF-04A58A7C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346994"/>
            <a:ext cx="5105400" cy="42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571499" y="2362200"/>
            <a:ext cx="800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</a:t>
            </a: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Aether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/Tér tele van ÉLETTEL.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 minden él, hogyan írnánk le a Földet?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A5621CC-B0AC-4181-B796-EB493D41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93" y="1905000"/>
            <a:ext cx="4367213" cy="4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Nap az „agy és a szív”, a bolygók a többi szervek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ED451C5-142A-4F70-9567-70900AD8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06" y="2209800"/>
            <a:ext cx="65125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Nap-entitás alakítja ki az általános fejlődési mintázatot, azon belül minden lény rendelkezik valamennyi (alapvető) szabad akarattal.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ED451C5-142A-4F70-9567-70900AD8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10" y="2777881"/>
            <a:ext cx="6552979" cy="39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Kozmikus keringési rendszerek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357048" y="1740447"/>
            <a:ext cx="8382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Vannak kozmikus artériák és vénák, stabil keringési csatornák.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Valamennyi fejlettségi szint lényei az egyik szférából a másikba áramlanak.</a:t>
            </a:r>
          </a:p>
        </p:txBody>
      </p:sp>
    </p:spTree>
    <p:extLst>
      <p:ext uri="{BB962C8B-B14F-4D97-AF65-F5344CB8AC3E}">
        <p14:creationId xmlns:p14="http://schemas.microsoft.com/office/powerpoint/2010/main" val="2140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Keringési rendszerek a Földön: a költözőmadarak főbb útvonalai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55A9E45-B4AC-4EAB-A0EA-6F6E526A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14525"/>
            <a:ext cx="7259368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Kozmikus keringési rendszerek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357048" y="1740447"/>
            <a:ext cx="8382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„egyik szférából a másikba való áramlás” sokkal több, mint egy helyzetváltoztatás, a </a:t>
            </a:r>
            <a:r>
              <a:rPr kumimoji="0" lang="hu-HU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tudatállapotunkat </a:t>
            </a:r>
            <a:r>
              <a:rPr kumimoji="0" lang="hu-HU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változtatjuk meg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Szellemi lényegünk utazik, nem a testünk.</a:t>
            </a:r>
          </a:p>
        </p:txBody>
      </p:sp>
    </p:spTree>
    <p:extLst>
      <p:ext uri="{BB962C8B-B14F-4D97-AF65-F5344CB8AC3E}">
        <p14:creationId xmlns:p14="http://schemas.microsoft.com/office/powerpoint/2010/main" val="7345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Kozmikus keringési rendszerek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357048" y="1740447"/>
            <a:ext cx="8382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Naprendszeren belül minden lény periodikusan áthalad a Nap (a szív) szellemi szféráján.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 emberek is: </a:t>
            </a:r>
            <a:r>
              <a:rPr kumimoji="0" lang="hu-HU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két inkarnáció között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FFFF00"/>
                </a:solidFill>
              </a:rPr>
              <a:t>… és lehet, hogy mély alvásunkban is.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6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66FFFF"/>
                </a:solidFill>
                <a:latin typeface="Book Antiqua Alt" charset="0"/>
              </a:rPr>
              <a:t>AZ ÉLŐ NAPRENDSZER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A86E655-491A-4D16-A558-477FF643A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219200"/>
            <a:ext cx="9144000" cy="429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Napfoltok csoportja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5E518A-5C54-4737-8D23-2CB5ED14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69" y="1740447"/>
            <a:ext cx="6226061" cy="420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Intenzív beáramlás és kiáramlás napfolt-maximum során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77BAA92-2C9E-4077-8005-68ED95A9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441"/>
            <a:ext cx="4267200" cy="3185652"/>
          </a:xfrm>
          <a:prstGeom prst="rect">
            <a:avLst/>
          </a:prstGeom>
        </p:spPr>
      </p:pic>
      <p:pic>
        <p:nvPicPr>
          <p:cNvPr id="2050" name="Picture 2" descr="A tudósok sem értik, mi történik a Föld mágneses mezejével - Egyre  gyorsabban változik - Terasz | Femina">
            <a:extLst>
              <a:ext uri="{FF2B5EF4-FFF2-40B4-BE49-F238E27FC236}">
                <a16:creationId xmlns:a16="http://schemas.microsoft.com/office/drawing/2014/main" id="{4156C3A2-7F5D-488C-A9B2-38300600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68" y="168730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 is az a sarki fény?">
            <a:extLst>
              <a:ext uri="{FF2B5EF4-FFF2-40B4-BE49-F238E27FC236}">
                <a16:creationId xmlns:a16="http://schemas.microsoft.com/office/drawing/2014/main" id="{85D16614-CB94-465C-9496-4DE6DC15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1232"/>
            <a:ext cx="3059417" cy="19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sokos északi fény vadászoknak - Finnország felé félúton">
            <a:extLst>
              <a:ext uri="{FF2B5EF4-FFF2-40B4-BE49-F238E27FC236}">
                <a16:creationId xmlns:a16="http://schemas.microsoft.com/office/drawing/2014/main" id="{E44366AF-D82E-44A8-8533-D0387137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92" y="4867093"/>
            <a:ext cx="2955526" cy="19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sarki fény új típusát fedezték fel | 24.hu">
            <a:extLst>
              <a:ext uri="{FF2B5EF4-FFF2-40B4-BE49-F238E27FC236}">
                <a16:creationId xmlns:a16="http://schemas.microsoft.com/office/drawing/2014/main" id="{9A1CC783-EB3B-48D9-A77F-2AFA7FF8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3" y="4987469"/>
            <a:ext cx="3290507" cy="17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Korrelálva a társadalmi felfordulásokkal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Csicsevszkij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1897-1964)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D94CB45-F742-4F78-B0D2-44A410A8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329039"/>
            <a:ext cx="6934200" cy="45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Fiatal és öreg csillagok egy csillaghalmazban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1F330D2-243E-4F77-B842-0D86528E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05000"/>
            <a:ext cx="4724400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0000"/>
            </a:gs>
            <a:gs pos="50000">
              <a:srgbClr val="0066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val 2">
            <a:extLst>
              <a:ext uri="{FF2B5EF4-FFF2-40B4-BE49-F238E27FC236}">
                <a16:creationId xmlns:a16="http://schemas.microsoft.com/office/drawing/2014/main" id="{54F20F72-32E1-4144-B4BA-B151438611CB}"/>
              </a:ext>
            </a:extLst>
          </p:cNvPr>
          <p:cNvSpPr>
            <a:spLocks noChangeArrowheads="1"/>
          </p:cNvSpPr>
          <p:nvPr/>
        </p:nvSpPr>
        <p:spPr bwMode="auto">
          <a:xfrm rot="-1507021">
            <a:off x="2133600" y="2286000"/>
            <a:ext cx="5638800" cy="1752600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3" name="Oval 3">
            <a:extLst>
              <a:ext uri="{FF2B5EF4-FFF2-40B4-BE49-F238E27FC236}">
                <a16:creationId xmlns:a16="http://schemas.microsoft.com/office/drawing/2014/main" id="{7C73A3B3-6623-406A-9740-4D98FD65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4384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3305F83E-F9D1-47D3-A796-3B523B328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FF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hu-HU" altLang="hu-HU" b="1" dirty="0">
                <a:solidFill>
                  <a:schemeClr val="hlink"/>
                </a:solidFill>
              </a:rPr>
              <a:t>Naprendszerünk 10</a:t>
            </a:r>
            <a:r>
              <a:rPr lang="hu-HU" altLang="hu-HU" b="1" dirty="0">
                <a:solidFill>
                  <a:schemeClr val="bg1"/>
                </a:solidFill>
              </a:rPr>
              <a:t> </a:t>
            </a:r>
            <a:br>
              <a:rPr lang="hu-HU" altLang="hu-HU" b="1" dirty="0">
                <a:solidFill>
                  <a:schemeClr val="bg1"/>
                </a:solidFill>
              </a:rPr>
            </a:br>
            <a:r>
              <a:rPr lang="hu-HU" altLang="hu-HU" b="1" dirty="0">
                <a:solidFill>
                  <a:srgbClr val="FF0066"/>
                </a:solidFill>
              </a:rPr>
              <a:t>fejlődési rendszere</a:t>
            </a:r>
            <a:endParaRPr lang="en-US" altLang="hu-HU" b="1" dirty="0"/>
          </a:p>
        </p:txBody>
      </p:sp>
      <p:sp>
        <p:nvSpPr>
          <p:cNvPr id="204805" name="AutoShape 5">
            <a:extLst>
              <a:ext uri="{FF2B5EF4-FFF2-40B4-BE49-F238E27FC236}">
                <a16:creationId xmlns:a16="http://schemas.microsoft.com/office/drawing/2014/main" id="{C966BFCF-C78A-44DB-A7C7-D0C8048A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763000" cy="457200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    </a:t>
            </a:r>
            <a:r>
              <a:rPr kumimoji="0" lang="hu-HU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Rendszer</a:t>
            </a:r>
            <a:r>
              <a:rPr kumimoji="0" lang="en-US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hu-HU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Lánc</a:t>
            </a:r>
            <a:r>
              <a:rPr kumimoji="0" lang="en-US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hu-HU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Kör</a:t>
            </a:r>
            <a:r>
              <a:rPr kumimoji="0" lang="en-US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hu-HU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F. B. száma</a:t>
            </a:r>
            <a:r>
              <a:rPr kumimoji="0" lang="en-US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	</a:t>
            </a:r>
            <a:r>
              <a:rPr kumimoji="0" lang="hu-HU" altLang="hu-HU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Megjegyzés</a:t>
            </a:r>
            <a:endParaRPr kumimoji="0" lang="en-US" altLang="hu-HU" sz="1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6" name="AutoShape 6">
            <a:extLst>
              <a:ext uri="{FF2B5EF4-FFF2-40B4-BE49-F238E27FC236}">
                <a16:creationId xmlns:a16="http://schemas.microsoft.com/office/drawing/2014/main" id="{8009D7B0-780D-41CE-9844-062C74503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8739188" cy="457200"/>
          </a:xfrm>
          <a:prstGeom prst="flowChartAlternateProcess">
            <a:avLst/>
          </a:prstGeom>
          <a:gradFill rotWithShape="0">
            <a:gsLst>
              <a:gs pos="25000">
                <a:srgbClr val="80804D"/>
              </a:gs>
              <a:gs pos="0">
                <a:srgbClr val="FFFF00"/>
              </a:gs>
              <a:gs pos="50000">
                <a:srgbClr val="FFC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   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VUL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KÁ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           6?           1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 Föld-rendszernél alacsonyabb szintű lényeket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                                                                 fog létrehozni.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7" name="AutoShape 7">
            <a:extLst>
              <a:ext uri="{FF2B5EF4-FFF2-40B4-BE49-F238E27FC236}">
                <a16:creationId xmlns:a16="http://schemas.microsoft.com/office/drawing/2014/main" id="{D0500079-8986-4454-8062-9EB3AB17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chemeClr val="hlink"/>
              </a:gs>
              <a:gs pos="50000">
                <a:srgbClr val="FF9933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II    V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NUS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5           7             1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legfejlettebb rendszer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8" name="AutoShape 8">
            <a:extLst>
              <a:ext uri="{FF2B5EF4-FFF2-40B4-BE49-F238E27FC236}">
                <a16:creationId xmlns:a16="http://schemas.microsoft.com/office/drawing/2014/main" id="{B25D333B-0850-40BF-8286-0FCD0084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rgbClr val="FF9933"/>
              </a:gs>
              <a:gs pos="50000">
                <a:srgbClr val="FF0000"/>
              </a:gs>
              <a:gs pos="100000">
                <a:srgbClr val="FF99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III  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FÖLD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4           4             3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Három bolygója a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Mars,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 Föld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és a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Mer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9" name="AutoShape 9">
            <a:extLst>
              <a:ext uri="{FF2B5EF4-FFF2-40B4-BE49-F238E27FC236}">
                <a16:creationId xmlns:a16="http://schemas.microsoft.com/office/drawing/2014/main" id="{026E57F1-E3F6-4B1B-9346-28EB7792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rgbClr val="00CCFF"/>
              </a:gs>
              <a:gs pos="50000">
                <a:srgbClr val="0066FF"/>
              </a:gs>
              <a:gs pos="100000">
                <a:srgbClr val="00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IV   JUPITER         3           2      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1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Jupiter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még nem lakott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 a holdjai igen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Nagyon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                                                                 magas szintet fog elérni. 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0" name="AutoShape 10">
            <a:extLst>
              <a:ext uri="{FF2B5EF4-FFF2-40B4-BE49-F238E27FC236}">
                <a16:creationId xmlns:a16="http://schemas.microsoft.com/office/drawing/2014/main" id="{457448E2-2711-458F-B16B-4EE9CA076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rgbClr val="66FF33"/>
              </a:gs>
              <a:gs pos="50000">
                <a:schemeClr val="accent6"/>
              </a:gs>
              <a:gs pos="100000">
                <a:srgbClr val="66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  S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ATURN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USZ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3        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korai   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1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Lassan fejlődik, de magas szintet fog elérni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1" name="AutoShape 11">
            <a:extLst>
              <a:ext uri="{FF2B5EF4-FFF2-40B4-BE49-F238E27FC236}">
                <a16:creationId xmlns:a16="http://schemas.microsoft.com/office/drawing/2014/main" id="{AF66ACE5-141D-4028-8623-D17DDA30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292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rgbClr val="FF99FF"/>
              </a:gs>
              <a:gs pos="50000">
                <a:srgbClr val="FF66FF"/>
              </a:gs>
              <a:gs pos="100000">
                <a:srgbClr val="FF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    UR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Á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NUS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3           </a:t>
            </a:r>
            <a:r>
              <a:rPr kumimoji="0" lang="en-US" alt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---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    1	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2" name="AutoShape 12">
            <a:extLst>
              <a:ext uri="{FF2B5EF4-FFF2-40B4-BE49-F238E27FC236}">
                <a16:creationId xmlns:a16="http://schemas.microsoft.com/office/drawing/2014/main" id="{E48DFF02-9780-46D4-850C-3C9B0878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88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B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VII  NEPTUN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USZ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4           </a:t>
            </a:r>
            <a:r>
              <a:rPr kumimoji="0" lang="en-US" alt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---</a:t>
            </a: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3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3 bolygó a Neptunusz és 2 azon túli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13" name="AutoShape 13">
            <a:extLst>
              <a:ext uri="{FF2B5EF4-FFF2-40B4-BE49-F238E27FC236}">
                <a16:creationId xmlns:a16="http://schemas.microsoft.com/office/drawing/2014/main" id="{3EAF7983-6BB2-4883-AF76-B09576C8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48400"/>
            <a:ext cx="8739188" cy="457200"/>
          </a:xfrm>
          <a:prstGeom prst="flowChartAlternateProcess">
            <a:avLst/>
          </a:prstGeom>
          <a:gradFill rotWithShape="0">
            <a:gsLst>
              <a:gs pos="0">
                <a:srgbClr val="00B0F0"/>
              </a:gs>
              <a:gs pos="50000">
                <a:srgbClr val="3399FF"/>
              </a:gs>
              <a:gs pos="100000">
                <a:srgbClr val="00B0F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VIII, IX, X     			</a:t>
            </a:r>
            <a:r>
              <a: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Nincs elnevezésük. Nem tartalmaznak fizikai bolygót.</a:t>
            </a:r>
            <a:endParaRPr kumimoji="0" lang="en-US" altLang="hu-H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4814" name="Object 14">
            <a:extLst>
              <a:ext uri="{FF2B5EF4-FFF2-40B4-BE49-F238E27FC236}">
                <a16:creationId xmlns:a16="http://schemas.microsoft.com/office/drawing/2014/main" id="{9472BAB4-DBF9-4259-95E1-1F36016C1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5100" y="2057400"/>
          <a:ext cx="13589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1663920" imgH="1666440" progId="MS_ClipArt_Gallery.2">
                  <p:embed/>
                </p:oleObj>
              </mc:Choice>
              <mc:Fallback>
                <p:oleObj name="Clip" r:id="rId4" imgW="1663920" imgH="1666440" progId="MS_ClipArt_Gallery.2">
                  <p:embed/>
                  <p:pic>
                    <p:nvPicPr>
                      <p:cNvPr id="204814" name="Object 14">
                        <a:extLst>
                          <a:ext uri="{FF2B5EF4-FFF2-40B4-BE49-F238E27FC236}">
                            <a16:creationId xmlns:a16="http://schemas.microsoft.com/office/drawing/2014/main" id="{9472BAB4-DBF9-4259-95E1-1F36016C1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2057400"/>
                        <a:ext cx="13589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076241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Merkúr a 7. fázisát kezdi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22E6039-38B3-41F4-9E07-5E0DFD19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962521"/>
            <a:ext cx="6172200" cy="41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Vénusz a 7. fázisában van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FC08FC7-4B98-4E02-A945-E8E97C01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59" y="1531441"/>
            <a:ext cx="627208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Föld a 4. fázisában van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C219B09-FF6E-48B4-9D7D-6AC8BE38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49026"/>
            <a:ext cx="6069285" cy="41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Jupiter és a Szaturnusz nagyon fiatalok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CE2410A-CD65-41C8-B4E7-AA7F2C27D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67" y="1981200"/>
            <a:ext cx="6596065" cy="44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Mars alszik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0957EF-4532-4401-9DAD-2807A7F9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43164"/>
            <a:ext cx="6408751" cy="43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ACE47A-567D-47A2-B336-C028D6536F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55650" y="0"/>
            <a:ext cx="7561263" cy="620713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>
                <a:solidFill>
                  <a:srgbClr val="FD412D"/>
                </a:solidFill>
              </a:rPr>
              <a:t>TABULA SMARAGDINA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6AB12D7-42FE-46E4-8B4C-7482F06F2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4608512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Valóságos, hazugság nélkül való,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biztos és teljességgel igaz!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altLang="hu-HU" sz="1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 lent van, ugyanolyan,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ami fent van,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ami fent van, ugyanolyan,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ami lent van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az Egyedülálló Dolog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csodájának véghezvitelére.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És amint minden dolog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Egyből lett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az Egyedülálló közvetítésével: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úgy minden dolog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egy dologból születik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az alkalmazkodás által.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Szülőatyja a Nap, szülőanyja a Hold; 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szél hordozta méhében; bölcsője a Föld.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Az egész világ minden tökéletességének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az atyja ez.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Ereje fogyatkozás nélküli azután is,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hogy azt a földbe betöltötte.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u-HU" altLang="hu-HU" sz="1600" b="1"/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2EE19B3E-F79C-41BE-8273-C5D9283E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1196975"/>
            <a:ext cx="426878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Válaszd el a földet a tűztől, a finomat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durvától, gondosan és nagy művészettel.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Felszáll a földről az égbe és újból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aláereszkedik a földre és egyesíti így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felső és alsó szférák erejét.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Így juthatsz az egész világ hatalmához.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sötétség menekülni fog előled.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Ez az erők ereje, mert éppen úgy áthat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minden finom dolgot, mint durvát.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Amint a Nagyvilág, úgy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születik a Kisvilág.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Ebből csodálatos összefüggések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válnak lehetségessé,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amelyeknek kulcsa ez.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Azért neveztek engem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Hermes Trismegistosnak,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háromszorosan bölcsnek, mert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 egész világ filozófiájának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mindhárom értelme birtokomban van.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Amint a nap művéről mondottam,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elvégeztetett!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Régi folyóágy a Marson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9479825-ACFC-4E7A-B0D3-70E7DC9D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55" y="1740447"/>
            <a:ext cx="6695690" cy="36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emberi lény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87BE88-38AF-4EC1-97D8-E93057EB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40447"/>
            <a:ext cx="2984770" cy="435555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FA92D83-7476-4E49-B8C8-7EDDE271A65E}"/>
              </a:ext>
            </a:extLst>
          </p:cNvPr>
          <p:cNvSpPr txBox="1"/>
          <p:nvPr/>
        </p:nvSpPr>
        <p:spPr>
          <a:xfrm>
            <a:off x="990601" y="107229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FF00"/>
                </a:solidFill>
              </a:rPr>
              <a:t>Határtalan élet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88BC5C0-B755-4578-B0C6-40317C1B63E1}"/>
              </a:ext>
            </a:extLst>
          </p:cNvPr>
          <p:cNvSpPr txBox="1"/>
          <p:nvPr/>
        </p:nvSpPr>
        <p:spPr>
          <a:xfrm>
            <a:off x="4114800" y="190500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FF00"/>
                </a:solidFill>
              </a:rPr>
              <a:t>Isteni mag:</a:t>
            </a:r>
          </a:p>
          <a:p>
            <a:r>
              <a:rPr lang="hu-H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Örökkévaló</a:t>
            </a:r>
          </a:p>
          <a:p>
            <a:endParaRPr lang="hu-HU" sz="3200" b="1" dirty="0">
              <a:solidFill>
                <a:srgbClr val="FFFF00"/>
              </a:solidFill>
            </a:endParaRPr>
          </a:p>
          <a:p>
            <a:r>
              <a:rPr lang="hu-HU" sz="3200" b="1" dirty="0">
                <a:solidFill>
                  <a:srgbClr val="FFFF00"/>
                </a:solidFill>
              </a:rPr>
              <a:t>Tanuló rész:</a:t>
            </a:r>
          </a:p>
          <a:p>
            <a:r>
              <a:rPr lang="hu-H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Elme, gondolkodás</a:t>
            </a:r>
          </a:p>
          <a:p>
            <a:endParaRPr lang="hu-HU" sz="3200" b="1" dirty="0">
              <a:solidFill>
                <a:srgbClr val="FFFF00"/>
              </a:solidFill>
            </a:endParaRPr>
          </a:p>
          <a:p>
            <a:r>
              <a:rPr lang="hu-HU" sz="3200" b="1" dirty="0">
                <a:solidFill>
                  <a:srgbClr val="FFFF00"/>
                </a:solidFill>
              </a:rPr>
              <a:t>Átmeneti eszköz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emberi lény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87BE88-38AF-4EC1-97D8-E93057EB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40447"/>
            <a:ext cx="2984770" cy="435555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FA92D83-7476-4E49-B8C8-7EDDE271A65E}"/>
              </a:ext>
            </a:extLst>
          </p:cNvPr>
          <p:cNvSpPr txBox="1"/>
          <p:nvPr/>
        </p:nvSpPr>
        <p:spPr>
          <a:xfrm>
            <a:off x="990601" y="107229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Határtalan élet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88BC5C0-B755-4578-B0C6-40317C1B63E1}"/>
              </a:ext>
            </a:extLst>
          </p:cNvPr>
          <p:cNvSpPr txBox="1"/>
          <p:nvPr/>
        </p:nvSpPr>
        <p:spPr>
          <a:xfrm>
            <a:off x="4114800" y="190500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Isteni mag: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univerzum szívének gyermeke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Tanuló rész: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Nap gyermeke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Eszköz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Föld gyermeke</a:t>
            </a:r>
          </a:p>
        </p:txBody>
      </p:sp>
    </p:spTree>
    <p:extLst>
      <p:ext uri="{BB962C8B-B14F-4D97-AF65-F5344CB8AC3E}">
        <p14:creationId xmlns:p14="http://schemas.microsoft.com/office/powerpoint/2010/main" val="31995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emberi lény: hétszeres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87BE88-38AF-4EC1-97D8-E93057EB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3352800" cy="489260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88BC5C0-B755-4578-B0C6-40317C1B63E1}"/>
              </a:ext>
            </a:extLst>
          </p:cNvPr>
          <p:cNvSpPr txBox="1"/>
          <p:nvPr/>
        </p:nvSpPr>
        <p:spPr>
          <a:xfrm>
            <a:off x="4270717" y="1626267"/>
            <a:ext cx="4724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EGY-</a:t>
            </a:r>
            <a:r>
              <a:rPr kumimoji="0" lang="hu-HU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ség</a:t>
            </a: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érzése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300" b="1" dirty="0">
                <a:solidFill>
                  <a:srgbClr val="FFFF00"/>
                </a:solidFill>
              </a:rPr>
              <a:t>Belső látás, együttérzés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Értelem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Vágyak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Vitalitás</a:t>
            </a:r>
            <a:endParaRPr kumimoji="0" lang="hu-HU" sz="33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Érzések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300" b="1" dirty="0">
                <a:solidFill>
                  <a:srgbClr val="FFFF00"/>
                </a:solidFill>
              </a:rPr>
              <a:t>Azonosság a testtel</a:t>
            </a:r>
            <a:endParaRPr kumimoji="0" lang="hu-HU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Nap gyermekei vagyunk: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>
                <a:solidFill>
                  <a:srgbClr val="00B0F0"/>
                </a:solidFill>
              </a:rPr>
              <a:t>következtetések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357048" y="1740447"/>
            <a:ext cx="83820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Képesek vagyunk belépni a kozmosz minden szférájába és megérteni azokat.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Belső magunk egy Istenség, egy „Arany Nap”.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Meg tudunk tanulni </a:t>
            </a:r>
            <a:r>
              <a:rPr kumimoji="0" lang="hu-HU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ébren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utazni a Naprendszeren keresztül.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FFFF00"/>
                </a:solidFill>
              </a:rPr>
              <a:t>…hogy bölcsességet gyűjtsünk, és alkalmazzuk azt a Földön.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>
                <a:solidFill>
                  <a:srgbClr val="00B0F0"/>
                </a:solidFill>
              </a:rPr>
              <a:t>A csillagköd fázis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88BC5C0-B755-4578-B0C6-40317C1B63E1}"/>
              </a:ext>
            </a:extLst>
          </p:cNvPr>
          <p:cNvSpPr txBox="1"/>
          <p:nvPr/>
        </p:nvSpPr>
        <p:spPr>
          <a:xfrm>
            <a:off x="4012307" y="2514600"/>
            <a:ext cx="472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Tarantula-köd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EC4CB0E-C94C-4F6C-99DB-98E19723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7400"/>
            <a:ext cx="2590800" cy="41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üstökös fázis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88BC5C0-B755-4578-B0C6-40317C1B63E1}"/>
              </a:ext>
            </a:extLst>
          </p:cNvPr>
          <p:cNvSpPr txBox="1"/>
          <p:nvPr/>
        </p:nvSpPr>
        <p:spPr>
          <a:xfrm>
            <a:off x="4012307" y="2514600"/>
            <a:ext cx="4724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(félig éterikus)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Lovejoy</a:t>
            </a: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-üstökös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A92420-5021-4865-A682-FF9E0C14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31264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Materializálódás bolygóvá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88BC5C0-B755-4578-B0C6-40317C1B63E1}"/>
              </a:ext>
            </a:extLst>
          </p:cNvPr>
          <p:cNvSpPr txBox="1"/>
          <p:nvPr/>
        </p:nvSpPr>
        <p:spPr>
          <a:xfrm>
            <a:off x="3200400" y="4780002"/>
            <a:ext cx="472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Eridani</a:t>
            </a: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51B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D68A9C9-9EA7-4E12-A747-F00FA9DB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57" y="1219200"/>
            <a:ext cx="4697685" cy="3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80CB137-1B83-45C2-834A-CDE1AC36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"/>
            <a:ext cx="6934200" cy="444917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3BBAC67-CF10-4BEC-B44A-EC7C1CDB95BF}"/>
              </a:ext>
            </a:extLst>
          </p:cNvPr>
          <p:cNvSpPr txBox="1"/>
          <p:nvPr/>
        </p:nvSpPr>
        <p:spPr>
          <a:xfrm>
            <a:off x="0" y="4619159"/>
            <a:ext cx="8915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rgbClr val="010101"/>
                </a:solidFill>
                <a:effectLst/>
                <a:latin typeface="Frutiger"/>
              </a:rPr>
              <a:t>A részletes munka a napokban </a:t>
            </a:r>
            <a:r>
              <a:rPr lang="hu-HU" b="0" i="0" u="none" strike="noStrike" dirty="0">
                <a:solidFill>
                  <a:srgbClr val="1EB8E4"/>
                </a:solidFill>
                <a:effectLst/>
                <a:latin typeface="Frutiger"/>
                <a:hlinkClick r:id="rId4"/>
              </a:rPr>
              <a:t>jelent meg</a:t>
            </a:r>
            <a:r>
              <a:rPr lang="hu-HU" b="0" i="0" dirty="0">
                <a:solidFill>
                  <a:srgbClr val="010101"/>
                </a:solidFill>
                <a:effectLst/>
                <a:latin typeface="Frutiger"/>
              </a:rPr>
              <a:t> az interneten, az </a:t>
            </a:r>
            <a:r>
              <a:rPr lang="hu-HU" b="0" i="0" dirty="0" err="1">
                <a:solidFill>
                  <a:srgbClr val="010101"/>
                </a:solidFill>
                <a:effectLst/>
                <a:latin typeface="Frutiger"/>
              </a:rPr>
              <a:t>Astronomical</a:t>
            </a:r>
            <a:r>
              <a:rPr lang="hu-HU" b="0" i="0" dirty="0">
                <a:solidFill>
                  <a:srgbClr val="010101"/>
                </a:solidFill>
                <a:effectLst/>
                <a:latin typeface="Frutiger"/>
              </a:rPr>
              <a:t> Journal oldalán. Ebben arról olvashatunk, hogy bár jelenleg nem sokat tudunk a csillaghoz nem kötődő, a galaxisban tulajdonképpen szabadon száguldozó bolygókról, azok születésének körülményeiről, az ilyen planéták száma akár több 10 milliárd, vagy akár több billió is lehet.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üstökös fázis jelentése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357048" y="1740447"/>
            <a:ext cx="83820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Üstökös fázis: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</a:t>
            </a:r>
            <a:r>
              <a:rPr lang="hu-HU" sz="3200" b="1" dirty="0">
                <a:solidFill>
                  <a:srgbClr val="FFFF00"/>
                </a:solidFill>
              </a:rPr>
              <a:t>. a pubertás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Migránsok áradata (a kozmikus keringési rendszer kifejeződése az emberiségben).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Menekültek, „illegális” állampolgárok.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kozmoszban: szabad kölcsönhatás = egyetemes együttműködés… az üstökös fázis a lehető legrövidebb.</a:t>
            </a:r>
          </a:p>
        </p:txBody>
      </p:sp>
    </p:spTree>
    <p:extLst>
      <p:ext uri="{BB962C8B-B14F-4D97-AF65-F5344CB8AC3E}">
        <p14:creationId xmlns:p14="http://schemas.microsoft.com/office/powerpoint/2010/main" val="40656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2133600" y="232045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00B0F0"/>
                </a:solidFill>
              </a:rPr>
              <a:t>Az élő Naprendszer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609600" y="12954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FF00"/>
                </a:solidFill>
              </a:rPr>
              <a:t>Minden él.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FF00"/>
                </a:solidFill>
              </a:rPr>
              <a:t>Hogyan születik egy galaxis, egy naprendszer, egy bolygó, egy emberi lény?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FF00"/>
                </a:solidFill>
              </a:rPr>
              <a:t>A Naprendszer, egy hatalmas organizmus.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FF00"/>
                </a:solidFill>
              </a:rPr>
              <a:t>Egy bolygó életének fázisai.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FF00"/>
                </a:solidFill>
              </a:rPr>
              <a:t>Kik vagyunk a kozmosz gyermekeiként?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FF00"/>
                </a:solidFill>
              </a:rPr>
              <a:t>Az üstökös fázis ITT ÉS MOST.</a:t>
            </a:r>
          </a:p>
        </p:txBody>
      </p:sp>
    </p:spTree>
    <p:extLst>
      <p:ext uri="{BB962C8B-B14F-4D97-AF65-F5344CB8AC3E}">
        <p14:creationId xmlns:p14="http://schemas.microsoft.com/office/powerpoint/2010/main" val="2377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380999" y="240753"/>
            <a:ext cx="83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Gayatri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Rig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Védából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1066800" y="1323295"/>
            <a:ext cx="7262952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Invokáció a Naphoz, a Naplogoszhoz</a:t>
            </a:r>
          </a:p>
          <a:p>
            <a:pPr algn="just">
              <a:lnSpc>
                <a:spcPct val="107000"/>
              </a:lnSpc>
            </a:pPr>
            <a:endParaRPr lang="hu-HU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 Te, aki fenntartod az univerzumot, </a:t>
            </a: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Akiből minden dolog kiindul,</a:t>
            </a: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Akibe minden dolog visszatér,</a:t>
            </a: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Tárd fel nekünk a valódi Szellemi Nap arcát, </a:t>
            </a: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Amely az Arany Korong mögött rejtőzik,</a:t>
            </a: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megismerhessük az Igazságot, </a:t>
            </a:r>
          </a:p>
          <a:p>
            <a:pPr algn="just">
              <a:lnSpc>
                <a:spcPct val="107000"/>
              </a:lnSpc>
            </a:pPr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elvégezhessük minden kötelességünket,</a:t>
            </a:r>
          </a:p>
          <a:p>
            <a:r>
              <a:rPr lang="hu-H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Amint úton vagyunk a Te szent lábaidhoz.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5822950"/>
            <a:ext cx="7777162" cy="685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Szabari János, 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jszabari@gmail.com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+3630/9254-936</a:t>
            </a:r>
            <a:b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www.teozofia.hu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hu-HU" sz="2400" u="sng" dirty="0">
                <a:solidFill>
                  <a:schemeClr val="hlink"/>
                </a:solidFill>
              </a:rPr>
              <a:t>www.sziddhartha.hu</a:t>
            </a: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5218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Szerettel</a:t>
            </a:r>
            <a:r>
              <a:rPr kumimoji="0" lang="hu-HU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várjuk a Teozófiai Társulatba!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3515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763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1447800" y="23204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él, kivétel nélkül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609600" y="12954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dolog egy határtalan princípium, az EGY ÉLET megnyilvánulása.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„tudat” jelentése: más lények érzékelése, hatás és reagálás más lényekre.</a:t>
            </a:r>
          </a:p>
        </p:txBody>
      </p:sp>
    </p:spTree>
    <p:extLst>
      <p:ext uri="{BB962C8B-B14F-4D97-AF65-F5344CB8AC3E}">
        <p14:creationId xmlns:p14="http://schemas.microsoft.com/office/powerpoint/2010/main" val="2763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609600" y="240753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él – következmények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609600" y="1295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Újra megtestesülés.</a:t>
            </a:r>
          </a:p>
        </p:txBody>
      </p:sp>
    </p:spTree>
    <p:extLst>
      <p:ext uri="{BB962C8B-B14F-4D97-AF65-F5344CB8AC3E}">
        <p14:creationId xmlns:p14="http://schemas.microsoft.com/office/powerpoint/2010/main" val="3864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228600" y="240753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Egy hatalmas csillag-bölcsőde a Napunk „közelében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ACB55C5-D29A-4FBE-9222-D2EEB529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7545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228600" y="240753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Egy szupernova után kilökődött anyag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A3100CD-A8F7-497D-9D6D-AF7A01E6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5029200" cy="45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4EC05B-77E6-4D42-B043-E9624D5C6B8F}"/>
              </a:ext>
            </a:extLst>
          </p:cNvPr>
          <p:cNvSpPr txBox="1"/>
          <p:nvPr/>
        </p:nvSpPr>
        <p:spPr>
          <a:xfrm>
            <a:off x="609600" y="240753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él – következmények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9D10DD7-F617-4F49-AF39-3908E8A93172}"/>
              </a:ext>
            </a:extLst>
          </p:cNvPr>
          <p:cNvSpPr txBox="1"/>
          <p:nvPr/>
        </p:nvSpPr>
        <p:spPr>
          <a:xfrm>
            <a:off x="609600" y="12954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Újra megtestesülés.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lény határtalan potenciált hordoz magában.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Létezik egy alapvető Egység, Összekötöttség, Összekapcsoltság.</a:t>
            </a:r>
          </a:p>
        </p:txBody>
      </p:sp>
    </p:spTree>
    <p:extLst>
      <p:ext uri="{BB962C8B-B14F-4D97-AF65-F5344CB8AC3E}">
        <p14:creationId xmlns:p14="http://schemas.microsoft.com/office/powerpoint/2010/main" val="19372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Óceán">
  <a:themeElements>
    <a:clrScheme name="Ó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Óceá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gycsúc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49533</TotalTime>
  <Words>2065</Words>
  <Application>Microsoft Office PowerPoint</Application>
  <PresentationFormat>Diavetítés a képernyőre (4:3 oldalarány)</PresentationFormat>
  <Paragraphs>247</Paragraphs>
  <Slides>41</Slides>
  <Notes>40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59" baseType="lpstr">
      <vt:lpstr>Arial</vt:lpstr>
      <vt:lpstr>Arial Black</vt:lpstr>
      <vt:lpstr>Book Antiqua</vt:lpstr>
      <vt:lpstr>Book Antiqua Alt</vt:lpstr>
      <vt:lpstr>Bookman Old Style</vt:lpstr>
      <vt:lpstr>Frutiger</vt:lpstr>
      <vt:lpstr>Garamond</vt:lpstr>
      <vt:lpstr>Lucida Sans</vt:lpstr>
      <vt:lpstr>Tahoma</vt:lpstr>
      <vt:lpstr>Times New Roman</vt:lpstr>
      <vt:lpstr>Wingdings</vt:lpstr>
      <vt:lpstr>Wingdings 2</vt:lpstr>
      <vt:lpstr>Wingdings 3</vt:lpstr>
      <vt:lpstr>Default Design</vt:lpstr>
      <vt:lpstr>Óceán</vt:lpstr>
      <vt:lpstr>Hegycsúcs</vt:lpstr>
      <vt:lpstr>Patak</vt:lpstr>
      <vt:lpstr>Clip</vt:lpstr>
      <vt:lpstr>PowerPoint-bemutató</vt:lpstr>
      <vt:lpstr>AZ ÉLŐ NAPRENDSZER </vt:lpstr>
      <vt:lpstr>TABULA SMARAGDINA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Naprendszerünk 10  fejlődési rendszere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Szabari János, jszabari@gmail.com , +3630/9254-936      www.teozofia.hu; www.sziddhartha.hu</vt:lpstr>
    </vt:vector>
  </TitlesOfParts>
  <Company>xyz2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   THROUGH CHAINS   AND   ROUNDS</dc:title>
  <dc:creator>xyz1</dc:creator>
  <cp:lastModifiedBy>János Szabari</cp:lastModifiedBy>
  <cp:revision>31</cp:revision>
  <dcterms:created xsi:type="dcterms:W3CDTF">2000-01-20T10:52:10Z</dcterms:created>
  <dcterms:modified xsi:type="dcterms:W3CDTF">2020-09-28T07:29:40Z</dcterms:modified>
</cp:coreProperties>
</file>