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634" r:id="rId2"/>
    <p:sldId id="424" r:id="rId3"/>
    <p:sldId id="388" r:id="rId4"/>
    <p:sldId id="643" r:id="rId5"/>
    <p:sldId id="641" r:id="rId6"/>
    <p:sldId id="642" r:id="rId7"/>
    <p:sldId id="685" r:id="rId8"/>
    <p:sldId id="648" r:id="rId9"/>
    <p:sldId id="672" r:id="rId10"/>
    <p:sldId id="673" r:id="rId11"/>
    <p:sldId id="678" r:id="rId12"/>
    <p:sldId id="680" r:id="rId13"/>
    <p:sldId id="614" r:id="rId14"/>
    <p:sldId id="679" r:id="rId15"/>
    <p:sldId id="681" r:id="rId16"/>
    <p:sldId id="684" r:id="rId17"/>
    <p:sldId id="686" r:id="rId18"/>
    <p:sldId id="693" r:id="rId19"/>
    <p:sldId id="683" r:id="rId20"/>
    <p:sldId id="682" r:id="rId21"/>
    <p:sldId id="690" r:id="rId22"/>
    <p:sldId id="688" r:id="rId23"/>
    <p:sldId id="689" r:id="rId24"/>
    <p:sldId id="691" r:id="rId25"/>
    <p:sldId id="692" r:id="rId26"/>
    <p:sldId id="677" r:id="rId27"/>
    <p:sldId id="646" r:id="rId28"/>
    <p:sldId id="694" r:id="rId29"/>
    <p:sldId id="647" r:id="rId30"/>
    <p:sldId id="608" r:id="rId31"/>
    <p:sldId id="609" r:id="rId32"/>
  </p:sldIdLst>
  <p:sldSz cx="9144000" cy="6858000" type="screen4x3"/>
  <p:notesSz cx="6858000" cy="9772650"/>
  <p:defaultTextStyle>
    <a:defPPr>
      <a:defRPr lang="en-US"/>
    </a:defPPr>
    <a:lvl1pPr algn="ctr" rtl="0" eaLnBrk="0" fontAlgn="base" hangingPunct="0">
      <a:spcBef>
        <a:spcPct val="0"/>
      </a:spcBef>
      <a:spcAft>
        <a:spcPct val="0"/>
      </a:spcAft>
      <a:defRPr sz="3200" kern="1200">
        <a:solidFill>
          <a:schemeClr val="tx1"/>
        </a:solidFill>
        <a:latin typeface="Aldine-721 HU"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Aldine-721 HU"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Aldine-721 HU"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Aldine-721 HU"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Aldine-721 HU" pitchFamily="18" charset="0"/>
        <a:ea typeface="+mn-ea"/>
        <a:cs typeface="+mn-cs"/>
      </a:defRPr>
    </a:lvl5pPr>
    <a:lvl6pPr marL="2286000" algn="l" defTabSz="914400" rtl="0" eaLnBrk="1" latinLnBrk="0" hangingPunct="1">
      <a:defRPr sz="3200" kern="1200">
        <a:solidFill>
          <a:schemeClr val="tx1"/>
        </a:solidFill>
        <a:latin typeface="Aldine-721 HU" pitchFamily="18" charset="0"/>
        <a:ea typeface="+mn-ea"/>
        <a:cs typeface="+mn-cs"/>
      </a:defRPr>
    </a:lvl6pPr>
    <a:lvl7pPr marL="2743200" algn="l" defTabSz="914400" rtl="0" eaLnBrk="1" latinLnBrk="0" hangingPunct="1">
      <a:defRPr sz="3200" kern="1200">
        <a:solidFill>
          <a:schemeClr val="tx1"/>
        </a:solidFill>
        <a:latin typeface="Aldine-721 HU" pitchFamily="18" charset="0"/>
        <a:ea typeface="+mn-ea"/>
        <a:cs typeface="+mn-cs"/>
      </a:defRPr>
    </a:lvl7pPr>
    <a:lvl8pPr marL="3200400" algn="l" defTabSz="914400" rtl="0" eaLnBrk="1" latinLnBrk="0" hangingPunct="1">
      <a:defRPr sz="3200" kern="1200">
        <a:solidFill>
          <a:schemeClr val="tx1"/>
        </a:solidFill>
        <a:latin typeface="Aldine-721 HU" pitchFamily="18" charset="0"/>
        <a:ea typeface="+mn-ea"/>
        <a:cs typeface="+mn-cs"/>
      </a:defRPr>
    </a:lvl8pPr>
    <a:lvl9pPr marL="3657600" algn="l" defTabSz="914400" rtl="0" eaLnBrk="1" latinLnBrk="0" hangingPunct="1">
      <a:defRPr sz="3200" kern="1200">
        <a:solidFill>
          <a:schemeClr val="tx1"/>
        </a:solidFill>
        <a:latin typeface="Aldine-721 HU"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4A8A"/>
    <a:srgbClr val="FF0066"/>
    <a:srgbClr val="0000CC"/>
    <a:srgbClr val="00B050"/>
    <a:srgbClr val="336600"/>
    <a:srgbClr val="33CC33"/>
    <a:srgbClr val="009900"/>
    <a:srgbClr val="FF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8" autoAdjust="0"/>
    <p:restoredTop sz="94717" autoAdjust="0"/>
  </p:normalViewPr>
  <p:slideViewPr>
    <p:cSldViewPr snapToGrid="0">
      <p:cViewPr>
        <p:scale>
          <a:sx n="70" d="100"/>
          <a:sy n="70" d="100"/>
        </p:scale>
        <p:origin x="-1248" y="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456"/>
    </p:cViewPr>
  </p:sorterViewPr>
  <p:notesViewPr>
    <p:cSldViewPr snapToGrid="0">
      <p:cViewPr>
        <p:scale>
          <a:sx n="100" d="100"/>
          <a:sy n="100" d="100"/>
        </p:scale>
        <p:origin x="-606" y="942"/>
      </p:cViewPr>
      <p:guideLst>
        <p:guide orient="horz" pos="307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2802"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latin typeface="Times New Roman" pitchFamily="18" charset="0"/>
              </a:defRPr>
            </a:lvl1pPr>
          </a:lstStyle>
          <a:p>
            <a:endParaRPr lang="hu-HU" altLang="hu-HU"/>
          </a:p>
        </p:txBody>
      </p:sp>
      <p:sp>
        <p:nvSpPr>
          <p:cNvPr id="332803" name="Rectangle 1027"/>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hu-HU" altLang="hu-HU"/>
          </a:p>
        </p:txBody>
      </p:sp>
      <p:sp>
        <p:nvSpPr>
          <p:cNvPr id="332804" name="Rectangle 1028"/>
          <p:cNvSpPr>
            <a:spLocks noGrp="1" noChangeArrowheads="1"/>
          </p:cNvSpPr>
          <p:nvPr>
            <p:ph type="ftr" sz="quarter" idx="2"/>
          </p:nvPr>
        </p:nvSpPr>
        <p:spPr bwMode="auto">
          <a:xfrm>
            <a:off x="0" y="9291638"/>
            <a:ext cx="2971800" cy="4572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latin typeface="Times New Roman" pitchFamily="18" charset="0"/>
              </a:defRPr>
            </a:lvl1pPr>
          </a:lstStyle>
          <a:p>
            <a:endParaRPr lang="hu-HU" altLang="hu-HU"/>
          </a:p>
        </p:txBody>
      </p:sp>
      <p:sp>
        <p:nvSpPr>
          <p:cNvPr id="332805" name="Rectangle 1029"/>
          <p:cNvSpPr>
            <a:spLocks noGrp="1" noChangeArrowheads="1"/>
          </p:cNvSpPr>
          <p:nvPr>
            <p:ph type="sldNum" sz="quarter" idx="3"/>
          </p:nvPr>
        </p:nvSpPr>
        <p:spPr bwMode="auto">
          <a:xfrm>
            <a:off x="3886200" y="9291638"/>
            <a:ext cx="2971800" cy="4572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C57D65BC-1462-4D09-9FAC-8A4AD4D1E984}" type="slidenum">
              <a:rPr lang="hu-HU" altLang="hu-HU"/>
              <a:pPr/>
              <a:t>‹#›</a:t>
            </a:fld>
            <a:endParaRPr lang="hu-HU" altLang="hu-HU"/>
          </a:p>
        </p:txBody>
      </p:sp>
    </p:spTree>
    <p:extLst>
      <p:ext uri="{BB962C8B-B14F-4D97-AF65-F5344CB8AC3E}">
        <p14:creationId xmlns:p14="http://schemas.microsoft.com/office/powerpoint/2010/main" val="4213184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endParaRPr lang="hu-HU" altLang="hu-HU"/>
          </a:p>
        </p:txBody>
      </p:sp>
      <p:sp>
        <p:nvSpPr>
          <p:cNvPr id="30723" name="Rectangle 3"/>
          <p:cNvSpPr>
            <a:spLocks noGrp="1" noChangeArrowheads="1"/>
          </p:cNvSpPr>
          <p:nvPr>
            <p:ph type="dt" idx="1"/>
          </p:nvPr>
        </p:nvSpPr>
        <p:spPr bwMode="auto">
          <a:xfrm>
            <a:off x="388620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hu-HU" altLang="hu-HU"/>
          </a:p>
        </p:txBody>
      </p:sp>
      <p:sp>
        <p:nvSpPr>
          <p:cNvPr id="30724" name="Rectangle 4"/>
          <p:cNvSpPr>
            <a:spLocks noGrp="1" noRot="1" noChangeAspect="1" noChangeArrowheads="1" noTextEdit="1"/>
          </p:cNvSpPr>
          <p:nvPr>
            <p:ph type="sldImg" idx="2"/>
          </p:nvPr>
        </p:nvSpPr>
        <p:spPr bwMode="auto">
          <a:xfrm>
            <a:off x="985838" y="733425"/>
            <a:ext cx="4887912" cy="36655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914400" y="4643438"/>
            <a:ext cx="5029200"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 </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30726" name="Rectangle 6"/>
          <p:cNvSpPr>
            <a:spLocks noGrp="1" noChangeArrowheads="1"/>
          </p:cNvSpPr>
          <p:nvPr>
            <p:ph type="ftr" sz="quarter" idx="4"/>
          </p:nvPr>
        </p:nvSpPr>
        <p:spPr bwMode="auto">
          <a:xfrm>
            <a:off x="0" y="928370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endParaRPr lang="hu-HU" altLang="hu-HU"/>
          </a:p>
        </p:txBody>
      </p:sp>
      <p:sp>
        <p:nvSpPr>
          <p:cNvPr id="30727" name="Rectangle 7"/>
          <p:cNvSpPr>
            <a:spLocks noGrp="1" noChangeArrowheads="1"/>
          </p:cNvSpPr>
          <p:nvPr>
            <p:ph type="sldNum" sz="quarter" idx="5"/>
          </p:nvPr>
        </p:nvSpPr>
        <p:spPr bwMode="auto">
          <a:xfrm>
            <a:off x="3886200" y="928370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CC92E08B-6317-4EDE-8743-FDF7A70D6AC7}" type="slidenum">
              <a:rPr lang="hu-HU" altLang="hu-HU"/>
              <a:pPr/>
              <a:t>‹#›</a:t>
            </a:fld>
            <a:endParaRPr lang="hu-HU" altLang="hu-HU"/>
          </a:p>
        </p:txBody>
      </p:sp>
    </p:spTree>
    <p:extLst>
      <p:ext uri="{BB962C8B-B14F-4D97-AF65-F5344CB8AC3E}">
        <p14:creationId xmlns:p14="http://schemas.microsoft.com/office/powerpoint/2010/main" val="1102847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9F69139-7377-4D8E-A2B2-C3243F01D549}" type="slidenum">
              <a:rPr lang="hu-HU" altLang="hu-HU"/>
              <a:pPr/>
              <a:t>3</a:t>
            </a:fld>
            <a:endParaRPr lang="hu-HU" altLang="hu-HU"/>
          </a:p>
        </p:txBody>
      </p:sp>
      <p:sp>
        <p:nvSpPr>
          <p:cNvPr id="444418" name="Rectangle 2"/>
          <p:cNvSpPr>
            <a:spLocks noGrp="1" noRot="1" noChangeAspect="1" noChangeArrowheads="1" noTextEdit="1"/>
          </p:cNvSpPr>
          <p:nvPr>
            <p:ph type="sldImg"/>
          </p:nvPr>
        </p:nvSpPr>
        <p:spPr>
          <a:xfrm>
            <a:off x="985838" y="733425"/>
            <a:ext cx="4886325" cy="3663950"/>
          </a:xfrm>
          <a:ln/>
        </p:spPr>
      </p:sp>
      <p:sp>
        <p:nvSpPr>
          <p:cNvPr id="444419" name="Rectangle 3"/>
          <p:cNvSpPr>
            <a:spLocks noChangeArrowheads="1"/>
          </p:cNvSpPr>
          <p:nvPr/>
        </p:nvSpPr>
        <p:spPr bwMode="auto">
          <a:xfrm>
            <a:off x="914400" y="4803775"/>
            <a:ext cx="5029200" cy="439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30000"/>
              </a:spcBef>
              <a:defRPr sz="1200">
                <a:solidFill>
                  <a:schemeClr val="tx1"/>
                </a:solidFill>
                <a:latin typeface="Times New Roman" pitchFamily="18" charset="0"/>
              </a:defRPr>
            </a:lvl1pPr>
            <a:lvl2pPr algn="l">
              <a:spcBef>
                <a:spcPct val="30000"/>
              </a:spcBef>
              <a:defRPr sz="1200">
                <a:solidFill>
                  <a:schemeClr val="tx1"/>
                </a:solidFill>
                <a:latin typeface="Times New Roman" pitchFamily="18" charset="0"/>
              </a:defRPr>
            </a:lvl2pPr>
            <a:lvl3pPr algn="l">
              <a:spcBef>
                <a:spcPct val="30000"/>
              </a:spcBef>
              <a:defRPr sz="1200">
                <a:solidFill>
                  <a:schemeClr val="tx1"/>
                </a:solidFill>
                <a:latin typeface="Times New Roman" pitchFamily="18" charset="0"/>
              </a:defRPr>
            </a:lvl3pPr>
            <a:lvl4pPr algn="l">
              <a:spcBef>
                <a:spcPct val="30000"/>
              </a:spcBef>
              <a:defRPr sz="1200">
                <a:solidFill>
                  <a:schemeClr val="tx1"/>
                </a:solidFill>
                <a:latin typeface="Times New Roman" pitchFamily="18" charset="0"/>
              </a:defRPr>
            </a:lvl4pPr>
            <a:lvl5pPr algn="l">
              <a:spcBef>
                <a:spcPct val="30000"/>
              </a:spcBef>
              <a:defRPr sz="1200">
                <a:solidFill>
                  <a:schemeClr val="tx1"/>
                </a:solidFill>
                <a:latin typeface="Times New Roman" pitchFamily="18" charset="0"/>
              </a:defRPr>
            </a:lvl5pPr>
            <a:lvl6pPr eaLnBrk="0" fontAlgn="base" hangingPunct="0">
              <a:spcBef>
                <a:spcPct val="30000"/>
              </a:spcBef>
              <a:spcAft>
                <a:spcPct val="0"/>
              </a:spcAft>
              <a:defRPr sz="1200">
                <a:solidFill>
                  <a:schemeClr val="tx1"/>
                </a:solidFill>
                <a:latin typeface="Times New Roman" pitchFamily="18" charset="0"/>
              </a:defRPr>
            </a:lvl6pPr>
            <a:lvl7pPr eaLnBrk="0" fontAlgn="base" hangingPunct="0">
              <a:spcBef>
                <a:spcPct val="30000"/>
              </a:spcBef>
              <a:spcAft>
                <a:spcPct val="0"/>
              </a:spcAft>
              <a:defRPr sz="1200">
                <a:solidFill>
                  <a:schemeClr val="tx1"/>
                </a:solidFill>
                <a:latin typeface="Times New Roman" pitchFamily="18" charset="0"/>
              </a:defRPr>
            </a:lvl7pPr>
            <a:lvl8pPr eaLnBrk="0" fontAlgn="base" hangingPunct="0">
              <a:spcBef>
                <a:spcPct val="30000"/>
              </a:spcBef>
              <a:spcAft>
                <a:spcPct val="0"/>
              </a:spcAft>
              <a:defRPr sz="1200">
                <a:solidFill>
                  <a:schemeClr val="tx1"/>
                </a:solidFill>
                <a:latin typeface="Times New Roman" pitchFamily="18" charset="0"/>
              </a:defRPr>
            </a:lvl8pPr>
            <a:lvl9pPr eaLnBrk="0" fontAlgn="base" hangingPunct="0">
              <a:spcBef>
                <a:spcPct val="30000"/>
              </a:spcBef>
              <a:spcAft>
                <a:spcPct val="0"/>
              </a:spcAft>
              <a:defRPr sz="1200">
                <a:solidFill>
                  <a:schemeClr val="tx1"/>
                </a:solidFill>
                <a:latin typeface="Times New Roman" pitchFamily="18" charset="0"/>
              </a:defRPr>
            </a:lvl9pPr>
          </a:lstStyle>
          <a:p>
            <a:r>
              <a:rPr lang="hu-HU" altLang="hu-HU"/>
              <a:t>.</a:t>
            </a:r>
          </a:p>
        </p:txBody>
      </p:sp>
      <p:sp>
        <p:nvSpPr>
          <p:cNvPr id="444420" name="Rectangle 4"/>
          <p:cNvSpPr>
            <a:spLocks noGrp="1" noChangeArrowheads="1"/>
          </p:cNvSpPr>
          <p:nvPr>
            <p:ph type="body" idx="1"/>
          </p:nvPr>
        </p:nvSpPr>
        <p:spPr/>
        <p:txBody>
          <a:bodyPr/>
          <a:lstStyle/>
          <a:p>
            <a:r>
              <a:rPr lang="hu-HU" altLang="hu-HU"/>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16DCC-777B-4A28-A732-26051FA48C1C}" type="slidenum">
              <a:rPr lang="hu-HU" altLang="hu-HU"/>
              <a:pPr/>
              <a:t>30</a:t>
            </a:fld>
            <a:endParaRPr lang="hu-HU" altLang="hu-HU"/>
          </a:p>
        </p:txBody>
      </p:sp>
      <p:sp>
        <p:nvSpPr>
          <p:cNvPr id="871426" name="Rectangle 2"/>
          <p:cNvSpPr>
            <a:spLocks noGrp="1" noRot="1" noChangeAspect="1" noChangeArrowheads="1" noTextEdit="1"/>
          </p:cNvSpPr>
          <p:nvPr>
            <p:ph type="sldImg"/>
          </p:nvPr>
        </p:nvSpPr>
        <p:spPr>
          <a:xfrm>
            <a:off x="985838" y="733425"/>
            <a:ext cx="4886325" cy="3665538"/>
          </a:xfrm>
          <a:ln/>
        </p:spPr>
      </p:sp>
      <p:sp>
        <p:nvSpPr>
          <p:cNvPr id="871427" name="Rectangle 3"/>
          <p:cNvSpPr>
            <a:spLocks noGrp="1" noChangeArrowheads="1"/>
          </p:cNvSpPr>
          <p:nvPr>
            <p:ph type="body" idx="1"/>
          </p:nvPr>
        </p:nvSpPr>
        <p:spPr/>
        <p:txBody>
          <a:bodyPr/>
          <a:lstStyle/>
          <a:p>
            <a:r>
              <a:rPr lang="hu-HU" altLang="hu-HU"/>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5A67AF-8E9A-4284-9462-607B0CD1B637}" type="slidenum">
              <a:rPr lang="hu-HU" altLang="hu-HU"/>
              <a:pPr/>
              <a:t>31</a:t>
            </a:fld>
            <a:endParaRPr lang="hu-HU" altLang="hu-HU"/>
          </a:p>
        </p:txBody>
      </p:sp>
      <p:sp>
        <p:nvSpPr>
          <p:cNvPr id="873474" name="Rectangle 2"/>
          <p:cNvSpPr>
            <a:spLocks noGrp="1" noRot="1" noChangeAspect="1" noChangeArrowheads="1" noTextEdit="1"/>
          </p:cNvSpPr>
          <p:nvPr>
            <p:ph type="sldImg"/>
          </p:nvPr>
        </p:nvSpPr>
        <p:spPr>
          <a:ln/>
        </p:spPr>
      </p:sp>
      <p:sp>
        <p:nvSpPr>
          <p:cNvPr id="873475" name="Rectangle 3"/>
          <p:cNvSpPr>
            <a:spLocks noGrp="1" noChangeArrowheads="1"/>
          </p:cNvSpPr>
          <p:nvPr>
            <p:ph type="body" idx="1"/>
          </p:nvPr>
        </p:nvSpPr>
        <p:spPr/>
        <p:txBody>
          <a:bodyPr/>
          <a:lstStyle/>
          <a:p>
            <a:endParaRPr lang="hu-HU" alt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06463">
              <a:defRPr sz="2400">
                <a:solidFill>
                  <a:schemeClr val="accent2"/>
                </a:solidFill>
                <a:latin typeface="Times New Roman" pitchFamily="18" charset="0"/>
              </a:defRPr>
            </a:lvl1pPr>
            <a:lvl2pPr marL="742950" indent="-285750" defTabSz="906463">
              <a:defRPr sz="2400">
                <a:solidFill>
                  <a:schemeClr val="accent2"/>
                </a:solidFill>
                <a:latin typeface="Times New Roman" pitchFamily="18" charset="0"/>
              </a:defRPr>
            </a:lvl2pPr>
            <a:lvl3pPr marL="1143000" indent="-228600" defTabSz="906463">
              <a:defRPr sz="2400">
                <a:solidFill>
                  <a:schemeClr val="accent2"/>
                </a:solidFill>
                <a:latin typeface="Times New Roman" pitchFamily="18" charset="0"/>
              </a:defRPr>
            </a:lvl3pPr>
            <a:lvl4pPr marL="1600200" indent="-228600" defTabSz="906463">
              <a:defRPr sz="2400">
                <a:solidFill>
                  <a:schemeClr val="accent2"/>
                </a:solidFill>
                <a:latin typeface="Times New Roman" pitchFamily="18" charset="0"/>
              </a:defRPr>
            </a:lvl4pPr>
            <a:lvl5pPr marL="2057400" indent="-228600" defTabSz="906463">
              <a:defRPr sz="2400">
                <a:solidFill>
                  <a:schemeClr val="accent2"/>
                </a:solidFill>
                <a:latin typeface="Times New Roman" pitchFamily="18" charset="0"/>
              </a:defRPr>
            </a:lvl5pPr>
            <a:lvl6pPr marL="25146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fld id="{80389E3A-DC25-4D8B-9351-68C7AEC1EA0D}" type="slidenum">
              <a:rPr lang="hu-HU" sz="1200">
                <a:solidFill>
                  <a:schemeClr val="tx1"/>
                </a:solidFill>
              </a:rPr>
              <a:pPr/>
              <a:t>5</a:t>
            </a:fld>
            <a:endParaRPr lang="hu-HU" sz="1200">
              <a:solidFill>
                <a:schemeClr val="tx1"/>
              </a:solidFill>
            </a:endParaRPr>
          </a:p>
        </p:txBody>
      </p:sp>
      <p:sp>
        <p:nvSpPr>
          <p:cNvPr id="37891" name="Rectangle 2"/>
          <p:cNvSpPr>
            <a:spLocks noGrp="1" noRot="1" noChangeAspect="1" noChangeArrowheads="1" noTextEdit="1"/>
          </p:cNvSpPr>
          <p:nvPr>
            <p:ph type="sldImg"/>
          </p:nvPr>
        </p:nvSpPr>
        <p:spPr>
          <a:xfrm>
            <a:off x="985838" y="733425"/>
            <a:ext cx="4886325" cy="3665538"/>
          </a:xfrm>
          <a:ln/>
        </p:spPr>
      </p:sp>
      <p:sp>
        <p:nvSpPr>
          <p:cNvPr id="37892" name="Rectangle 3"/>
          <p:cNvSpPr>
            <a:spLocks noGrp="1" noChangeArrowheads="1"/>
          </p:cNvSpPr>
          <p:nvPr>
            <p:ph type="body" idx="1"/>
          </p:nvPr>
        </p:nvSpPr>
        <p:spPr>
          <a:xfrm>
            <a:off x="914400" y="4642763"/>
            <a:ext cx="5181600" cy="4396820"/>
          </a:xfrm>
          <a:noFill/>
        </p:spPr>
        <p:txBody>
          <a:bodyPr/>
          <a:lstStyle/>
          <a:p>
            <a:pPr algn="ctr"/>
            <a:r>
              <a:rPr lang="en-US" smtClean="0"/>
              <a:t>Pearson N., </a:t>
            </a:r>
            <a:r>
              <a:rPr lang="en-US" i="1" smtClean="0"/>
              <a:t>Space, Time and Self,</a:t>
            </a:r>
            <a:r>
              <a:rPr lang="en-US" smtClean="0"/>
              <a:t> TPH, 1964, Fig. 36, p. 93</a:t>
            </a:r>
          </a:p>
          <a:p>
            <a:endParaRPr lang="en-US" smtClean="0"/>
          </a:p>
          <a:p>
            <a:pPr algn="ctr"/>
            <a:r>
              <a:rPr lang="hu-HU" sz="1600" b="1" smtClean="0"/>
              <a:t>Az élet hierarchikus lépcsőfokai</a:t>
            </a:r>
            <a:endParaRPr lang="en-US" sz="1600" b="1" smtClean="0"/>
          </a:p>
          <a:p>
            <a:pPr algn="r"/>
            <a:r>
              <a:rPr lang="en-US" smtClean="0"/>
              <a:t>[Barborka G., </a:t>
            </a:r>
            <a:r>
              <a:rPr lang="en-US" i="1" smtClean="0"/>
              <a:t>The Divine Plan,</a:t>
            </a:r>
            <a:r>
              <a:rPr lang="en-US" smtClean="0"/>
              <a:t> TPH, 1964, p. 59]</a:t>
            </a:r>
            <a:endParaRPr lang="en-US" sz="1600" smtClean="0"/>
          </a:p>
          <a:p>
            <a:pPr>
              <a:spcBef>
                <a:spcPct val="100000"/>
              </a:spcBef>
            </a:pPr>
            <a:r>
              <a:rPr lang="en-US" sz="1600" smtClean="0"/>
              <a:t>	A tudatosság csökkenő sorrendjében…</a:t>
            </a:r>
          </a:p>
          <a:p>
            <a:pPr>
              <a:spcBef>
                <a:spcPct val="70000"/>
              </a:spcBef>
            </a:pPr>
            <a:r>
              <a:rPr lang="en-US" sz="1600" smtClean="0"/>
              <a:t>1.    </a:t>
            </a:r>
            <a:r>
              <a:rPr lang="hu-HU" sz="1600" smtClean="0"/>
              <a:t>I. fokozatú    Dhyani-Csoháni Birodalom</a:t>
            </a:r>
            <a:endParaRPr lang="en-US" sz="1600" smtClean="0"/>
          </a:p>
          <a:p>
            <a:pPr>
              <a:lnSpc>
                <a:spcPct val="80000"/>
              </a:lnSpc>
              <a:spcBef>
                <a:spcPct val="0"/>
              </a:spcBef>
            </a:pPr>
            <a:r>
              <a:rPr lang="en-US" sz="1600" smtClean="0"/>
              <a:t>2.    II. </a:t>
            </a:r>
            <a:r>
              <a:rPr lang="hu-HU" sz="1600" smtClean="0"/>
              <a:t>fokozatú   Dhyani-Csoháni Birodalom</a:t>
            </a:r>
            <a:endParaRPr lang="en-US" sz="1600" smtClean="0"/>
          </a:p>
          <a:p>
            <a:pPr>
              <a:lnSpc>
                <a:spcPct val="80000"/>
              </a:lnSpc>
              <a:spcBef>
                <a:spcPct val="0"/>
              </a:spcBef>
            </a:pPr>
            <a:r>
              <a:rPr lang="en-US" sz="1600" smtClean="0"/>
              <a:t>3.    III. </a:t>
            </a:r>
            <a:r>
              <a:rPr lang="hu-HU" sz="1600" smtClean="0"/>
              <a:t>fokozatú  Dhyani-Csoháni Birodalom</a:t>
            </a:r>
            <a:endParaRPr lang="en-US" sz="1600" smtClean="0"/>
          </a:p>
          <a:p>
            <a:pPr>
              <a:lnSpc>
                <a:spcPct val="80000"/>
              </a:lnSpc>
              <a:spcBef>
                <a:spcPct val="20000"/>
              </a:spcBef>
            </a:pPr>
            <a:r>
              <a:rPr lang="en-US" sz="1600" smtClean="0"/>
              <a:t>4.    </a:t>
            </a:r>
            <a:r>
              <a:rPr lang="hu-HU" sz="1600" smtClean="0"/>
              <a:t>Az emberi birodalom  (a fizikai síkon is megnyilvánul)</a:t>
            </a:r>
            <a:endParaRPr lang="en-US" sz="1600" smtClean="0"/>
          </a:p>
          <a:p>
            <a:pPr>
              <a:lnSpc>
                <a:spcPct val="80000"/>
              </a:lnSpc>
              <a:spcBef>
                <a:spcPct val="0"/>
              </a:spcBef>
            </a:pPr>
            <a:r>
              <a:rPr lang="en-US" sz="1600" smtClean="0"/>
              <a:t>5.    </a:t>
            </a:r>
            <a:r>
              <a:rPr lang="hu-HU" sz="1600" smtClean="0"/>
              <a:t>Az állati birodalom     (a fizikai síkon is megnyilvánul)</a:t>
            </a:r>
            <a:endParaRPr lang="en-US" sz="1600" smtClean="0"/>
          </a:p>
          <a:p>
            <a:pPr>
              <a:lnSpc>
                <a:spcPct val="80000"/>
              </a:lnSpc>
              <a:spcBef>
                <a:spcPct val="0"/>
              </a:spcBef>
            </a:pPr>
            <a:r>
              <a:rPr lang="en-US" sz="1600" smtClean="0"/>
              <a:t>6.    </a:t>
            </a:r>
            <a:r>
              <a:rPr lang="hu-HU" sz="1600" smtClean="0"/>
              <a:t>A növényi birodalom  (a fizikai síkon is megnyilvánul) </a:t>
            </a:r>
          </a:p>
          <a:p>
            <a:pPr>
              <a:lnSpc>
                <a:spcPct val="80000"/>
              </a:lnSpc>
              <a:spcBef>
                <a:spcPct val="0"/>
              </a:spcBef>
            </a:pPr>
            <a:r>
              <a:rPr lang="hu-HU" sz="1600" smtClean="0"/>
              <a:t>7.    Az ásványi birodalom (a fizikai síkon is megnyilvánul) </a:t>
            </a:r>
          </a:p>
          <a:p>
            <a:pPr>
              <a:lnSpc>
                <a:spcPct val="80000"/>
              </a:lnSpc>
            </a:pPr>
            <a:r>
              <a:rPr lang="hu-HU" sz="1600" smtClean="0"/>
              <a:t>8.    I. fokozatú elementáli birodalom</a:t>
            </a:r>
          </a:p>
          <a:p>
            <a:pPr>
              <a:lnSpc>
                <a:spcPct val="80000"/>
              </a:lnSpc>
              <a:spcBef>
                <a:spcPct val="0"/>
              </a:spcBef>
            </a:pPr>
            <a:r>
              <a:rPr lang="hu-HU" sz="1600" smtClean="0"/>
              <a:t>9.    II. fokozatú elementáli birodalom</a:t>
            </a:r>
          </a:p>
          <a:p>
            <a:pPr>
              <a:lnSpc>
                <a:spcPct val="80000"/>
              </a:lnSpc>
              <a:spcBef>
                <a:spcPct val="0"/>
              </a:spcBef>
            </a:pPr>
            <a:r>
              <a:rPr lang="hu-HU" sz="1600" smtClean="0"/>
              <a:t>10.  III. fokozatú elementáli birodalom</a:t>
            </a:r>
          </a:p>
          <a:p>
            <a:pPr algn="r"/>
            <a:r>
              <a:rPr lang="en-US" sz="1600" smtClean="0"/>
              <a:t>(See also </a:t>
            </a:r>
            <a:r>
              <a:rPr lang="en-US" sz="1600" i="1" smtClean="0"/>
              <a:t>The Theosophical Glossary,</a:t>
            </a:r>
            <a:r>
              <a:rPr lang="en-US" sz="1600" smtClean="0"/>
              <a:t> p. 112)</a:t>
            </a:r>
          </a:p>
          <a:p>
            <a:endParaRPr lang="en-US" sz="16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06463">
              <a:defRPr sz="2400">
                <a:solidFill>
                  <a:schemeClr val="accent2"/>
                </a:solidFill>
                <a:latin typeface="Times New Roman" pitchFamily="18" charset="0"/>
              </a:defRPr>
            </a:lvl1pPr>
            <a:lvl2pPr marL="742950" indent="-285750" defTabSz="906463">
              <a:defRPr sz="2400">
                <a:solidFill>
                  <a:schemeClr val="accent2"/>
                </a:solidFill>
                <a:latin typeface="Times New Roman" pitchFamily="18" charset="0"/>
              </a:defRPr>
            </a:lvl2pPr>
            <a:lvl3pPr marL="1143000" indent="-228600" defTabSz="906463">
              <a:defRPr sz="2400">
                <a:solidFill>
                  <a:schemeClr val="accent2"/>
                </a:solidFill>
                <a:latin typeface="Times New Roman" pitchFamily="18" charset="0"/>
              </a:defRPr>
            </a:lvl3pPr>
            <a:lvl4pPr marL="1600200" indent="-228600" defTabSz="906463">
              <a:defRPr sz="2400">
                <a:solidFill>
                  <a:schemeClr val="accent2"/>
                </a:solidFill>
                <a:latin typeface="Times New Roman" pitchFamily="18" charset="0"/>
              </a:defRPr>
            </a:lvl4pPr>
            <a:lvl5pPr marL="2057400" indent="-228600" defTabSz="906463">
              <a:defRPr sz="2400">
                <a:solidFill>
                  <a:schemeClr val="accent2"/>
                </a:solidFill>
                <a:latin typeface="Times New Roman" pitchFamily="18" charset="0"/>
              </a:defRPr>
            </a:lvl5pPr>
            <a:lvl6pPr marL="25146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fld id="{7B3F07FF-0E72-41C7-B8D8-D54A625610CA}" type="slidenum">
              <a:rPr lang="hu-HU" sz="1200">
                <a:solidFill>
                  <a:schemeClr val="tx1"/>
                </a:solidFill>
              </a:rPr>
              <a:pPr/>
              <a:t>6</a:t>
            </a:fld>
            <a:endParaRPr lang="hu-HU" sz="1200">
              <a:solidFill>
                <a:schemeClr val="tx1"/>
              </a:solidFill>
            </a:endParaRPr>
          </a:p>
        </p:txBody>
      </p:sp>
      <p:sp>
        <p:nvSpPr>
          <p:cNvPr id="38915" name="Rectangle 2"/>
          <p:cNvSpPr>
            <a:spLocks noGrp="1" noRot="1" noChangeAspect="1" noChangeArrowheads="1" noTextEdit="1"/>
          </p:cNvSpPr>
          <p:nvPr>
            <p:ph type="sldImg"/>
          </p:nvPr>
        </p:nvSpPr>
        <p:spPr>
          <a:xfrm>
            <a:off x="985838" y="733425"/>
            <a:ext cx="4886325" cy="3665538"/>
          </a:xfrm>
          <a:ln/>
        </p:spPr>
      </p:sp>
      <p:sp>
        <p:nvSpPr>
          <p:cNvPr id="38916" name="Rectangle 3"/>
          <p:cNvSpPr>
            <a:spLocks noGrp="1" noChangeArrowheads="1"/>
          </p:cNvSpPr>
          <p:nvPr>
            <p:ph type="body" idx="1"/>
          </p:nvPr>
        </p:nvSpPr>
        <p:spPr>
          <a:xfrm>
            <a:off x="914400" y="4641176"/>
            <a:ext cx="5029200" cy="4398406"/>
          </a:xfrm>
          <a:noFill/>
        </p:spPr>
        <p:txBody>
          <a:bodyPr/>
          <a:lstStyle/>
          <a:p>
            <a:pPr indent="190500" algn="ctr"/>
            <a:r>
              <a:rPr lang="en-US" smtClean="0"/>
              <a:t>Jinarajadasa C., </a:t>
            </a:r>
            <a:r>
              <a:rPr lang="en-US" i="1" smtClean="0"/>
              <a:t>First Principles of Theosophy,</a:t>
            </a:r>
            <a:r>
              <a:rPr lang="en-US" smtClean="0"/>
              <a:t> TPH, 1960, Fig. 55, p. 166</a:t>
            </a:r>
          </a:p>
          <a:p>
            <a:pPr indent="190500" algn="ctr"/>
            <a:r>
              <a:rPr lang="en-US" smtClean="0"/>
              <a:t>(Also see Leadbeater C.W., </a:t>
            </a:r>
            <a:r>
              <a:rPr lang="en-US" i="1" smtClean="0"/>
              <a:t>Man, Visible and Invisible,</a:t>
            </a:r>
            <a:r>
              <a:rPr lang="en-US" smtClean="0"/>
              <a:t> TPH, 1971, Plate II)</a:t>
            </a:r>
          </a:p>
          <a:p>
            <a:pPr indent="190500" algn="ctr"/>
            <a:endParaRPr lang="en-US" smtClean="0"/>
          </a:p>
          <a:p>
            <a:pPr indent="190500" algn="just"/>
            <a:r>
              <a:rPr lang="en-US" smtClean="0"/>
              <a:t>The </a:t>
            </a:r>
            <a:r>
              <a:rPr lang="en-US" b="1" smtClean="0"/>
              <a:t>Monad </a:t>
            </a:r>
            <a:r>
              <a:rPr lang="en-US" i="1" smtClean="0"/>
              <a:t>(Turîyâtma)</a:t>
            </a:r>
            <a:r>
              <a:rPr lang="en-US" b="1" i="1" smtClean="0"/>
              <a:t>, </a:t>
            </a:r>
            <a:r>
              <a:rPr lang="en-US" smtClean="0"/>
              <a:t>existing on the </a:t>
            </a:r>
            <a:r>
              <a:rPr lang="en-US" i="1" smtClean="0"/>
              <a:t>Anupâdaka</a:t>
            </a:r>
            <a:r>
              <a:rPr lang="en-US" smtClean="0"/>
              <a:t> Plane, puts forth a reflection of itself and acquires vehicles on the lower Planes for the sake of gaining experience.  The Permanent Atoms and Principles get attached to the Monad with the help of the seven </a:t>
            </a:r>
            <a:r>
              <a:rPr lang="en-US" b="1" smtClean="0"/>
              <a:t>Creative Hierarchies</a:t>
            </a:r>
            <a:r>
              <a:rPr lang="en-US" smtClean="0"/>
              <a:t>.</a:t>
            </a:r>
          </a:p>
          <a:p>
            <a:pPr indent="190500" algn="just"/>
            <a:r>
              <a:rPr lang="en-US" smtClean="0"/>
              <a:t>The four lower Principles constitute the perishable </a:t>
            </a:r>
            <a:r>
              <a:rPr lang="en-US" b="1" smtClean="0"/>
              <a:t>Personality</a:t>
            </a:r>
            <a:r>
              <a:rPr lang="en-US" smtClean="0"/>
              <a:t>, which is renewed every incarnation.  The real </a:t>
            </a:r>
            <a:r>
              <a:rPr lang="en-US" b="1" smtClean="0"/>
              <a:t>Individual</a:t>
            </a:r>
            <a:r>
              <a:rPr lang="en-US" smtClean="0"/>
              <a:t>, the Self </a:t>
            </a:r>
            <a:r>
              <a:rPr lang="en-US" i="1" smtClean="0"/>
              <a:t>(Jîvâtma)</a:t>
            </a:r>
            <a:r>
              <a:rPr lang="en-US" smtClean="0"/>
              <a:t> continues in the Causal Body, lasts throughout the Human stage.</a:t>
            </a:r>
          </a:p>
          <a:p>
            <a:pPr indent="190500"/>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7EEC118-A145-4381-A8D1-6CB10AF82855}" type="slidenum">
              <a:rPr lang="hu-HU" altLang="hu-HU" sz="1200" smtClean="0"/>
              <a:pPr/>
              <a:t>8</a:t>
            </a:fld>
            <a:endParaRPr lang="hu-HU" altLang="hu-HU" sz="1200" smtClean="0"/>
          </a:p>
        </p:txBody>
      </p:sp>
      <p:sp>
        <p:nvSpPr>
          <p:cNvPr id="158723" name="Rectangle 2"/>
          <p:cNvSpPr>
            <a:spLocks noGrp="1" noRot="1" noChangeAspect="1" noChangeArrowheads="1" noTextEdit="1"/>
          </p:cNvSpPr>
          <p:nvPr>
            <p:ph type="sldImg"/>
          </p:nvPr>
        </p:nvSpPr>
        <p:spPr>
          <a:xfrm>
            <a:off x="985838" y="733425"/>
            <a:ext cx="4886325" cy="3665538"/>
          </a:xfrm>
          <a:ln/>
        </p:spPr>
      </p:sp>
      <p:sp>
        <p:nvSpPr>
          <p:cNvPr id="158724" name="Rectangle 3"/>
          <p:cNvSpPr>
            <a:spLocks noGrp="1" noChangeArrowheads="1"/>
          </p:cNvSpPr>
          <p:nvPr>
            <p:ph type="body" idx="1"/>
          </p:nvPr>
        </p:nvSpPr>
        <p:spPr>
          <a:xfrm>
            <a:off x="1066003" y="4643036"/>
            <a:ext cx="4725995" cy="4396586"/>
          </a:xfrm>
          <a:noFill/>
        </p:spPr>
        <p:txBody>
          <a:bodyPr/>
          <a:lstStyle/>
          <a:p>
            <a:pPr algn="just"/>
            <a:r>
              <a:rPr lang="en-US" altLang="hu-HU" smtClean="0"/>
              <a:t>	On discarding the Physical, Astral and the Mental bodies and after a time of recluse in the </a:t>
            </a:r>
            <a:r>
              <a:rPr lang="en-US" altLang="hu-HU" b="1" smtClean="0"/>
              <a:t>Causal body</a:t>
            </a:r>
            <a:r>
              <a:rPr lang="en-US" altLang="hu-HU" smtClean="0"/>
              <a:t>, when the time comes for the next incarnation, the Mental, Astral and the Physical </a:t>
            </a:r>
            <a:r>
              <a:rPr lang="en-US" altLang="hu-HU" b="1" smtClean="0"/>
              <a:t>Permanent Atoms</a:t>
            </a:r>
            <a:r>
              <a:rPr lang="en-US" altLang="hu-HU" smtClean="0"/>
              <a:t> get re-activated successively, in that order.  Each acquires matter of their respective Planes, conducive to the new incarnation and gradually builds them into organized bodies.</a:t>
            </a:r>
          </a:p>
          <a:p>
            <a:pPr algn="just"/>
            <a:endParaRPr lang="en-US" alt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06463">
              <a:defRPr sz="2400">
                <a:solidFill>
                  <a:schemeClr val="accent2"/>
                </a:solidFill>
                <a:latin typeface="Times New Roman" pitchFamily="18" charset="0"/>
              </a:defRPr>
            </a:lvl1pPr>
            <a:lvl2pPr marL="742950" indent="-285750" defTabSz="906463">
              <a:defRPr sz="2400">
                <a:solidFill>
                  <a:schemeClr val="accent2"/>
                </a:solidFill>
                <a:latin typeface="Times New Roman" pitchFamily="18" charset="0"/>
              </a:defRPr>
            </a:lvl2pPr>
            <a:lvl3pPr marL="1143000" indent="-228600" defTabSz="906463">
              <a:defRPr sz="2400">
                <a:solidFill>
                  <a:schemeClr val="accent2"/>
                </a:solidFill>
                <a:latin typeface="Times New Roman" pitchFamily="18" charset="0"/>
              </a:defRPr>
            </a:lvl3pPr>
            <a:lvl4pPr marL="1600200" indent="-228600" defTabSz="906463">
              <a:defRPr sz="2400">
                <a:solidFill>
                  <a:schemeClr val="accent2"/>
                </a:solidFill>
                <a:latin typeface="Times New Roman" pitchFamily="18" charset="0"/>
              </a:defRPr>
            </a:lvl4pPr>
            <a:lvl5pPr marL="2057400" indent="-228600" defTabSz="906463">
              <a:defRPr sz="2400">
                <a:solidFill>
                  <a:schemeClr val="accent2"/>
                </a:solidFill>
                <a:latin typeface="Times New Roman" pitchFamily="18" charset="0"/>
              </a:defRPr>
            </a:lvl5pPr>
            <a:lvl6pPr marL="25146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fld id="{895BD14D-7748-4E79-AEF2-B124D05C3DEB}" type="slidenum">
              <a:rPr lang="hu-HU" sz="1200">
                <a:solidFill>
                  <a:schemeClr val="tx1"/>
                </a:solidFill>
              </a:rPr>
              <a:pPr/>
              <a:t>23</a:t>
            </a:fld>
            <a:endParaRPr lang="hu-HU" sz="1200">
              <a:solidFill>
                <a:schemeClr val="tx1"/>
              </a:solidFill>
            </a:endParaRPr>
          </a:p>
        </p:txBody>
      </p:sp>
      <p:sp>
        <p:nvSpPr>
          <p:cNvPr id="34819" name="Rectangle 2"/>
          <p:cNvSpPr>
            <a:spLocks noGrp="1" noRot="1" noChangeAspect="1" noChangeArrowheads="1" noTextEdit="1"/>
          </p:cNvSpPr>
          <p:nvPr>
            <p:ph type="sldImg"/>
          </p:nvPr>
        </p:nvSpPr>
        <p:spPr>
          <a:xfrm>
            <a:off x="985838" y="733425"/>
            <a:ext cx="4886325" cy="3665538"/>
          </a:xfrm>
          <a:ln/>
        </p:spPr>
      </p:sp>
      <p:sp>
        <p:nvSpPr>
          <p:cNvPr id="34820" name="Rectangle 3"/>
          <p:cNvSpPr>
            <a:spLocks noGrp="1" noChangeArrowheads="1"/>
          </p:cNvSpPr>
          <p:nvPr>
            <p:ph type="body" idx="1"/>
          </p:nvPr>
        </p:nvSpPr>
        <p:spPr>
          <a:xfrm>
            <a:off x="914400" y="4641176"/>
            <a:ext cx="5029200" cy="4398406"/>
          </a:xfrm>
          <a:noFill/>
        </p:spPr>
        <p:txBody>
          <a:bodyPr/>
          <a:lstStyle/>
          <a:p>
            <a:r>
              <a:rPr lang="hu-HU"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06463">
              <a:defRPr sz="2400">
                <a:solidFill>
                  <a:schemeClr val="accent2"/>
                </a:solidFill>
                <a:latin typeface="Times New Roman" pitchFamily="18" charset="0"/>
              </a:defRPr>
            </a:lvl1pPr>
            <a:lvl2pPr marL="742950" indent="-285750" defTabSz="906463">
              <a:defRPr sz="2400">
                <a:solidFill>
                  <a:schemeClr val="accent2"/>
                </a:solidFill>
                <a:latin typeface="Times New Roman" pitchFamily="18" charset="0"/>
              </a:defRPr>
            </a:lvl2pPr>
            <a:lvl3pPr marL="1143000" indent="-228600" defTabSz="906463">
              <a:defRPr sz="2400">
                <a:solidFill>
                  <a:schemeClr val="accent2"/>
                </a:solidFill>
                <a:latin typeface="Times New Roman" pitchFamily="18" charset="0"/>
              </a:defRPr>
            </a:lvl3pPr>
            <a:lvl4pPr marL="1600200" indent="-228600" defTabSz="906463">
              <a:defRPr sz="2400">
                <a:solidFill>
                  <a:schemeClr val="accent2"/>
                </a:solidFill>
                <a:latin typeface="Times New Roman" pitchFamily="18" charset="0"/>
              </a:defRPr>
            </a:lvl4pPr>
            <a:lvl5pPr marL="2057400" indent="-228600" defTabSz="906463">
              <a:defRPr sz="2400">
                <a:solidFill>
                  <a:schemeClr val="accent2"/>
                </a:solidFill>
                <a:latin typeface="Times New Roman" pitchFamily="18" charset="0"/>
              </a:defRPr>
            </a:lvl5pPr>
            <a:lvl6pPr marL="25146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fld id="{895BD14D-7748-4E79-AEF2-B124D05C3DEB}" type="slidenum">
              <a:rPr lang="hu-HU" sz="1200">
                <a:solidFill>
                  <a:schemeClr val="tx1"/>
                </a:solidFill>
              </a:rPr>
              <a:pPr/>
              <a:t>24</a:t>
            </a:fld>
            <a:endParaRPr lang="hu-HU" sz="1200">
              <a:solidFill>
                <a:schemeClr val="tx1"/>
              </a:solidFill>
            </a:endParaRPr>
          </a:p>
        </p:txBody>
      </p:sp>
      <p:sp>
        <p:nvSpPr>
          <p:cNvPr id="34819" name="Rectangle 2"/>
          <p:cNvSpPr>
            <a:spLocks noGrp="1" noRot="1" noChangeAspect="1" noChangeArrowheads="1" noTextEdit="1"/>
          </p:cNvSpPr>
          <p:nvPr>
            <p:ph type="sldImg"/>
          </p:nvPr>
        </p:nvSpPr>
        <p:spPr>
          <a:xfrm>
            <a:off x="985838" y="733425"/>
            <a:ext cx="4886325" cy="3665538"/>
          </a:xfrm>
          <a:ln/>
        </p:spPr>
      </p:sp>
      <p:sp>
        <p:nvSpPr>
          <p:cNvPr id="34820" name="Rectangle 3"/>
          <p:cNvSpPr>
            <a:spLocks noGrp="1" noChangeArrowheads="1"/>
          </p:cNvSpPr>
          <p:nvPr>
            <p:ph type="body" idx="1"/>
          </p:nvPr>
        </p:nvSpPr>
        <p:spPr>
          <a:xfrm>
            <a:off x="914400" y="4641176"/>
            <a:ext cx="5029200" cy="4398406"/>
          </a:xfrm>
          <a:noFill/>
        </p:spPr>
        <p:txBody>
          <a:bodyPr/>
          <a:lstStyle/>
          <a:p>
            <a:r>
              <a:rPr lang="hu-HU"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13F71A2-419F-47E1-8AE6-95CD8F8B5208}" type="slidenum">
              <a:rPr lang="hu-HU" altLang="hu-HU" sz="1200" smtClean="0"/>
              <a:pPr/>
              <a:t>27</a:t>
            </a:fld>
            <a:endParaRPr lang="hu-HU" altLang="hu-HU" sz="1200" smtClean="0"/>
          </a:p>
        </p:txBody>
      </p:sp>
      <p:sp>
        <p:nvSpPr>
          <p:cNvPr id="156675" name="Rectangle 2"/>
          <p:cNvSpPr>
            <a:spLocks noGrp="1" noRot="1" noChangeAspect="1" noChangeArrowheads="1" noTextEdit="1"/>
          </p:cNvSpPr>
          <p:nvPr>
            <p:ph type="sldImg"/>
          </p:nvPr>
        </p:nvSpPr>
        <p:spPr>
          <a:xfrm>
            <a:off x="985838" y="733425"/>
            <a:ext cx="4886325" cy="3665538"/>
          </a:xfrm>
          <a:ln/>
        </p:spPr>
      </p:sp>
      <p:sp>
        <p:nvSpPr>
          <p:cNvPr id="156676" name="Rectangle 3"/>
          <p:cNvSpPr>
            <a:spLocks noGrp="1" noChangeArrowheads="1"/>
          </p:cNvSpPr>
          <p:nvPr>
            <p:ph type="body" idx="1"/>
          </p:nvPr>
        </p:nvSpPr>
        <p:spPr>
          <a:xfrm>
            <a:off x="1066003" y="4643036"/>
            <a:ext cx="4725995" cy="4396586"/>
          </a:xfrm>
          <a:noFill/>
        </p:spPr>
        <p:txBody>
          <a:bodyPr/>
          <a:lstStyle/>
          <a:p>
            <a:pPr algn="just"/>
            <a:r>
              <a:rPr lang="en-US" altLang="hu-HU" smtClean="0"/>
              <a:t>      This slide depicts how Death is a process of successive withdrawal from the Physical Plane ‘upwards.’  The discarded Astral and Mental bodies linger as </a:t>
            </a:r>
            <a:r>
              <a:rPr lang="en-US" altLang="hu-HU" b="1" smtClean="0"/>
              <a:t>Shells</a:t>
            </a:r>
            <a:r>
              <a:rPr lang="en-US" altLang="hu-HU" smtClean="0"/>
              <a:t> and gradually disintegrate.  The respective permanent atoms become dormant. All the gains from the experiences are stored in the </a:t>
            </a:r>
            <a:r>
              <a:rPr lang="en-US" altLang="hu-HU" b="1" smtClean="0"/>
              <a:t>Causal body</a:t>
            </a:r>
            <a:r>
              <a:rPr lang="en-US" altLang="hu-HU" smtClean="0"/>
              <a:t> (shown here as a change of color of the Causal body).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06463">
              <a:defRPr sz="2400">
                <a:solidFill>
                  <a:schemeClr val="accent2"/>
                </a:solidFill>
                <a:latin typeface="Times New Roman" pitchFamily="18" charset="0"/>
              </a:defRPr>
            </a:lvl1pPr>
            <a:lvl2pPr marL="742950" indent="-285750" defTabSz="906463">
              <a:defRPr sz="2400">
                <a:solidFill>
                  <a:schemeClr val="accent2"/>
                </a:solidFill>
                <a:latin typeface="Times New Roman" pitchFamily="18" charset="0"/>
              </a:defRPr>
            </a:lvl2pPr>
            <a:lvl3pPr marL="1143000" indent="-228600" defTabSz="906463">
              <a:defRPr sz="2400">
                <a:solidFill>
                  <a:schemeClr val="accent2"/>
                </a:solidFill>
                <a:latin typeface="Times New Roman" pitchFamily="18" charset="0"/>
              </a:defRPr>
            </a:lvl3pPr>
            <a:lvl4pPr marL="1600200" indent="-228600" defTabSz="906463">
              <a:defRPr sz="2400">
                <a:solidFill>
                  <a:schemeClr val="accent2"/>
                </a:solidFill>
                <a:latin typeface="Times New Roman" pitchFamily="18" charset="0"/>
              </a:defRPr>
            </a:lvl4pPr>
            <a:lvl5pPr marL="2057400" indent="-228600" defTabSz="906463">
              <a:defRPr sz="2400">
                <a:solidFill>
                  <a:schemeClr val="accent2"/>
                </a:solidFill>
                <a:latin typeface="Times New Roman" pitchFamily="18" charset="0"/>
              </a:defRPr>
            </a:lvl5pPr>
            <a:lvl6pPr marL="25146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defTabSz="906463"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fld id="{7B3F07FF-0E72-41C7-B8D8-D54A625610CA}" type="slidenum">
              <a:rPr lang="hu-HU" sz="1200">
                <a:solidFill>
                  <a:schemeClr val="tx1"/>
                </a:solidFill>
              </a:rPr>
              <a:pPr/>
              <a:t>28</a:t>
            </a:fld>
            <a:endParaRPr lang="hu-HU" sz="1200">
              <a:solidFill>
                <a:schemeClr val="tx1"/>
              </a:solidFill>
            </a:endParaRPr>
          </a:p>
        </p:txBody>
      </p:sp>
      <p:sp>
        <p:nvSpPr>
          <p:cNvPr id="38915" name="Rectangle 2"/>
          <p:cNvSpPr>
            <a:spLocks noGrp="1" noRot="1" noChangeAspect="1" noChangeArrowheads="1" noTextEdit="1"/>
          </p:cNvSpPr>
          <p:nvPr>
            <p:ph type="sldImg"/>
          </p:nvPr>
        </p:nvSpPr>
        <p:spPr>
          <a:xfrm>
            <a:off x="985838" y="733425"/>
            <a:ext cx="4886325" cy="3665538"/>
          </a:xfrm>
          <a:ln/>
        </p:spPr>
      </p:sp>
      <p:sp>
        <p:nvSpPr>
          <p:cNvPr id="38916" name="Rectangle 3"/>
          <p:cNvSpPr>
            <a:spLocks noGrp="1" noChangeArrowheads="1"/>
          </p:cNvSpPr>
          <p:nvPr>
            <p:ph type="body" idx="1"/>
          </p:nvPr>
        </p:nvSpPr>
        <p:spPr>
          <a:xfrm>
            <a:off x="914400" y="4641176"/>
            <a:ext cx="5029200" cy="4398406"/>
          </a:xfrm>
          <a:noFill/>
        </p:spPr>
        <p:txBody>
          <a:bodyPr/>
          <a:lstStyle/>
          <a:p>
            <a:pPr indent="190500" algn="ctr"/>
            <a:r>
              <a:rPr lang="en-US" smtClean="0"/>
              <a:t>Jinarajadasa C., </a:t>
            </a:r>
            <a:r>
              <a:rPr lang="en-US" i="1" smtClean="0"/>
              <a:t>First Principles of Theosophy,</a:t>
            </a:r>
            <a:r>
              <a:rPr lang="en-US" smtClean="0"/>
              <a:t> TPH, 1960, Fig. 55, p. 166</a:t>
            </a:r>
          </a:p>
          <a:p>
            <a:pPr indent="190500" algn="ctr"/>
            <a:r>
              <a:rPr lang="en-US" smtClean="0"/>
              <a:t>(Also see Leadbeater C.W., </a:t>
            </a:r>
            <a:r>
              <a:rPr lang="en-US" i="1" smtClean="0"/>
              <a:t>Man, Visible and Invisible,</a:t>
            </a:r>
            <a:r>
              <a:rPr lang="en-US" smtClean="0"/>
              <a:t> TPH, 1971, Plate II)</a:t>
            </a:r>
          </a:p>
          <a:p>
            <a:pPr indent="190500" algn="ctr"/>
            <a:endParaRPr lang="en-US" smtClean="0"/>
          </a:p>
          <a:p>
            <a:pPr indent="190500" algn="just"/>
            <a:r>
              <a:rPr lang="en-US" smtClean="0"/>
              <a:t>The </a:t>
            </a:r>
            <a:r>
              <a:rPr lang="en-US" b="1" smtClean="0"/>
              <a:t>Monad </a:t>
            </a:r>
            <a:r>
              <a:rPr lang="en-US" i="1" smtClean="0"/>
              <a:t>(Turîyâtma)</a:t>
            </a:r>
            <a:r>
              <a:rPr lang="en-US" b="1" i="1" smtClean="0"/>
              <a:t>, </a:t>
            </a:r>
            <a:r>
              <a:rPr lang="en-US" smtClean="0"/>
              <a:t>existing on the </a:t>
            </a:r>
            <a:r>
              <a:rPr lang="en-US" i="1" smtClean="0"/>
              <a:t>Anupâdaka</a:t>
            </a:r>
            <a:r>
              <a:rPr lang="en-US" smtClean="0"/>
              <a:t> Plane, puts forth a reflection of itself and acquires vehicles on the lower Planes for the sake of gaining experience.  The Permanent Atoms and Principles get attached to the Monad with the help of the seven </a:t>
            </a:r>
            <a:r>
              <a:rPr lang="en-US" b="1" smtClean="0"/>
              <a:t>Creative Hierarchies</a:t>
            </a:r>
            <a:r>
              <a:rPr lang="en-US" smtClean="0"/>
              <a:t>.</a:t>
            </a:r>
          </a:p>
          <a:p>
            <a:pPr indent="190500" algn="just"/>
            <a:r>
              <a:rPr lang="en-US" smtClean="0"/>
              <a:t>The four lower Principles constitute the perishable </a:t>
            </a:r>
            <a:r>
              <a:rPr lang="en-US" b="1" smtClean="0"/>
              <a:t>Personality</a:t>
            </a:r>
            <a:r>
              <a:rPr lang="en-US" smtClean="0"/>
              <a:t>, which is renewed every incarnation.  The real </a:t>
            </a:r>
            <a:r>
              <a:rPr lang="en-US" b="1" smtClean="0"/>
              <a:t>Individual</a:t>
            </a:r>
            <a:r>
              <a:rPr lang="en-US" smtClean="0"/>
              <a:t>, the Self </a:t>
            </a:r>
            <a:r>
              <a:rPr lang="en-US" i="1" smtClean="0"/>
              <a:t>(Jîvâtma)</a:t>
            </a:r>
            <a:r>
              <a:rPr lang="en-US" smtClean="0"/>
              <a:t> continues in the Causal Body, lasts throughout the Human stage.</a:t>
            </a:r>
          </a:p>
          <a:p>
            <a:pPr indent="190500"/>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7D96AAD-8902-4AA0-9664-55FF7FC071EB}" type="slidenum">
              <a:rPr lang="hu-HU" altLang="hu-HU" sz="1200" smtClean="0"/>
              <a:pPr/>
              <a:t>29</a:t>
            </a:fld>
            <a:endParaRPr lang="hu-HU" altLang="hu-HU" sz="1200" smtClean="0"/>
          </a:p>
        </p:txBody>
      </p:sp>
      <p:sp>
        <p:nvSpPr>
          <p:cNvPr id="157699" name="Rectangle 2"/>
          <p:cNvSpPr>
            <a:spLocks noGrp="1" noRot="1" noChangeAspect="1" noChangeArrowheads="1" noTextEdit="1"/>
          </p:cNvSpPr>
          <p:nvPr>
            <p:ph type="sldImg"/>
          </p:nvPr>
        </p:nvSpPr>
        <p:spPr>
          <a:xfrm>
            <a:off x="985838" y="733425"/>
            <a:ext cx="4886325" cy="3665538"/>
          </a:xfrm>
          <a:ln/>
        </p:spPr>
      </p:sp>
      <p:sp>
        <p:nvSpPr>
          <p:cNvPr id="157700" name="Rectangle 3"/>
          <p:cNvSpPr>
            <a:spLocks noGrp="1" noChangeArrowheads="1"/>
          </p:cNvSpPr>
          <p:nvPr>
            <p:ph type="body" idx="1"/>
          </p:nvPr>
        </p:nvSpPr>
        <p:spPr>
          <a:noFill/>
        </p:spPr>
        <p:txBody>
          <a:bodyPr/>
          <a:lstStyle/>
          <a:p>
            <a:pPr algn="ctr"/>
            <a:r>
              <a:rPr lang="en-US" altLang="hu-HU" smtClean="0"/>
              <a:t>Pearson N., </a:t>
            </a:r>
            <a:r>
              <a:rPr lang="en-US" altLang="hu-HU" i="1" smtClean="0"/>
              <a:t>Space, Time and Self,</a:t>
            </a:r>
            <a:r>
              <a:rPr lang="en-US" altLang="hu-HU" smtClean="0"/>
              <a:t> TPH, 1964, Fig. 79, p. 214</a:t>
            </a:r>
          </a:p>
          <a:p>
            <a:endParaRPr lang="en-US" altLang="hu-HU" smtClean="0"/>
          </a:p>
          <a:p>
            <a:pPr algn="just"/>
            <a:r>
              <a:rPr lang="en-US" altLang="hu-HU" smtClean="0"/>
              <a:t>	This slide depicts the stages through which the Soul passes after the death.  First the divisions of the </a:t>
            </a:r>
            <a:r>
              <a:rPr lang="en-US" altLang="hu-HU" b="1" smtClean="0"/>
              <a:t>Kamaloka</a:t>
            </a:r>
            <a:r>
              <a:rPr lang="en-US" altLang="hu-HU" smtClean="0"/>
              <a:t>, or the Purgatorial world are shown.  The heavy astral matter of the lowest sub-division is actually within the crust of the earth.  Only the worst kind of persons pass thru’ this.</a:t>
            </a:r>
          </a:p>
          <a:p>
            <a:pPr algn="just"/>
            <a:r>
              <a:rPr lang="en-US" altLang="hu-HU" smtClean="0"/>
              <a:t>	The majority of very ordinary people start their astral life in the second region.  Both the second and third regions present the astral counter part of Earth.  Astral life for most people begins in the third.</a:t>
            </a:r>
          </a:p>
          <a:p>
            <a:pPr algn="just"/>
            <a:r>
              <a:rPr lang="en-US" altLang="hu-HU" smtClean="0"/>
              <a:t>	The fourth region is termed ‘Purgatorial,’ because it seems to be the critical point at which the man has two choices</a:t>
            </a:r>
            <a:r>
              <a:rPr lang="en-US" altLang="hu-HU" smtClean="0">
                <a:cs typeface="Times New Roman" pitchFamily="18" charset="0"/>
              </a:rPr>
              <a:t>—to go onwards or backward.</a:t>
            </a:r>
          </a:p>
          <a:p>
            <a:pPr algn="just"/>
            <a:r>
              <a:rPr lang="en-US" altLang="hu-HU" smtClean="0">
                <a:cs typeface="Times New Roman" pitchFamily="18" charset="0"/>
              </a:rPr>
              <a:t>	In the fifth (literal) region we find people dwelling in the astral forms </a:t>
            </a:r>
            <a:r>
              <a:rPr lang="en-US" altLang="hu-HU" i="1" smtClean="0">
                <a:cs typeface="Times New Roman" pitchFamily="18" charset="0"/>
              </a:rPr>
              <a:t>of their own creation</a:t>
            </a:r>
            <a:r>
              <a:rPr lang="en-US" altLang="hu-HU" smtClean="0">
                <a:cs typeface="Times New Roman" pitchFamily="18" charset="0"/>
              </a:rPr>
              <a:t>, fed by the ‘knowledge’ given them thru’ scriptures, religions etc.  After passing successively thru’ the sixth and the seventh regions the astral Permanent Atom sinks into quiescence, and the awareness opens up in the lower </a:t>
            </a:r>
            <a:r>
              <a:rPr lang="en-US" altLang="hu-HU" b="1" smtClean="0">
                <a:cs typeface="Times New Roman" pitchFamily="18" charset="0"/>
              </a:rPr>
              <a:t>Devachan</a:t>
            </a:r>
            <a:r>
              <a:rPr lang="en-US" altLang="hu-HU" smtClean="0">
                <a:cs typeface="Times New Roman" pitchFamily="18" charset="0"/>
              </a:rPr>
              <a:t>.</a:t>
            </a:r>
          </a:p>
          <a:p>
            <a:pPr algn="just"/>
            <a:r>
              <a:rPr lang="en-US" altLang="hu-HU" smtClean="0">
                <a:cs typeface="Times New Roman" pitchFamily="18" charset="0"/>
              </a:rPr>
              <a:t>	The time spent on the lower and the higher Mental Planes depends upon the growth and work of the individual.  Most of the persons pass thru’ the higher Devachan in a more or less dreamy condition.</a:t>
            </a:r>
            <a:endParaRPr lang="en-US" alt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u-H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u-HU"/>
          </a:p>
        </p:txBody>
      </p:sp>
      <p:sp>
        <p:nvSpPr>
          <p:cNvPr id="4" name="Date Placeholder 3"/>
          <p:cNvSpPr>
            <a:spLocks noGrp="1"/>
          </p:cNvSpPr>
          <p:nvPr>
            <p:ph type="dt" sz="half" idx="10"/>
          </p:nvPr>
        </p:nvSpPr>
        <p:spPr/>
        <p:txBody>
          <a:bodyPr/>
          <a:lstStyle>
            <a:lvl1pPr>
              <a:defRPr/>
            </a:lvl1pPr>
          </a:lstStyle>
          <a:p>
            <a:endParaRPr lang="hu-HU" altLang="hu-HU"/>
          </a:p>
        </p:txBody>
      </p:sp>
      <p:sp>
        <p:nvSpPr>
          <p:cNvPr id="5" name="Footer Placeholder 4"/>
          <p:cNvSpPr>
            <a:spLocks noGrp="1"/>
          </p:cNvSpPr>
          <p:nvPr>
            <p:ph type="ftr" sz="quarter" idx="11"/>
          </p:nvPr>
        </p:nvSpPr>
        <p:spPr/>
        <p:txBody>
          <a:bodyPr/>
          <a:lstStyle>
            <a:lvl1pPr>
              <a:defRPr/>
            </a:lvl1pPr>
          </a:lstStyle>
          <a:p>
            <a:endParaRPr lang="hu-HU" altLang="hu-HU"/>
          </a:p>
        </p:txBody>
      </p:sp>
      <p:sp>
        <p:nvSpPr>
          <p:cNvPr id="6" name="Slide Number Placeholder 5"/>
          <p:cNvSpPr>
            <a:spLocks noGrp="1"/>
          </p:cNvSpPr>
          <p:nvPr>
            <p:ph type="sldNum" sz="quarter" idx="12"/>
          </p:nvPr>
        </p:nvSpPr>
        <p:spPr/>
        <p:txBody>
          <a:bodyPr/>
          <a:lstStyle>
            <a:lvl1pPr>
              <a:defRPr/>
            </a:lvl1pPr>
          </a:lstStyle>
          <a:p>
            <a:fld id="{BA96BADA-9F69-45AA-ABC4-5063EC1790B2}" type="slidenum">
              <a:rPr lang="hu-HU" altLang="hu-HU"/>
              <a:pPr/>
              <a:t>‹#›</a:t>
            </a:fld>
            <a:endParaRPr lang="hu-HU" altLang="hu-HU"/>
          </a:p>
        </p:txBody>
      </p:sp>
    </p:spTree>
    <p:extLst>
      <p:ext uri="{BB962C8B-B14F-4D97-AF65-F5344CB8AC3E}">
        <p14:creationId xmlns:p14="http://schemas.microsoft.com/office/powerpoint/2010/main" val="3783018631"/>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lvl1pPr>
              <a:defRPr/>
            </a:lvl1pPr>
          </a:lstStyle>
          <a:p>
            <a:endParaRPr lang="hu-HU" altLang="hu-HU"/>
          </a:p>
        </p:txBody>
      </p:sp>
      <p:sp>
        <p:nvSpPr>
          <p:cNvPr id="5" name="Footer Placeholder 4"/>
          <p:cNvSpPr>
            <a:spLocks noGrp="1"/>
          </p:cNvSpPr>
          <p:nvPr>
            <p:ph type="ftr" sz="quarter" idx="11"/>
          </p:nvPr>
        </p:nvSpPr>
        <p:spPr/>
        <p:txBody>
          <a:bodyPr/>
          <a:lstStyle>
            <a:lvl1pPr>
              <a:defRPr/>
            </a:lvl1pPr>
          </a:lstStyle>
          <a:p>
            <a:endParaRPr lang="hu-HU" altLang="hu-HU"/>
          </a:p>
        </p:txBody>
      </p:sp>
      <p:sp>
        <p:nvSpPr>
          <p:cNvPr id="6" name="Slide Number Placeholder 5"/>
          <p:cNvSpPr>
            <a:spLocks noGrp="1"/>
          </p:cNvSpPr>
          <p:nvPr>
            <p:ph type="sldNum" sz="quarter" idx="12"/>
          </p:nvPr>
        </p:nvSpPr>
        <p:spPr/>
        <p:txBody>
          <a:bodyPr/>
          <a:lstStyle>
            <a:lvl1pPr>
              <a:defRPr/>
            </a:lvl1pPr>
          </a:lstStyle>
          <a:p>
            <a:fld id="{8F7B3CCF-96DE-4E6D-A5C0-C85812F62C18}" type="slidenum">
              <a:rPr lang="hu-HU" altLang="hu-HU"/>
              <a:pPr/>
              <a:t>‹#›</a:t>
            </a:fld>
            <a:endParaRPr lang="hu-HU" altLang="hu-HU"/>
          </a:p>
        </p:txBody>
      </p:sp>
    </p:spTree>
    <p:extLst>
      <p:ext uri="{BB962C8B-B14F-4D97-AF65-F5344CB8AC3E}">
        <p14:creationId xmlns:p14="http://schemas.microsoft.com/office/powerpoint/2010/main" val="3437088799"/>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1981200" cy="5867400"/>
          </a:xfrm>
        </p:spPr>
        <p:txBody>
          <a:bodyPr vert="eaVert"/>
          <a:lstStyle/>
          <a:p>
            <a:r>
              <a:rPr lang="en-US" smtClean="0"/>
              <a:t>Click to edit Master title style</a:t>
            </a:r>
            <a:endParaRPr lang="hu-HU"/>
          </a:p>
        </p:txBody>
      </p:sp>
      <p:sp>
        <p:nvSpPr>
          <p:cNvPr id="3" name="Vertical Text Placeholder 2"/>
          <p:cNvSpPr>
            <a:spLocks noGrp="1"/>
          </p:cNvSpPr>
          <p:nvPr>
            <p:ph type="body" orient="vert" idx="1"/>
          </p:nvPr>
        </p:nvSpPr>
        <p:spPr>
          <a:xfrm>
            <a:off x="685800" y="6096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lvl1pPr>
              <a:defRPr/>
            </a:lvl1pPr>
          </a:lstStyle>
          <a:p>
            <a:endParaRPr lang="hu-HU" altLang="hu-HU"/>
          </a:p>
        </p:txBody>
      </p:sp>
      <p:sp>
        <p:nvSpPr>
          <p:cNvPr id="5" name="Footer Placeholder 4"/>
          <p:cNvSpPr>
            <a:spLocks noGrp="1"/>
          </p:cNvSpPr>
          <p:nvPr>
            <p:ph type="ftr" sz="quarter" idx="11"/>
          </p:nvPr>
        </p:nvSpPr>
        <p:spPr/>
        <p:txBody>
          <a:bodyPr/>
          <a:lstStyle>
            <a:lvl1pPr>
              <a:defRPr/>
            </a:lvl1pPr>
          </a:lstStyle>
          <a:p>
            <a:endParaRPr lang="hu-HU" altLang="hu-HU"/>
          </a:p>
        </p:txBody>
      </p:sp>
      <p:sp>
        <p:nvSpPr>
          <p:cNvPr id="6" name="Slide Number Placeholder 5"/>
          <p:cNvSpPr>
            <a:spLocks noGrp="1"/>
          </p:cNvSpPr>
          <p:nvPr>
            <p:ph type="sldNum" sz="quarter" idx="12"/>
          </p:nvPr>
        </p:nvSpPr>
        <p:spPr/>
        <p:txBody>
          <a:bodyPr/>
          <a:lstStyle>
            <a:lvl1pPr>
              <a:defRPr/>
            </a:lvl1pPr>
          </a:lstStyle>
          <a:p>
            <a:fld id="{A90D7640-2795-49AB-A5CD-C34874DC2393}" type="slidenum">
              <a:rPr lang="hu-HU" altLang="hu-HU"/>
              <a:pPr/>
              <a:t>‹#›</a:t>
            </a:fld>
            <a:endParaRPr lang="hu-HU" altLang="hu-HU"/>
          </a:p>
        </p:txBody>
      </p:sp>
    </p:spTree>
    <p:extLst>
      <p:ext uri="{BB962C8B-B14F-4D97-AF65-F5344CB8AC3E}">
        <p14:creationId xmlns:p14="http://schemas.microsoft.com/office/powerpoint/2010/main" val="3730618503"/>
      </p:ext>
    </p:extLst>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9248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hu-HU" altLang="hu-HU"/>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hu-HU" altLang="hu-HU"/>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63200027-3691-4FE7-9AB7-0989CC454C85}" type="slidenum">
              <a:rPr lang="hu-HU" altLang="hu-HU"/>
              <a:pPr/>
              <a:t>‹#›</a:t>
            </a:fld>
            <a:endParaRPr lang="hu-HU" altLang="hu-HU"/>
          </a:p>
        </p:txBody>
      </p:sp>
    </p:spTree>
    <p:extLst>
      <p:ext uri="{BB962C8B-B14F-4D97-AF65-F5344CB8AC3E}">
        <p14:creationId xmlns:p14="http://schemas.microsoft.com/office/powerpoint/2010/main" val="1679623846"/>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lvl1pPr>
              <a:defRPr/>
            </a:lvl1pPr>
          </a:lstStyle>
          <a:p>
            <a:endParaRPr lang="hu-HU" altLang="hu-HU"/>
          </a:p>
        </p:txBody>
      </p:sp>
      <p:sp>
        <p:nvSpPr>
          <p:cNvPr id="5" name="Footer Placeholder 4"/>
          <p:cNvSpPr>
            <a:spLocks noGrp="1"/>
          </p:cNvSpPr>
          <p:nvPr>
            <p:ph type="ftr" sz="quarter" idx="11"/>
          </p:nvPr>
        </p:nvSpPr>
        <p:spPr/>
        <p:txBody>
          <a:bodyPr/>
          <a:lstStyle>
            <a:lvl1pPr>
              <a:defRPr/>
            </a:lvl1pPr>
          </a:lstStyle>
          <a:p>
            <a:endParaRPr lang="hu-HU" altLang="hu-HU"/>
          </a:p>
        </p:txBody>
      </p:sp>
      <p:sp>
        <p:nvSpPr>
          <p:cNvPr id="6" name="Slide Number Placeholder 5"/>
          <p:cNvSpPr>
            <a:spLocks noGrp="1"/>
          </p:cNvSpPr>
          <p:nvPr>
            <p:ph type="sldNum" sz="quarter" idx="12"/>
          </p:nvPr>
        </p:nvSpPr>
        <p:spPr/>
        <p:txBody>
          <a:bodyPr/>
          <a:lstStyle>
            <a:lvl1pPr>
              <a:defRPr/>
            </a:lvl1pPr>
          </a:lstStyle>
          <a:p>
            <a:fld id="{14655643-D020-4861-AA5D-231AC8EB6CB1}" type="slidenum">
              <a:rPr lang="hu-HU" altLang="hu-HU"/>
              <a:pPr/>
              <a:t>‹#›</a:t>
            </a:fld>
            <a:endParaRPr lang="hu-HU" altLang="hu-HU"/>
          </a:p>
        </p:txBody>
      </p:sp>
    </p:spTree>
    <p:extLst>
      <p:ext uri="{BB962C8B-B14F-4D97-AF65-F5344CB8AC3E}">
        <p14:creationId xmlns:p14="http://schemas.microsoft.com/office/powerpoint/2010/main" val="4126138325"/>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u-H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hu-HU" altLang="hu-HU"/>
          </a:p>
        </p:txBody>
      </p:sp>
      <p:sp>
        <p:nvSpPr>
          <p:cNvPr id="5" name="Footer Placeholder 4"/>
          <p:cNvSpPr>
            <a:spLocks noGrp="1"/>
          </p:cNvSpPr>
          <p:nvPr>
            <p:ph type="ftr" sz="quarter" idx="11"/>
          </p:nvPr>
        </p:nvSpPr>
        <p:spPr/>
        <p:txBody>
          <a:bodyPr/>
          <a:lstStyle>
            <a:lvl1pPr>
              <a:defRPr/>
            </a:lvl1pPr>
          </a:lstStyle>
          <a:p>
            <a:endParaRPr lang="hu-HU" altLang="hu-HU"/>
          </a:p>
        </p:txBody>
      </p:sp>
      <p:sp>
        <p:nvSpPr>
          <p:cNvPr id="6" name="Slide Number Placeholder 5"/>
          <p:cNvSpPr>
            <a:spLocks noGrp="1"/>
          </p:cNvSpPr>
          <p:nvPr>
            <p:ph type="sldNum" sz="quarter" idx="12"/>
          </p:nvPr>
        </p:nvSpPr>
        <p:spPr/>
        <p:txBody>
          <a:bodyPr/>
          <a:lstStyle>
            <a:lvl1pPr>
              <a:defRPr/>
            </a:lvl1pPr>
          </a:lstStyle>
          <a:p>
            <a:fld id="{0D5BCC3C-FA94-4D96-B7DC-D068CE5CE8C9}" type="slidenum">
              <a:rPr lang="hu-HU" altLang="hu-HU"/>
              <a:pPr/>
              <a:t>‹#›</a:t>
            </a:fld>
            <a:endParaRPr lang="hu-HU" altLang="hu-HU"/>
          </a:p>
        </p:txBody>
      </p:sp>
    </p:spTree>
    <p:extLst>
      <p:ext uri="{BB962C8B-B14F-4D97-AF65-F5344CB8AC3E}">
        <p14:creationId xmlns:p14="http://schemas.microsoft.com/office/powerpoint/2010/main" val="2469391753"/>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sz="half" idx="1"/>
          </p:nvPr>
        </p:nvSpPr>
        <p:spPr>
          <a:xfrm>
            <a:off x="8382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half" idx="2"/>
          </p:nvPr>
        </p:nvSpPr>
        <p:spPr>
          <a:xfrm>
            <a:off x="48006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Date Placeholder 4"/>
          <p:cNvSpPr>
            <a:spLocks noGrp="1"/>
          </p:cNvSpPr>
          <p:nvPr>
            <p:ph type="dt" sz="half" idx="10"/>
          </p:nvPr>
        </p:nvSpPr>
        <p:spPr/>
        <p:txBody>
          <a:bodyPr/>
          <a:lstStyle>
            <a:lvl1pPr>
              <a:defRPr/>
            </a:lvl1pPr>
          </a:lstStyle>
          <a:p>
            <a:endParaRPr lang="hu-HU" altLang="hu-HU"/>
          </a:p>
        </p:txBody>
      </p:sp>
      <p:sp>
        <p:nvSpPr>
          <p:cNvPr id="6" name="Footer Placeholder 5"/>
          <p:cNvSpPr>
            <a:spLocks noGrp="1"/>
          </p:cNvSpPr>
          <p:nvPr>
            <p:ph type="ftr" sz="quarter" idx="11"/>
          </p:nvPr>
        </p:nvSpPr>
        <p:spPr/>
        <p:txBody>
          <a:bodyPr/>
          <a:lstStyle>
            <a:lvl1pPr>
              <a:defRPr/>
            </a:lvl1pPr>
          </a:lstStyle>
          <a:p>
            <a:endParaRPr lang="hu-HU" altLang="hu-HU"/>
          </a:p>
        </p:txBody>
      </p:sp>
      <p:sp>
        <p:nvSpPr>
          <p:cNvPr id="7" name="Slide Number Placeholder 6"/>
          <p:cNvSpPr>
            <a:spLocks noGrp="1"/>
          </p:cNvSpPr>
          <p:nvPr>
            <p:ph type="sldNum" sz="quarter" idx="12"/>
          </p:nvPr>
        </p:nvSpPr>
        <p:spPr/>
        <p:txBody>
          <a:bodyPr/>
          <a:lstStyle>
            <a:lvl1pPr>
              <a:defRPr/>
            </a:lvl1pPr>
          </a:lstStyle>
          <a:p>
            <a:fld id="{EF216D3B-E6AD-48FE-8A4C-82FEE09D8222}" type="slidenum">
              <a:rPr lang="hu-HU" altLang="hu-HU"/>
              <a:pPr/>
              <a:t>‹#›</a:t>
            </a:fld>
            <a:endParaRPr lang="hu-HU" altLang="hu-HU"/>
          </a:p>
        </p:txBody>
      </p:sp>
    </p:spTree>
    <p:extLst>
      <p:ext uri="{BB962C8B-B14F-4D97-AF65-F5344CB8AC3E}">
        <p14:creationId xmlns:p14="http://schemas.microsoft.com/office/powerpoint/2010/main" val="3083846266"/>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u-H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7" name="Date Placeholder 6"/>
          <p:cNvSpPr>
            <a:spLocks noGrp="1"/>
          </p:cNvSpPr>
          <p:nvPr>
            <p:ph type="dt" sz="half" idx="10"/>
          </p:nvPr>
        </p:nvSpPr>
        <p:spPr/>
        <p:txBody>
          <a:bodyPr/>
          <a:lstStyle>
            <a:lvl1pPr>
              <a:defRPr/>
            </a:lvl1pPr>
          </a:lstStyle>
          <a:p>
            <a:endParaRPr lang="hu-HU" altLang="hu-HU"/>
          </a:p>
        </p:txBody>
      </p:sp>
      <p:sp>
        <p:nvSpPr>
          <p:cNvPr id="8" name="Footer Placeholder 7"/>
          <p:cNvSpPr>
            <a:spLocks noGrp="1"/>
          </p:cNvSpPr>
          <p:nvPr>
            <p:ph type="ftr" sz="quarter" idx="11"/>
          </p:nvPr>
        </p:nvSpPr>
        <p:spPr/>
        <p:txBody>
          <a:bodyPr/>
          <a:lstStyle>
            <a:lvl1pPr>
              <a:defRPr/>
            </a:lvl1pPr>
          </a:lstStyle>
          <a:p>
            <a:endParaRPr lang="hu-HU" altLang="hu-HU"/>
          </a:p>
        </p:txBody>
      </p:sp>
      <p:sp>
        <p:nvSpPr>
          <p:cNvPr id="9" name="Slide Number Placeholder 8"/>
          <p:cNvSpPr>
            <a:spLocks noGrp="1"/>
          </p:cNvSpPr>
          <p:nvPr>
            <p:ph type="sldNum" sz="quarter" idx="12"/>
          </p:nvPr>
        </p:nvSpPr>
        <p:spPr/>
        <p:txBody>
          <a:bodyPr/>
          <a:lstStyle>
            <a:lvl1pPr>
              <a:defRPr/>
            </a:lvl1pPr>
          </a:lstStyle>
          <a:p>
            <a:fld id="{F1BE6B88-B6C4-49E3-BFEA-5AF460B7E510}" type="slidenum">
              <a:rPr lang="hu-HU" altLang="hu-HU"/>
              <a:pPr/>
              <a:t>‹#›</a:t>
            </a:fld>
            <a:endParaRPr lang="hu-HU" altLang="hu-HU"/>
          </a:p>
        </p:txBody>
      </p:sp>
    </p:spTree>
    <p:extLst>
      <p:ext uri="{BB962C8B-B14F-4D97-AF65-F5344CB8AC3E}">
        <p14:creationId xmlns:p14="http://schemas.microsoft.com/office/powerpoint/2010/main" val="3135391372"/>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Date Placeholder 2"/>
          <p:cNvSpPr>
            <a:spLocks noGrp="1"/>
          </p:cNvSpPr>
          <p:nvPr>
            <p:ph type="dt" sz="half" idx="10"/>
          </p:nvPr>
        </p:nvSpPr>
        <p:spPr/>
        <p:txBody>
          <a:bodyPr/>
          <a:lstStyle>
            <a:lvl1pPr>
              <a:defRPr/>
            </a:lvl1pPr>
          </a:lstStyle>
          <a:p>
            <a:endParaRPr lang="hu-HU" altLang="hu-HU"/>
          </a:p>
        </p:txBody>
      </p:sp>
      <p:sp>
        <p:nvSpPr>
          <p:cNvPr id="4" name="Footer Placeholder 3"/>
          <p:cNvSpPr>
            <a:spLocks noGrp="1"/>
          </p:cNvSpPr>
          <p:nvPr>
            <p:ph type="ftr" sz="quarter" idx="11"/>
          </p:nvPr>
        </p:nvSpPr>
        <p:spPr/>
        <p:txBody>
          <a:bodyPr/>
          <a:lstStyle>
            <a:lvl1pPr>
              <a:defRPr/>
            </a:lvl1pPr>
          </a:lstStyle>
          <a:p>
            <a:endParaRPr lang="hu-HU" altLang="hu-HU"/>
          </a:p>
        </p:txBody>
      </p:sp>
      <p:sp>
        <p:nvSpPr>
          <p:cNvPr id="5" name="Slide Number Placeholder 4"/>
          <p:cNvSpPr>
            <a:spLocks noGrp="1"/>
          </p:cNvSpPr>
          <p:nvPr>
            <p:ph type="sldNum" sz="quarter" idx="12"/>
          </p:nvPr>
        </p:nvSpPr>
        <p:spPr/>
        <p:txBody>
          <a:bodyPr/>
          <a:lstStyle>
            <a:lvl1pPr>
              <a:defRPr/>
            </a:lvl1pPr>
          </a:lstStyle>
          <a:p>
            <a:fld id="{6157BC96-8286-4B84-A0DD-0CA823157D5C}" type="slidenum">
              <a:rPr lang="hu-HU" altLang="hu-HU"/>
              <a:pPr/>
              <a:t>‹#›</a:t>
            </a:fld>
            <a:endParaRPr lang="hu-HU" altLang="hu-HU"/>
          </a:p>
        </p:txBody>
      </p:sp>
    </p:spTree>
    <p:extLst>
      <p:ext uri="{BB962C8B-B14F-4D97-AF65-F5344CB8AC3E}">
        <p14:creationId xmlns:p14="http://schemas.microsoft.com/office/powerpoint/2010/main" val="748857375"/>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hu-HU" altLang="hu-HU"/>
          </a:p>
        </p:txBody>
      </p:sp>
      <p:sp>
        <p:nvSpPr>
          <p:cNvPr id="3" name="Footer Placeholder 2"/>
          <p:cNvSpPr>
            <a:spLocks noGrp="1"/>
          </p:cNvSpPr>
          <p:nvPr>
            <p:ph type="ftr" sz="quarter" idx="11"/>
          </p:nvPr>
        </p:nvSpPr>
        <p:spPr/>
        <p:txBody>
          <a:bodyPr/>
          <a:lstStyle>
            <a:lvl1pPr>
              <a:defRPr/>
            </a:lvl1pPr>
          </a:lstStyle>
          <a:p>
            <a:endParaRPr lang="hu-HU" altLang="hu-HU"/>
          </a:p>
        </p:txBody>
      </p:sp>
      <p:sp>
        <p:nvSpPr>
          <p:cNvPr id="4" name="Slide Number Placeholder 3"/>
          <p:cNvSpPr>
            <a:spLocks noGrp="1"/>
          </p:cNvSpPr>
          <p:nvPr>
            <p:ph type="sldNum" sz="quarter" idx="12"/>
          </p:nvPr>
        </p:nvSpPr>
        <p:spPr/>
        <p:txBody>
          <a:bodyPr/>
          <a:lstStyle>
            <a:lvl1pPr>
              <a:defRPr/>
            </a:lvl1pPr>
          </a:lstStyle>
          <a:p>
            <a:fld id="{1090F790-E088-46DE-8E4D-97EF5303291C}" type="slidenum">
              <a:rPr lang="hu-HU" altLang="hu-HU"/>
              <a:pPr/>
              <a:t>‹#›</a:t>
            </a:fld>
            <a:endParaRPr lang="hu-HU" altLang="hu-HU"/>
          </a:p>
        </p:txBody>
      </p:sp>
    </p:spTree>
    <p:extLst>
      <p:ext uri="{BB962C8B-B14F-4D97-AF65-F5344CB8AC3E}">
        <p14:creationId xmlns:p14="http://schemas.microsoft.com/office/powerpoint/2010/main" val="2895037460"/>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u-H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hu-HU" altLang="hu-HU"/>
          </a:p>
        </p:txBody>
      </p:sp>
      <p:sp>
        <p:nvSpPr>
          <p:cNvPr id="6" name="Footer Placeholder 5"/>
          <p:cNvSpPr>
            <a:spLocks noGrp="1"/>
          </p:cNvSpPr>
          <p:nvPr>
            <p:ph type="ftr" sz="quarter" idx="11"/>
          </p:nvPr>
        </p:nvSpPr>
        <p:spPr/>
        <p:txBody>
          <a:bodyPr/>
          <a:lstStyle>
            <a:lvl1pPr>
              <a:defRPr/>
            </a:lvl1pPr>
          </a:lstStyle>
          <a:p>
            <a:endParaRPr lang="hu-HU" altLang="hu-HU"/>
          </a:p>
        </p:txBody>
      </p:sp>
      <p:sp>
        <p:nvSpPr>
          <p:cNvPr id="7" name="Slide Number Placeholder 6"/>
          <p:cNvSpPr>
            <a:spLocks noGrp="1"/>
          </p:cNvSpPr>
          <p:nvPr>
            <p:ph type="sldNum" sz="quarter" idx="12"/>
          </p:nvPr>
        </p:nvSpPr>
        <p:spPr/>
        <p:txBody>
          <a:bodyPr/>
          <a:lstStyle>
            <a:lvl1pPr>
              <a:defRPr/>
            </a:lvl1pPr>
          </a:lstStyle>
          <a:p>
            <a:fld id="{AD934381-72FF-49F5-979E-1B117CD689D1}" type="slidenum">
              <a:rPr lang="hu-HU" altLang="hu-HU"/>
              <a:pPr/>
              <a:t>‹#›</a:t>
            </a:fld>
            <a:endParaRPr lang="hu-HU" altLang="hu-HU"/>
          </a:p>
        </p:txBody>
      </p:sp>
    </p:spTree>
    <p:extLst>
      <p:ext uri="{BB962C8B-B14F-4D97-AF65-F5344CB8AC3E}">
        <p14:creationId xmlns:p14="http://schemas.microsoft.com/office/powerpoint/2010/main" val="2721997335"/>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u-H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hu-HU" altLang="hu-HU"/>
          </a:p>
        </p:txBody>
      </p:sp>
      <p:sp>
        <p:nvSpPr>
          <p:cNvPr id="6" name="Footer Placeholder 5"/>
          <p:cNvSpPr>
            <a:spLocks noGrp="1"/>
          </p:cNvSpPr>
          <p:nvPr>
            <p:ph type="ftr" sz="quarter" idx="11"/>
          </p:nvPr>
        </p:nvSpPr>
        <p:spPr/>
        <p:txBody>
          <a:bodyPr/>
          <a:lstStyle>
            <a:lvl1pPr>
              <a:defRPr/>
            </a:lvl1pPr>
          </a:lstStyle>
          <a:p>
            <a:endParaRPr lang="hu-HU" altLang="hu-HU"/>
          </a:p>
        </p:txBody>
      </p:sp>
      <p:sp>
        <p:nvSpPr>
          <p:cNvPr id="7" name="Slide Number Placeholder 6"/>
          <p:cNvSpPr>
            <a:spLocks noGrp="1"/>
          </p:cNvSpPr>
          <p:nvPr>
            <p:ph type="sldNum" sz="quarter" idx="12"/>
          </p:nvPr>
        </p:nvSpPr>
        <p:spPr/>
        <p:txBody>
          <a:bodyPr/>
          <a:lstStyle>
            <a:lvl1pPr>
              <a:defRPr/>
            </a:lvl1pPr>
          </a:lstStyle>
          <a:p>
            <a:fld id="{95E4EA10-606A-4E4C-B26E-37D8E286F920}" type="slidenum">
              <a:rPr lang="hu-HU" altLang="hu-HU"/>
              <a:pPr/>
              <a:t>‹#›</a:t>
            </a:fld>
            <a:endParaRPr lang="hu-HU" altLang="hu-HU"/>
          </a:p>
        </p:txBody>
      </p:sp>
    </p:spTree>
    <p:extLst>
      <p:ext uri="{BB962C8B-B14F-4D97-AF65-F5344CB8AC3E}">
        <p14:creationId xmlns:p14="http://schemas.microsoft.com/office/powerpoint/2010/main" val="2494836160"/>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dirty="0" smtClean="0"/>
              <a:t>Mintacím szerkesztése</a:t>
            </a:r>
          </a:p>
        </p:txBody>
      </p:sp>
      <p:sp>
        <p:nvSpPr>
          <p:cNvPr id="1027" name="Rectangle 3"/>
          <p:cNvSpPr>
            <a:spLocks noGrp="1" noChangeArrowheads="1"/>
          </p:cNvSpPr>
          <p:nvPr>
            <p:ph type="body" idx="1"/>
          </p:nvPr>
        </p:nvSpPr>
        <p:spPr bwMode="auto">
          <a:xfrm>
            <a:off x="838200" y="2362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dirty="0" smtClean="0"/>
              <a:t>Mintaszöveg szerkesztése</a:t>
            </a:r>
          </a:p>
          <a:p>
            <a:pPr lvl="1"/>
            <a:r>
              <a:rPr lang="hu-HU" altLang="hu-HU" dirty="0" smtClean="0"/>
              <a:t>Második szint</a:t>
            </a:r>
          </a:p>
          <a:p>
            <a:pPr lvl="2"/>
            <a:r>
              <a:rPr lang="hu-HU" altLang="hu-HU" dirty="0" smtClean="0"/>
              <a:t>Harmadik szint</a:t>
            </a:r>
          </a:p>
          <a:p>
            <a:pPr lvl="3"/>
            <a:r>
              <a:rPr lang="hu-HU" altLang="hu-HU" dirty="0" smtClean="0"/>
              <a:t>Negyedik szint</a:t>
            </a:r>
          </a:p>
          <a:p>
            <a:pPr lvl="4"/>
            <a:r>
              <a:rPr lang="hu-HU" altLang="hu-HU" dirty="0"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anose="02020603050405020304" pitchFamily="18" charset="0"/>
              </a:defRPr>
            </a:lvl1pPr>
          </a:lstStyle>
          <a:p>
            <a:endParaRPr lang="hu-HU" altLang="hu-HU"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anose="02020603050405020304" pitchFamily="18" charset="0"/>
              </a:defRPr>
            </a:lvl1pPr>
          </a:lstStyle>
          <a:p>
            <a:endParaRPr lang="hu-HU" altLang="hu-HU"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2A975181-7A8F-4375-B064-EBFC4B29E7C1}" type="slidenum">
              <a:rPr lang="hu-HU" altLang="hu-HU" smtClean="0"/>
              <a:pPr/>
              <a:t>‹#›</a:t>
            </a:fld>
            <a:endParaRPr lang="hu-HU" altLang="hu-H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zoom/>
  </p:transition>
  <p:txStyles>
    <p:titleStyle>
      <a:lvl1pPr algn="ctr" rtl="0" eaLnBrk="0" fontAlgn="base" hangingPunct="0">
        <a:spcBef>
          <a:spcPct val="0"/>
        </a:spcBef>
        <a:spcAft>
          <a:spcPct val="0"/>
        </a:spcAft>
        <a:defRPr sz="4400">
          <a:solidFill>
            <a:schemeClr val="tx2"/>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7.xml"/><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8.emf"/><Relationship Id="rId5" Type="http://schemas.openxmlformats.org/officeDocument/2006/relationships/image" Target="../media/image8.jpe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w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485900"/>
            <a:ext cx="8851900" cy="3222625"/>
          </a:xfrm>
        </p:spPr>
        <p:txBody>
          <a:bodyPr/>
          <a:lstStyle/>
          <a:p>
            <a:pPr>
              <a:lnSpc>
                <a:spcPts val="11000"/>
              </a:lnSpc>
              <a:spcBef>
                <a:spcPts val="1800"/>
              </a:spcBef>
              <a:spcAft>
                <a:spcPts val="1800"/>
              </a:spcAft>
            </a:pPr>
            <a:r>
              <a:rPr lang="hu-HU" sz="6600" b="1" spc="500" dirty="0" smtClean="0">
                <a:solidFill>
                  <a:schemeClr val="accent2"/>
                </a:solidFill>
                <a:effectLst>
                  <a:outerShdw blurRad="38100" dist="38100" dir="2700000" algn="tl">
                    <a:srgbClr val="000000">
                      <a:alpha val="43137"/>
                    </a:srgbClr>
                  </a:outerShdw>
                </a:effectLst>
              </a:rPr>
              <a:t>AZ  ÉTERIKUS TESTRŐL</a:t>
            </a:r>
            <a:endParaRPr lang="hu-HU" sz="6600" b="1" spc="500" dirty="0">
              <a:solidFill>
                <a:srgbClr val="FE4A8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91229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700" y="609600"/>
            <a:ext cx="4432300" cy="1143000"/>
          </a:xfrm>
        </p:spPr>
        <p:txBody>
          <a:bodyPr/>
          <a:lstStyle/>
          <a:p>
            <a:r>
              <a:rPr lang="hu-HU" sz="5400" b="1" spc="500" dirty="0" smtClean="0">
                <a:solidFill>
                  <a:srgbClr val="0000CC"/>
                </a:solidFill>
                <a:effectLst>
                  <a:outerShdw blurRad="38100" dist="38100" dir="2700000" algn="tl">
                    <a:srgbClr val="000000">
                      <a:alpha val="43137"/>
                    </a:srgbClr>
                  </a:outerShdw>
                </a:effectLst>
              </a:rPr>
              <a:t>AURAKÉP</a:t>
            </a:r>
            <a:endParaRPr lang="hu-HU" sz="5400" b="1" spc="500" dirty="0">
              <a:solidFill>
                <a:srgbClr val="0000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8680" y="1935480"/>
            <a:ext cx="3931920" cy="4541520"/>
          </a:xfrm>
        </p:spPr>
        <p:txBody>
          <a:bodyPr/>
          <a:lstStyle/>
          <a:p>
            <a:r>
              <a:rPr lang="hu-HU" sz="3600" dirty="0" smtClean="0">
                <a:solidFill>
                  <a:srgbClr val="0000CC"/>
                </a:solidFill>
                <a:effectLst>
                  <a:outerShdw blurRad="38100" dist="38100" dir="2700000" algn="tl">
                    <a:srgbClr val="000000">
                      <a:alpha val="43137"/>
                    </a:srgbClr>
                  </a:outerShdw>
                </a:effectLst>
              </a:rPr>
              <a:t>Hét-hónapos </a:t>
            </a:r>
            <a:br>
              <a:rPr lang="hu-HU" sz="3600" dirty="0" smtClean="0">
                <a:solidFill>
                  <a:srgbClr val="0000CC"/>
                </a:solidFill>
                <a:effectLst>
                  <a:outerShdw blurRad="38100" dist="38100" dir="2700000" algn="tl">
                    <a:srgbClr val="000000">
                      <a:alpha val="43137"/>
                    </a:srgbClr>
                  </a:outerShdw>
                </a:effectLst>
              </a:rPr>
            </a:br>
            <a:r>
              <a:rPr lang="hu-HU" sz="3600" dirty="0" smtClean="0">
                <a:solidFill>
                  <a:srgbClr val="0000CC"/>
                </a:solidFill>
                <a:effectLst>
                  <a:outerShdw blurRad="38100" dist="38100" dir="2700000" algn="tl">
                    <a:srgbClr val="000000">
                      <a:alpha val="43137"/>
                    </a:srgbClr>
                  </a:outerShdw>
                </a:effectLst>
              </a:rPr>
              <a:t>	csecsemő</a:t>
            </a:r>
          </a:p>
          <a:p>
            <a:pPr lvl="1"/>
            <a:r>
              <a:rPr lang="hu-HU" dirty="0" smtClean="0">
                <a:solidFill>
                  <a:srgbClr val="FE4A8A"/>
                </a:solidFill>
                <a:effectLst>
                  <a:outerShdw blurRad="38100" dist="38100" dir="2700000" algn="tl">
                    <a:srgbClr val="000000">
                      <a:alpha val="43137"/>
                    </a:srgbClr>
                  </a:outerShdw>
                </a:effectLst>
              </a:rPr>
              <a:t>még közel </a:t>
            </a:r>
            <a:r>
              <a:rPr lang="hu-HU" sz="3000" dirty="0" smtClean="0">
                <a:solidFill>
                  <a:srgbClr val="FE4A8A"/>
                </a:solidFill>
                <a:effectLst>
                  <a:outerShdw blurRad="38100" dist="38100" dir="2700000" algn="tl">
                    <a:srgbClr val="000000">
                      <a:alpha val="43137"/>
                    </a:srgbClr>
                  </a:outerShdw>
                </a:effectLst>
              </a:rPr>
              <a:t>gömb-</a:t>
            </a:r>
            <a:br>
              <a:rPr lang="hu-HU" sz="3000" dirty="0" smtClean="0">
                <a:solidFill>
                  <a:srgbClr val="FE4A8A"/>
                </a:solidFill>
                <a:effectLst>
                  <a:outerShdw blurRad="38100" dist="38100" dir="2700000" algn="tl">
                    <a:srgbClr val="000000">
                      <a:alpha val="43137"/>
                    </a:srgbClr>
                  </a:outerShdw>
                </a:effectLst>
              </a:rPr>
            </a:br>
            <a:r>
              <a:rPr lang="hu-HU" sz="3000" dirty="0" smtClean="0">
                <a:solidFill>
                  <a:srgbClr val="FE4A8A"/>
                </a:solidFill>
                <a:effectLst>
                  <a:outerShdw blurRad="38100" dist="38100" dir="2700000" algn="tl">
                    <a:srgbClr val="000000">
                      <a:alpha val="43137"/>
                    </a:srgbClr>
                  </a:outerShdw>
                </a:effectLst>
              </a:rPr>
              <a:t>   alakú</a:t>
            </a:r>
            <a:r>
              <a:rPr lang="hu-HU" sz="3000" dirty="0" smtClean="0">
                <a:solidFill>
                  <a:srgbClr val="0000CC"/>
                </a:solidFill>
                <a:effectLst>
                  <a:outerShdw blurRad="38100" dist="38100" dir="2700000" algn="tl">
                    <a:srgbClr val="000000">
                      <a:alpha val="43137"/>
                    </a:srgbClr>
                  </a:outerShdw>
                </a:effectLst>
              </a:rPr>
              <a:t> az aurája!</a:t>
            </a:r>
            <a:endParaRPr lang="hu-HU" dirty="0">
              <a:solidFill>
                <a:srgbClr val="0000CC"/>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47" y="640081"/>
            <a:ext cx="4378233" cy="546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55178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circle(out)">
                                      <p:cBhvr>
                                        <p:cTn id="11" dur="1000"/>
                                        <p:tgtEl>
                                          <p:spTgt spid="5122"/>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out)">
                                      <p:cBhvr>
                                        <p:cTn id="15" dur="1000"/>
                                        <p:tgtEl>
                                          <p:spTgt spid="3">
                                            <p:txEl>
                                              <p:pRg st="0" end="0"/>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out)">
                                      <p:cBhvr>
                                        <p:cTn id="1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700" y="609600"/>
            <a:ext cx="4432300" cy="1143000"/>
          </a:xfrm>
        </p:spPr>
        <p:txBody>
          <a:bodyPr/>
          <a:lstStyle/>
          <a:p>
            <a:r>
              <a:rPr lang="hu-HU" sz="5400" b="1" spc="500" dirty="0" smtClean="0">
                <a:solidFill>
                  <a:srgbClr val="0000CC"/>
                </a:solidFill>
                <a:effectLst>
                  <a:outerShdw blurRad="38100" dist="38100" dir="2700000" algn="tl">
                    <a:srgbClr val="000000">
                      <a:alpha val="43137"/>
                    </a:srgbClr>
                  </a:outerShdw>
                </a:effectLst>
              </a:rPr>
              <a:t>AURAKÉP</a:t>
            </a:r>
            <a:endParaRPr lang="hu-HU" sz="5400" b="1" spc="500" dirty="0">
              <a:solidFill>
                <a:srgbClr val="0000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8680" y="1935480"/>
            <a:ext cx="3931920" cy="4541520"/>
          </a:xfrm>
        </p:spPr>
        <p:txBody>
          <a:bodyPr/>
          <a:lstStyle/>
          <a:p>
            <a:r>
              <a:rPr lang="hu-HU" sz="3600" dirty="0" smtClean="0">
                <a:solidFill>
                  <a:srgbClr val="0000CC"/>
                </a:solidFill>
                <a:effectLst>
                  <a:outerShdw blurRad="38100" dist="38100" dir="2700000" algn="tl">
                    <a:srgbClr val="000000">
                      <a:alpha val="43137"/>
                    </a:srgbClr>
                  </a:outerShdw>
                </a:effectLst>
              </a:rPr>
              <a:t>Hét éves gyerek </a:t>
            </a:r>
            <a:br>
              <a:rPr lang="hu-HU" sz="3600" dirty="0" smtClean="0">
                <a:solidFill>
                  <a:srgbClr val="0000CC"/>
                </a:solidFill>
                <a:effectLst>
                  <a:outerShdw blurRad="38100" dist="38100" dir="2700000" algn="tl">
                    <a:srgbClr val="000000">
                      <a:alpha val="43137"/>
                    </a:srgbClr>
                  </a:outerShdw>
                </a:effectLst>
              </a:rPr>
            </a:br>
            <a:r>
              <a:rPr lang="hu-HU" dirty="0" smtClean="0">
                <a:solidFill>
                  <a:srgbClr val="FE4A8A"/>
                </a:solidFill>
                <a:effectLst>
                  <a:outerShdw blurRad="38100" dist="38100" dir="2700000" algn="tl">
                    <a:srgbClr val="000000">
                      <a:alpha val="43137"/>
                    </a:srgbClr>
                  </a:outerShdw>
                </a:effectLst>
              </a:rPr>
              <a:t>elfoglalta a fizikai testét: </a:t>
            </a:r>
          </a:p>
          <a:p>
            <a:pPr lvl="1"/>
            <a:r>
              <a:rPr lang="hu-HU" dirty="0" smtClean="0">
                <a:solidFill>
                  <a:srgbClr val="0000CC"/>
                </a:solidFill>
                <a:effectLst>
                  <a:outerShdw blurRad="38100" dist="38100" dir="2700000" algn="tl">
                    <a:srgbClr val="000000">
                      <a:alpha val="43137"/>
                    </a:srgbClr>
                  </a:outerShdw>
                </a:effectLst>
              </a:rPr>
              <a:t>az aura megnyúlt és rendeződött:</a:t>
            </a:r>
            <a:br>
              <a:rPr lang="hu-HU" dirty="0" smtClean="0">
                <a:solidFill>
                  <a:srgbClr val="0000CC"/>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felül a legfinomabb, alul a leganyagibb „anyagok”!</a:t>
            </a:r>
            <a:endParaRPr lang="hu-HU" dirty="0">
              <a:solidFill>
                <a:srgbClr val="0000CC"/>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988" y="640081"/>
            <a:ext cx="3629874" cy="5468862"/>
          </a:xfrm>
          <a:prstGeom prst="rect">
            <a:avLst/>
          </a:prstGeom>
        </p:spPr>
      </p:pic>
    </p:spTree>
    <p:extLst>
      <p:ext uri="{BB962C8B-B14F-4D97-AF65-F5344CB8AC3E}">
        <p14:creationId xmlns:p14="http://schemas.microsoft.com/office/powerpoint/2010/main" val="927417804"/>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out)">
                                      <p:cBhvr>
                                        <p:cTn id="15" dur="1000"/>
                                        <p:tgtEl>
                                          <p:spTgt spid="3">
                                            <p:txEl>
                                              <p:pRg st="0" end="0"/>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out)">
                                      <p:cBhvr>
                                        <p:cTn id="1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700" y="609600"/>
            <a:ext cx="4432300" cy="1143000"/>
          </a:xfrm>
        </p:spPr>
        <p:txBody>
          <a:bodyPr/>
          <a:lstStyle/>
          <a:p>
            <a:r>
              <a:rPr lang="hu-HU" sz="5400" b="1" spc="500" dirty="0" smtClean="0">
                <a:solidFill>
                  <a:srgbClr val="0000CC"/>
                </a:solidFill>
                <a:effectLst>
                  <a:outerShdw blurRad="38100" dist="38100" dir="2700000" algn="tl">
                    <a:srgbClr val="000000">
                      <a:alpha val="43137"/>
                    </a:srgbClr>
                  </a:outerShdw>
                </a:effectLst>
              </a:rPr>
              <a:t>AURAKÉP</a:t>
            </a:r>
            <a:endParaRPr lang="hu-HU" sz="5400" b="1" spc="500" dirty="0">
              <a:solidFill>
                <a:srgbClr val="0000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46599" y="1935480"/>
            <a:ext cx="4223327" cy="4541520"/>
          </a:xfrm>
        </p:spPr>
        <p:txBody>
          <a:bodyPr/>
          <a:lstStyle/>
          <a:p>
            <a:r>
              <a:rPr lang="hu-HU" dirty="0" smtClean="0">
                <a:solidFill>
                  <a:srgbClr val="0000CC"/>
                </a:solidFill>
                <a:effectLst>
                  <a:outerShdw blurRad="38100" dist="38100" dir="2700000" algn="tl">
                    <a:srgbClr val="000000">
                      <a:alpha val="43137"/>
                    </a:srgbClr>
                  </a:outerShdw>
                </a:effectLst>
              </a:rPr>
              <a:t>Egészséges ember </a:t>
            </a:r>
            <a:r>
              <a:rPr lang="hu-HU" dirty="0" err="1" smtClean="0">
                <a:solidFill>
                  <a:srgbClr val="0000CC"/>
                </a:solidFill>
                <a:effectLst>
                  <a:outerShdw blurRad="38100" dist="38100" dir="2700000" algn="tl">
                    <a:srgbClr val="000000">
                      <a:alpha val="43137"/>
                    </a:srgbClr>
                  </a:outerShdw>
                </a:effectLst>
              </a:rPr>
              <a:t>éterikus</a:t>
            </a:r>
            <a:r>
              <a:rPr lang="hu-HU" dirty="0" smtClean="0">
                <a:solidFill>
                  <a:srgbClr val="0000CC"/>
                </a:solidFill>
                <a:effectLst>
                  <a:outerShdw blurRad="38100" dist="38100" dir="2700000" algn="tl">
                    <a:srgbClr val="000000">
                      <a:alpha val="43137"/>
                    </a:srgbClr>
                  </a:outerShdw>
                </a:effectLst>
              </a:rPr>
              <a:t> energia-kisugárzása </a:t>
            </a:r>
            <a:br>
              <a:rPr lang="hu-HU" dirty="0" smtClean="0">
                <a:solidFill>
                  <a:srgbClr val="0000CC"/>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az aurán belül, </a:t>
            </a:r>
            <a:br>
              <a:rPr lang="hu-HU" dirty="0" smtClean="0">
                <a:solidFill>
                  <a:srgbClr val="0000CC"/>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de a sűrű testen kívül</a:t>
            </a:r>
            <a:r>
              <a:rPr lang="hu-HU" sz="3600" dirty="0">
                <a:solidFill>
                  <a:srgbClr val="0000CC"/>
                </a:solidFill>
                <a:effectLst>
                  <a:outerShdw blurRad="38100" dist="38100" dir="2700000" algn="tl">
                    <a:srgbClr val="000000">
                      <a:alpha val="43137"/>
                    </a:srgbClr>
                  </a:outerShdw>
                </a:effectLst>
              </a:rPr>
              <a:t/>
            </a:r>
            <a:br>
              <a:rPr lang="hu-HU" sz="3600" dirty="0">
                <a:solidFill>
                  <a:srgbClr val="0000CC"/>
                </a:solidFill>
                <a:effectLst>
                  <a:outerShdw blurRad="38100" dist="38100" dir="2700000" algn="tl">
                    <a:srgbClr val="000000">
                      <a:alpha val="43137"/>
                    </a:srgbClr>
                  </a:outerShdw>
                </a:effectLst>
              </a:rPr>
            </a:br>
            <a:endParaRPr lang="hu-HU" dirty="0">
              <a:solidFill>
                <a:srgbClr val="0000CC"/>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059" y="734288"/>
            <a:ext cx="3046841" cy="5457785"/>
          </a:xfrm>
          <a:prstGeom prst="rect">
            <a:avLst/>
          </a:prstGeom>
        </p:spPr>
      </p:pic>
    </p:spTree>
    <p:extLst>
      <p:ext uri="{BB962C8B-B14F-4D97-AF65-F5344CB8AC3E}">
        <p14:creationId xmlns:p14="http://schemas.microsoft.com/office/powerpoint/2010/main" val="347411254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out)">
                                      <p:cBhvr>
                                        <p:cTn id="11" dur="1000"/>
                                        <p:tgtEl>
                                          <p:spTgt spid="7"/>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out)">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ChangeArrowheads="1"/>
          </p:cNvSpPr>
          <p:nvPr>
            <p:ph type="title"/>
          </p:nvPr>
        </p:nvSpPr>
        <p:spPr/>
        <p:txBody>
          <a:bodyPr/>
          <a:lstStyle/>
          <a:p>
            <a:r>
              <a:rPr lang="hu-HU" altLang="hu-HU" sz="6000" b="1" spc="200" dirty="0" smtClean="0">
                <a:solidFill>
                  <a:schemeClr val="accent2"/>
                </a:solidFill>
                <a:effectLst>
                  <a:outerShdw blurRad="38100" dist="38100" dir="2700000" algn="tl">
                    <a:srgbClr val="000000">
                      <a:alpha val="43137"/>
                    </a:srgbClr>
                  </a:outerShdw>
                </a:effectLst>
              </a:rPr>
              <a:t>T E S T E I N K</a:t>
            </a:r>
            <a:endParaRPr lang="hu-HU" altLang="hu-HU" sz="6000" b="1" spc="200" dirty="0">
              <a:solidFill>
                <a:schemeClr val="accent2"/>
              </a:solidFill>
              <a:effectLst>
                <a:outerShdw blurRad="38100" dist="38100" dir="2700000" algn="tl">
                  <a:srgbClr val="000000">
                    <a:alpha val="43137"/>
                  </a:srgbClr>
                </a:outerShdw>
              </a:effectLst>
            </a:endParaRPr>
          </a:p>
        </p:txBody>
      </p:sp>
      <p:sp>
        <p:nvSpPr>
          <p:cNvPr id="880643" name="Rectangle 3"/>
          <p:cNvSpPr>
            <a:spLocks noGrp="1" noChangeArrowheads="1"/>
          </p:cNvSpPr>
          <p:nvPr>
            <p:ph type="body" idx="1"/>
          </p:nvPr>
        </p:nvSpPr>
        <p:spPr>
          <a:xfrm>
            <a:off x="696682" y="2362200"/>
            <a:ext cx="7772400" cy="4114800"/>
          </a:xfrm>
        </p:spPr>
        <p:txBody>
          <a:bodyPr/>
          <a:lstStyle/>
          <a:p>
            <a:r>
              <a:rPr lang="hu-HU" altLang="hu-HU" sz="3600" b="1" dirty="0" smtClean="0">
                <a:solidFill>
                  <a:schemeClr val="accent2"/>
                </a:solidFill>
                <a:effectLst>
                  <a:outerShdw blurRad="38100" dist="38100" dir="2700000" algn="tl">
                    <a:srgbClr val="000000">
                      <a:alpha val="43137"/>
                    </a:srgbClr>
                  </a:outerShdw>
                </a:effectLst>
              </a:rPr>
              <a:t>A fizikai test részei</a:t>
            </a:r>
          </a:p>
          <a:p>
            <a:pPr lvl="1"/>
            <a:r>
              <a:rPr lang="hu-HU" altLang="hu-HU" sz="3200" dirty="0">
                <a:solidFill>
                  <a:schemeClr val="accent2"/>
                </a:solidFill>
                <a:effectLst>
                  <a:outerShdw blurRad="38100" dist="38100" dir="2700000" algn="tl">
                    <a:srgbClr val="000000">
                      <a:alpha val="43137"/>
                    </a:srgbClr>
                  </a:outerShdw>
                </a:effectLst>
              </a:rPr>
              <a:t> </a:t>
            </a:r>
            <a:r>
              <a:rPr lang="hu-HU" altLang="hu-HU" sz="3200" dirty="0" smtClean="0">
                <a:solidFill>
                  <a:schemeClr val="accent2"/>
                </a:solidFill>
                <a:effectLst>
                  <a:outerShdw blurRad="38100" dist="38100" dir="2700000" algn="tl">
                    <a:srgbClr val="000000">
                      <a:alpha val="43137"/>
                    </a:srgbClr>
                  </a:outerShdw>
                </a:effectLst>
              </a:rPr>
              <a:t>sűrű </a:t>
            </a:r>
            <a:r>
              <a:rPr lang="hu-HU" altLang="hu-HU" sz="3200" dirty="0">
                <a:solidFill>
                  <a:schemeClr val="accent2"/>
                </a:solidFill>
                <a:effectLst>
                  <a:outerShdw blurRad="38100" dist="38100" dir="2700000" algn="tl">
                    <a:srgbClr val="000000">
                      <a:alpha val="43137"/>
                    </a:srgbClr>
                  </a:outerShdw>
                </a:effectLst>
              </a:rPr>
              <a:t>fizikai test (3 szint)</a:t>
            </a:r>
          </a:p>
          <a:p>
            <a:pPr lvl="2">
              <a:spcBef>
                <a:spcPts val="0"/>
              </a:spcBef>
            </a:pPr>
            <a:r>
              <a:rPr lang="hu-HU" altLang="hu-HU" sz="2800" dirty="0">
                <a:solidFill>
                  <a:schemeClr val="accent2"/>
                </a:solidFill>
                <a:effectLst>
                  <a:outerShdw blurRad="38100" dist="38100" dir="2700000" algn="tl">
                    <a:srgbClr val="000000">
                      <a:alpha val="43137"/>
                    </a:srgbClr>
                  </a:outerShdw>
                </a:effectLst>
              </a:rPr>
              <a:t> szervek – sejtek – molekulák – </a:t>
            </a:r>
            <a:r>
              <a:rPr lang="hu-HU" altLang="hu-HU" sz="2800" dirty="0" smtClean="0">
                <a:solidFill>
                  <a:schemeClr val="accent2"/>
                </a:solidFill>
                <a:effectLst>
                  <a:outerShdw blurRad="38100" dist="38100" dir="2700000" algn="tl">
                    <a:srgbClr val="000000">
                      <a:alpha val="43137"/>
                    </a:srgbClr>
                  </a:outerShdw>
                </a:effectLst>
              </a:rPr>
              <a:t>atomok</a:t>
            </a:r>
          </a:p>
          <a:p>
            <a:pPr marL="914400" lvl="2" indent="0">
              <a:spcBef>
                <a:spcPts val="0"/>
              </a:spcBef>
              <a:buNone/>
            </a:pPr>
            <a:endParaRPr lang="hu-HU" altLang="hu-HU" sz="2800" dirty="0">
              <a:solidFill>
                <a:schemeClr val="accent2"/>
              </a:solidFill>
              <a:effectLst>
                <a:outerShdw blurRad="38100" dist="38100" dir="2700000" algn="tl">
                  <a:srgbClr val="000000">
                    <a:alpha val="43137"/>
                  </a:srgbClr>
                </a:outerShdw>
              </a:effectLst>
            </a:endParaRPr>
          </a:p>
          <a:p>
            <a:pPr marL="914400" lvl="2" indent="0">
              <a:buNone/>
            </a:pPr>
            <a:endParaRPr lang="hu-HU" altLang="hu-HU" sz="2800" dirty="0">
              <a:solidFill>
                <a:schemeClr val="accent2"/>
              </a:solidFill>
              <a:effectLst>
                <a:outerShdw blurRad="38100" dist="38100" dir="2700000" algn="tl">
                  <a:srgbClr val="000000">
                    <a:alpha val="43137"/>
                  </a:srgbClr>
                </a:outerShdw>
              </a:effectLst>
            </a:endParaRPr>
          </a:p>
          <a:p>
            <a:pPr lvl="1"/>
            <a:r>
              <a:rPr lang="hu-HU" altLang="hu-HU" sz="3200" dirty="0" smtClean="0">
                <a:solidFill>
                  <a:schemeClr val="accent2"/>
                </a:solidFill>
                <a:effectLst>
                  <a:outerShdw blurRad="38100" dist="38100" dir="2700000" algn="tl">
                    <a:srgbClr val="000000">
                      <a:alpha val="43137"/>
                    </a:srgbClr>
                  </a:outerShdw>
                </a:effectLst>
              </a:rPr>
              <a:t> </a:t>
            </a:r>
            <a:r>
              <a:rPr lang="hu-HU" altLang="hu-HU" sz="3200" dirty="0" err="1" smtClean="0">
                <a:solidFill>
                  <a:schemeClr val="accent2"/>
                </a:solidFill>
                <a:effectLst>
                  <a:outerShdw blurRad="38100" dist="38100" dir="2700000" algn="tl">
                    <a:srgbClr val="000000">
                      <a:alpha val="43137"/>
                    </a:srgbClr>
                  </a:outerShdw>
                </a:effectLst>
              </a:rPr>
              <a:t>éterikus</a:t>
            </a:r>
            <a:r>
              <a:rPr lang="hu-HU" altLang="hu-HU" sz="3200" dirty="0" smtClean="0">
                <a:solidFill>
                  <a:schemeClr val="accent2"/>
                </a:solidFill>
                <a:effectLst>
                  <a:outerShdw blurRad="38100" dist="38100" dir="2700000" algn="tl">
                    <a:srgbClr val="000000">
                      <a:alpha val="43137"/>
                    </a:srgbClr>
                  </a:outerShdw>
                </a:effectLst>
              </a:rPr>
              <a:t> test – energia-test (4 szint)</a:t>
            </a:r>
          </a:p>
          <a:p>
            <a:pPr lvl="1"/>
            <a:r>
              <a:rPr lang="hu-HU" altLang="hu-HU" sz="3200" dirty="0" smtClean="0">
                <a:solidFill>
                  <a:schemeClr val="accent2"/>
                </a:solidFill>
                <a:effectLst>
                  <a:outerShdw blurRad="38100" dist="38100" dir="2700000" algn="tl">
                    <a:srgbClr val="000000">
                      <a:alpha val="43137"/>
                    </a:srgbClr>
                  </a:outerShdw>
                </a:effectLst>
              </a:rPr>
              <a:t> permanens atom: (</a:t>
            </a:r>
            <a:r>
              <a:rPr lang="hu-HU" altLang="hu-HU" sz="3200" dirty="0" err="1" smtClean="0">
                <a:solidFill>
                  <a:schemeClr val="accent2"/>
                </a:solidFill>
                <a:effectLst>
                  <a:outerShdw blurRad="38100" dist="38100" dir="2700000" algn="tl">
                    <a:srgbClr val="000000">
                      <a:alpha val="43137"/>
                    </a:srgbClr>
                  </a:outerShdw>
                </a:effectLst>
              </a:rPr>
              <a:t>karmikus</a:t>
            </a:r>
            <a:r>
              <a:rPr lang="hu-HU" altLang="hu-HU" sz="3200" dirty="0" smtClean="0">
                <a:solidFill>
                  <a:schemeClr val="accent2"/>
                </a:solidFill>
                <a:effectLst>
                  <a:outerShdw blurRad="38100" dist="38100" dir="2700000" algn="tl">
                    <a:srgbClr val="000000">
                      <a:alpha val="43137"/>
                    </a:srgbClr>
                  </a:outerShdw>
                </a:effectLst>
              </a:rPr>
              <a:t>) tároló </a:t>
            </a:r>
            <a:endParaRPr lang="hu-HU" altLang="hu-HU" sz="3200" dirty="0">
              <a:solidFill>
                <a:schemeClr val="accent2"/>
              </a:solidFill>
              <a:effectLst>
                <a:outerShdw blurRad="38100" dist="38100" dir="2700000" algn="tl">
                  <a:srgbClr val="000000">
                    <a:alpha val="43137"/>
                  </a:srgbClr>
                </a:outerShdw>
              </a:effectLst>
            </a:endParaRPr>
          </a:p>
          <a:p>
            <a:pPr lvl="2"/>
            <a:endParaRPr lang="hu-HU" altLang="hu-HU" sz="2800" dirty="0">
              <a:solidFill>
                <a:schemeClr val="accent2"/>
              </a:solidFill>
              <a:effectLst>
                <a:outerShdw blurRad="38100" dist="38100" dir="2700000" algn="tl">
                  <a:srgbClr val="000000">
                    <a:alpha val="43137"/>
                  </a:srgbClr>
                </a:outerShdw>
              </a:effectLst>
            </a:endParaRPr>
          </a:p>
          <a:p>
            <a:pPr lvl="1"/>
            <a:endParaRPr lang="hu-HU" altLang="hu-HU" dirty="0">
              <a:solidFill>
                <a:schemeClr val="accent2"/>
              </a:solidFill>
              <a:effectLst>
                <a:outerShdw blurRad="38100" dist="38100" dir="2700000" algn="tl">
                  <a:srgbClr val="000000">
                    <a:alpha val="43137"/>
                  </a:srgbClr>
                </a:outerShdw>
              </a:effectLst>
            </a:endParaRPr>
          </a:p>
          <a:p>
            <a:pPr marL="914400" lvl="2" indent="0">
              <a:buNone/>
            </a:pPr>
            <a:endParaRPr lang="hu-HU" altLang="hu-HU" sz="2800" dirty="0">
              <a:solidFill>
                <a:schemeClr val="accent2"/>
              </a:solidFill>
              <a:effectLst>
                <a:outerShdw blurRad="38100" dist="38100" dir="2700000" algn="tl">
                  <a:srgbClr val="000000">
                    <a:alpha val="43137"/>
                  </a:srgbClr>
                </a:outerShdw>
              </a:effectLst>
            </a:endParaRPr>
          </a:p>
          <a:p>
            <a:pPr marL="914400" lvl="2" indent="0">
              <a:buNone/>
            </a:pPr>
            <a:endParaRPr lang="hu-HU" altLang="hu-HU" sz="2800" dirty="0" smtClean="0">
              <a:solidFill>
                <a:schemeClr val="accent2"/>
              </a:solidFill>
              <a:effectLst>
                <a:outerShdw blurRad="38100" dist="38100" dir="2700000" algn="tl">
                  <a:srgbClr val="000000">
                    <a:alpha val="43137"/>
                  </a:srgbClr>
                </a:outerShdw>
              </a:effectLst>
            </a:endParaRPr>
          </a:p>
          <a:p>
            <a:pPr marL="914400" lvl="2" indent="0">
              <a:buNone/>
            </a:pPr>
            <a:r>
              <a:rPr lang="hu-HU" altLang="hu-HU" sz="3200" dirty="0">
                <a:solidFill>
                  <a:schemeClr val="accent2"/>
                </a:solidFill>
                <a:effectLst>
                  <a:outerShdw blurRad="38100" dist="38100" dir="2700000" algn="tl">
                    <a:srgbClr val="000000">
                      <a:alpha val="43137"/>
                    </a:srgbClr>
                  </a:outerShdw>
                </a:effectLst>
              </a:rPr>
              <a:t> </a:t>
            </a:r>
          </a:p>
          <a:p>
            <a:pPr marL="914400" lvl="2" indent="0">
              <a:buNone/>
            </a:pPr>
            <a:endParaRPr lang="hu-HU" altLang="hu-HU" dirty="0">
              <a:solidFill>
                <a:schemeClr val="accent2"/>
              </a:solidFill>
              <a:effectLst>
                <a:outerShdw blurRad="38100" dist="38100" dir="2700000" algn="tl">
                  <a:srgbClr val="000000">
                    <a:alpha val="43137"/>
                  </a:srgbClr>
                </a:outerShdw>
              </a:effectLst>
            </a:endParaRPr>
          </a:p>
        </p:txBody>
      </p:sp>
      <p:sp>
        <p:nvSpPr>
          <p:cNvPr id="2" name="TextBox 1"/>
          <p:cNvSpPr txBox="1"/>
          <p:nvPr/>
        </p:nvSpPr>
        <p:spPr>
          <a:xfrm>
            <a:off x="2141119" y="3959190"/>
            <a:ext cx="454863" cy="1015663"/>
          </a:xfrm>
          <a:prstGeom prst="rect">
            <a:avLst/>
          </a:prstGeom>
          <a:noFill/>
        </p:spPr>
        <p:txBody>
          <a:bodyPr wrap="square" rtlCol="0">
            <a:spAutoFit/>
          </a:bodyPr>
          <a:lstStyle/>
          <a:p>
            <a:r>
              <a:rPr lang="hu-HU" sz="6000" b="1" dirty="0" smtClean="0">
                <a:solidFill>
                  <a:schemeClr val="accent2"/>
                </a:solidFill>
                <a:effectLst>
                  <a:outerShdw blurRad="38100" dist="38100" dir="2700000" algn="tl">
                    <a:srgbClr val="000000">
                      <a:alpha val="43137"/>
                    </a:srgbClr>
                  </a:outerShdw>
                </a:effectLst>
                <a:latin typeface="Times New Roman" panose="02020603050405020304" pitchFamily="18" charset="0"/>
              </a:rPr>
              <a:t>P</a:t>
            </a:r>
            <a:endParaRPr lang="hu-HU" sz="6000" b="1" dirty="0">
              <a:solidFill>
                <a:schemeClr val="accent2"/>
              </a:solidFill>
              <a:effectLst>
                <a:outerShdw blurRad="38100" dist="38100" dir="2700000" algn="tl">
                  <a:srgbClr val="000000">
                    <a:alpha val="43137"/>
                  </a:srgbClr>
                </a:outerShdw>
              </a:effectLst>
              <a:latin typeface="Times New Roman" panose="02020603050405020304" pitchFamily="18" charset="0"/>
            </a:endParaRPr>
          </a:p>
        </p:txBody>
      </p:sp>
      <p:sp>
        <p:nvSpPr>
          <p:cNvPr id="5" name="TextBox 4"/>
          <p:cNvSpPr txBox="1"/>
          <p:nvPr/>
        </p:nvSpPr>
        <p:spPr>
          <a:xfrm>
            <a:off x="3039785" y="3981294"/>
            <a:ext cx="550384" cy="1015663"/>
          </a:xfrm>
          <a:prstGeom prst="rect">
            <a:avLst/>
          </a:prstGeom>
          <a:noFill/>
        </p:spPr>
        <p:txBody>
          <a:bodyPr wrap="square" rtlCol="0">
            <a:spAutoFit/>
          </a:bodyPr>
          <a:lstStyle/>
          <a:p>
            <a:r>
              <a:rPr lang="hu-HU" sz="6000" b="1" dirty="0" smtClean="0">
                <a:solidFill>
                  <a:schemeClr val="accent2"/>
                </a:solidFill>
                <a:effectLst>
                  <a:outerShdw blurRad="38100" dist="38100" dir="2700000" algn="tl">
                    <a:srgbClr val="000000">
                      <a:alpha val="43137"/>
                    </a:srgbClr>
                  </a:outerShdw>
                </a:effectLst>
                <a:latin typeface="Times New Roman" panose="02020603050405020304" pitchFamily="18" charset="0"/>
              </a:rPr>
              <a:t>C</a:t>
            </a:r>
            <a:endParaRPr lang="hu-HU" sz="6000" b="1" dirty="0">
              <a:solidFill>
                <a:schemeClr val="accent2"/>
              </a:solidFill>
              <a:effectLst>
                <a:outerShdw blurRad="38100" dist="38100" dir="2700000" algn="tl">
                  <a:srgbClr val="000000">
                    <a:alpha val="43137"/>
                  </a:srgbClr>
                </a:outerShdw>
              </a:effectLst>
              <a:latin typeface="Times New Roman" panose="02020603050405020304" pitchFamily="18" charset="0"/>
            </a:endParaRPr>
          </a:p>
        </p:txBody>
      </p:sp>
      <p:sp>
        <p:nvSpPr>
          <p:cNvPr id="6" name="TextBox 5"/>
          <p:cNvSpPr txBox="1"/>
          <p:nvPr/>
        </p:nvSpPr>
        <p:spPr>
          <a:xfrm>
            <a:off x="3722267" y="3976561"/>
            <a:ext cx="605422" cy="1015663"/>
          </a:xfrm>
          <a:prstGeom prst="rect">
            <a:avLst/>
          </a:prstGeom>
          <a:noFill/>
        </p:spPr>
        <p:txBody>
          <a:bodyPr wrap="square" rtlCol="0">
            <a:spAutoFit/>
          </a:bodyPr>
          <a:lstStyle/>
          <a:p>
            <a:r>
              <a:rPr lang="hu-HU" sz="6000" b="1" dirty="0" smtClean="0">
                <a:solidFill>
                  <a:schemeClr val="accent2"/>
                </a:solidFill>
                <a:effectLst>
                  <a:outerShdw blurRad="38100" dist="38100" dir="2700000" algn="tl">
                    <a:srgbClr val="000000">
                      <a:alpha val="43137"/>
                    </a:srgbClr>
                  </a:outerShdw>
                </a:effectLst>
                <a:latin typeface="Times New Roman" panose="02020603050405020304" pitchFamily="18" charset="0"/>
              </a:rPr>
              <a:t>O</a:t>
            </a:r>
            <a:endParaRPr lang="hu-HU" sz="6000" b="1" dirty="0">
              <a:solidFill>
                <a:schemeClr val="accent2"/>
              </a:solidFill>
              <a:effectLst>
                <a:outerShdw blurRad="38100" dist="38100" dir="2700000" algn="tl">
                  <a:srgbClr val="000000">
                    <a:alpha val="43137"/>
                  </a:srgbClr>
                </a:outerShdw>
              </a:effectLst>
              <a:latin typeface="Times New Roman" panose="02020603050405020304" pitchFamily="18" charset="0"/>
            </a:endParaRPr>
          </a:p>
        </p:txBody>
      </p:sp>
      <p:sp>
        <p:nvSpPr>
          <p:cNvPr id="7" name="TextBox 6"/>
          <p:cNvSpPr txBox="1"/>
          <p:nvPr/>
        </p:nvSpPr>
        <p:spPr>
          <a:xfrm>
            <a:off x="4486386" y="3966733"/>
            <a:ext cx="550384" cy="1015663"/>
          </a:xfrm>
          <a:prstGeom prst="rect">
            <a:avLst/>
          </a:prstGeom>
          <a:noFill/>
        </p:spPr>
        <p:txBody>
          <a:bodyPr wrap="square" rtlCol="0">
            <a:spAutoFit/>
          </a:bodyPr>
          <a:lstStyle/>
          <a:p>
            <a:r>
              <a:rPr lang="hu-HU" sz="6000" b="1" dirty="0" smtClean="0">
                <a:solidFill>
                  <a:schemeClr val="accent2"/>
                </a:solidFill>
                <a:effectLst>
                  <a:outerShdw blurRad="38100" dist="38100" dir="2700000" algn="tl">
                    <a:srgbClr val="000000">
                      <a:alpha val="43137"/>
                    </a:srgbClr>
                  </a:outerShdw>
                </a:effectLst>
                <a:latin typeface="Times New Roman" panose="02020603050405020304" pitchFamily="18" charset="0"/>
              </a:rPr>
              <a:t>H</a:t>
            </a:r>
            <a:endParaRPr lang="hu-HU" sz="6000" b="1" dirty="0">
              <a:solidFill>
                <a:schemeClr val="accent2"/>
              </a:solidFill>
              <a:effectLst>
                <a:outerShdw blurRad="38100" dist="38100" dir="2700000" algn="tl">
                  <a:srgbClr val="000000">
                    <a:alpha val="43137"/>
                  </a:srgbClr>
                </a:outerShdw>
              </a:effectLst>
              <a:latin typeface="Times New Roman" panose="02020603050405020304" pitchFamily="18" charset="0"/>
            </a:endParaRPr>
          </a:p>
        </p:txBody>
      </p:sp>
      <p:sp>
        <p:nvSpPr>
          <p:cNvPr id="8" name="TextBox 7"/>
          <p:cNvSpPr txBox="1"/>
          <p:nvPr/>
        </p:nvSpPr>
        <p:spPr>
          <a:xfrm>
            <a:off x="5270611" y="3962197"/>
            <a:ext cx="550384" cy="1015663"/>
          </a:xfrm>
          <a:prstGeom prst="rect">
            <a:avLst/>
          </a:prstGeom>
          <a:noFill/>
        </p:spPr>
        <p:txBody>
          <a:bodyPr wrap="square" rtlCol="0">
            <a:spAutoFit/>
          </a:bodyPr>
          <a:lstStyle/>
          <a:p>
            <a:r>
              <a:rPr lang="hu-HU" sz="6000" b="1" dirty="0" smtClean="0">
                <a:solidFill>
                  <a:schemeClr val="accent2"/>
                </a:solidFill>
                <a:effectLst>
                  <a:outerShdw blurRad="38100" dist="38100" dir="2700000" algn="tl">
                    <a:srgbClr val="000000">
                      <a:alpha val="43137"/>
                    </a:srgbClr>
                  </a:outerShdw>
                </a:effectLst>
                <a:latin typeface="Times New Roman" panose="02020603050405020304" pitchFamily="18" charset="0"/>
              </a:rPr>
              <a:t>N</a:t>
            </a:r>
            <a:endParaRPr lang="hu-HU" sz="6000" b="1" dirty="0">
              <a:solidFill>
                <a:schemeClr val="accent2"/>
              </a:solidFill>
              <a:effectLst>
                <a:outerShdw blurRad="38100" dist="38100" dir="2700000" algn="tl">
                  <a:srgbClr val="000000">
                    <a:alpha val="43137"/>
                  </a:srgbClr>
                </a:outerShdw>
              </a:effectLst>
              <a:latin typeface="Times New Roman" panose="02020603050405020304" pitchFamily="18" charset="0"/>
            </a:endParaRPr>
          </a:p>
        </p:txBody>
      </p:sp>
      <p:sp>
        <p:nvSpPr>
          <p:cNvPr id="9" name="TextBox 8"/>
          <p:cNvSpPr txBox="1"/>
          <p:nvPr/>
        </p:nvSpPr>
        <p:spPr>
          <a:xfrm>
            <a:off x="6321536" y="3984725"/>
            <a:ext cx="550384" cy="1015663"/>
          </a:xfrm>
          <a:prstGeom prst="rect">
            <a:avLst/>
          </a:prstGeom>
          <a:noFill/>
        </p:spPr>
        <p:txBody>
          <a:bodyPr wrap="square" rtlCol="0">
            <a:spAutoFit/>
          </a:bodyPr>
          <a:lstStyle/>
          <a:p>
            <a:r>
              <a:rPr lang="hu-HU" sz="6000" b="1" dirty="0" smtClean="0">
                <a:solidFill>
                  <a:schemeClr val="accent2"/>
                </a:solidFill>
                <a:effectLst>
                  <a:outerShdw blurRad="38100" dist="38100" dir="2700000" algn="tl">
                    <a:srgbClr val="000000">
                      <a:alpha val="43137"/>
                    </a:srgbClr>
                  </a:outerShdw>
                </a:effectLst>
                <a:latin typeface="Times New Roman" panose="02020603050405020304" pitchFamily="18" charset="0"/>
              </a:rPr>
              <a:t>S</a:t>
            </a:r>
            <a:endParaRPr lang="hu-HU" sz="6000" b="1" dirty="0">
              <a:solidFill>
                <a:schemeClr val="accent2"/>
              </a:solidFill>
              <a:effectLst>
                <a:outerShdw blurRad="38100" dist="38100" dir="2700000" algn="tl">
                  <a:srgbClr val="000000">
                    <a:alpha val="43137"/>
                  </a:srgbClr>
                </a:outerShdw>
              </a:effectLst>
              <a:latin typeface="Times New Roman" panose="02020603050405020304" pitchFamily="18" charset="0"/>
            </a:endParaRPr>
          </a:p>
        </p:txBody>
      </p:sp>
      <p:sp>
        <p:nvSpPr>
          <p:cNvPr id="10" name="TextBox 9"/>
          <p:cNvSpPr txBox="1"/>
          <p:nvPr/>
        </p:nvSpPr>
        <p:spPr>
          <a:xfrm>
            <a:off x="6931136" y="3966430"/>
            <a:ext cx="550384" cy="1015663"/>
          </a:xfrm>
          <a:prstGeom prst="rect">
            <a:avLst/>
          </a:prstGeom>
          <a:noFill/>
        </p:spPr>
        <p:txBody>
          <a:bodyPr wrap="square" rtlCol="0">
            <a:spAutoFit/>
          </a:bodyPr>
          <a:lstStyle/>
          <a:p>
            <a:r>
              <a:rPr lang="hu-HU" sz="6000" b="1" dirty="0" smtClean="0">
                <a:solidFill>
                  <a:schemeClr val="accent2"/>
                </a:solidFill>
                <a:effectLst>
                  <a:outerShdw blurRad="38100" dist="38100" dir="2700000" algn="tl">
                    <a:srgbClr val="000000">
                      <a:alpha val="43137"/>
                    </a:srgbClr>
                  </a:outerShdw>
                </a:effectLst>
                <a:latin typeface="Times New Roman" panose="02020603050405020304" pitchFamily="18" charset="0"/>
              </a:rPr>
              <a:t>J</a:t>
            </a:r>
            <a:endParaRPr lang="hu-HU" sz="6000" b="1" dirty="0">
              <a:solidFill>
                <a:schemeClr val="accent2"/>
              </a:solidFill>
              <a:effectLst>
                <a:outerShdw blurRad="38100" dist="38100" dir="2700000" algn="tl">
                  <a:srgbClr val="000000">
                    <a:alpha val="43137"/>
                  </a:srgbClr>
                </a:outerShdw>
              </a:effectLst>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880642"/>
                                        </p:tgtEl>
                                        <p:attrNameLst>
                                          <p:attrName>style.visibility</p:attrName>
                                        </p:attrNameLst>
                                      </p:cBhvr>
                                      <p:to>
                                        <p:strVal val="visible"/>
                                      </p:to>
                                    </p:set>
                                    <p:animEffect transition="in" filter="circle(out)">
                                      <p:cBhvr>
                                        <p:cTn id="7" dur="500"/>
                                        <p:tgtEl>
                                          <p:spTgt spid="880642"/>
                                        </p:tgtEl>
                                      </p:cBhvr>
                                    </p:animEffect>
                                  </p:childTnLst>
                                </p:cTn>
                              </p:par>
                            </p:childTnLst>
                          </p:cTn>
                        </p:par>
                        <p:par>
                          <p:cTn id="8" fill="hold">
                            <p:stCondLst>
                              <p:cond delay="500"/>
                            </p:stCondLst>
                            <p:childTnLst>
                              <p:par>
                                <p:cTn id="9" presetID="6" presetClass="entr" presetSubtype="32" fill="hold" grpId="0" nodeType="afterEffect">
                                  <p:stCondLst>
                                    <p:cond delay="0"/>
                                  </p:stCondLst>
                                  <p:iterate type="wd">
                                    <p:tmPct val="10000"/>
                                  </p:iterate>
                                  <p:childTnLst>
                                    <p:set>
                                      <p:cBhvr>
                                        <p:cTn id="10" dur="1" fill="hold">
                                          <p:stCondLst>
                                            <p:cond delay="0"/>
                                          </p:stCondLst>
                                        </p:cTn>
                                        <p:tgtEl>
                                          <p:spTgt spid="880643">
                                            <p:txEl>
                                              <p:pRg st="0" end="0"/>
                                            </p:txEl>
                                          </p:spTgt>
                                        </p:tgtEl>
                                        <p:attrNameLst>
                                          <p:attrName>style.visibility</p:attrName>
                                        </p:attrNameLst>
                                      </p:cBhvr>
                                      <p:to>
                                        <p:strVal val="visible"/>
                                      </p:to>
                                    </p:set>
                                    <p:animEffect transition="in" filter="circle(out)">
                                      <p:cBhvr>
                                        <p:cTn id="11" dur="500"/>
                                        <p:tgtEl>
                                          <p:spTgt spid="880643">
                                            <p:txEl>
                                              <p:pRg st="0" end="0"/>
                                            </p:txEl>
                                          </p:spTgt>
                                        </p:tgtEl>
                                      </p:cBhvr>
                                    </p:animEffect>
                                  </p:childTnLst>
                                </p:cTn>
                              </p:par>
                            </p:childTnLst>
                          </p:cTn>
                        </p:par>
                        <p:par>
                          <p:cTn id="12" fill="hold">
                            <p:stCondLst>
                              <p:cond delay="1150"/>
                            </p:stCondLst>
                            <p:childTnLst>
                              <p:par>
                                <p:cTn id="13" presetID="6" presetClass="entr" presetSubtype="32" fill="hold" grpId="0" nodeType="afterEffect">
                                  <p:stCondLst>
                                    <p:cond delay="0"/>
                                  </p:stCondLst>
                                  <p:iterate type="wd">
                                    <p:tmPct val="10000"/>
                                  </p:iterate>
                                  <p:childTnLst>
                                    <p:set>
                                      <p:cBhvr>
                                        <p:cTn id="14" dur="1" fill="hold">
                                          <p:stCondLst>
                                            <p:cond delay="0"/>
                                          </p:stCondLst>
                                        </p:cTn>
                                        <p:tgtEl>
                                          <p:spTgt spid="880643">
                                            <p:txEl>
                                              <p:pRg st="1" end="1"/>
                                            </p:txEl>
                                          </p:spTgt>
                                        </p:tgtEl>
                                        <p:attrNameLst>
                                          <p:attrName>style.visibility</p:attrName>
                                        </p:attrNameLst>
                                      </p:cBhvr>
                                      <p:to>
                                        <p:strVal val="visible"/>
                                      </p:to>
                                    </p:set>
                                    <p:animEffect transition="in" filter="circle(out)">
                                      <p:cBhvr>
                                        <p:cTn id="15" dur="500"/>
                                        <p:tgtEl>
                                          <p:spTgt spid="880643">
                                            <p:txEl>
                                              <p:pRg st="1" end="1"/>
                                            </p:txEl>
                                          </p:spTgt>
                                        </p:tgtEl>
                                      </p:cBhvr>
                                    </p:animEffect>
                                  </p:childTnLst>
                                </p:cTn>
                              </p:par>
                            </p:childTnLst>
                          </p:cTn>
                        </p:par>
                        <p:par>
                          <p:cTn id="16" fill="hold">
                            <p:stCondLst>
                              <p:cond delay="2000"/>
                            </p:stCondLst>
                            <p:childTnLst>
                              <p:par>
                                <p:cTn id="17" presetID="6" presetClass="entr" presetSubtype="32" fill="hold" grpId="0" nodeType="afterEffect">
                                  <p:stCondLst>
                                    <p:cond delay="0"/>
                                  </p:stCondLst>
                                  <p:iterate type="wd">
                                    <p:tmPct val="10000"/>
                                  </p:iterate>
                                  <p:childTnLst>
                                    <p:set>
                                      <p:cBhvr>
                                        <p:cTn id="18" dur="1" fill="hold">
                                          <p:stCondLst>
                                            <p:cond delay="0"/>
                                          </p:stCondLst>
                                        </p:cTn>
                                        <p:tgtEl>
                                          <p:spTgt spid="880643">
                                            <p:txEl>
                                              <p:pRg st="2" end="2"/>
                                            </p:txEl>
                                          </p:spTgt>
                                        </p:tgtEl>
                                        <p:attrNameLst>
                                          <p:attrName>style.visibility</p:attrName>
                                        </p:attrNameLst>
                                      </p:cBhvr>
                                      <p:to>
                                        <p:strVal val="visible"/>
                                      </p:to>
                                    </p:set>
                                    <p:animEffect transition="in" filter="circle(out)">
                                      <p:cBhvr>
                                        <p:cTn id="19" dur="500"/>
                                        <p:tgtEl>
                                          <p:spTgt spid="88064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0-#ppt_w/2"/>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0-#ppt_w/2"/>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ppt_x"/>
                                          </p:val>
                                        </p:tav>
                                        <p:tav tm="100000">
                                          <p:val>
                                            <p:strVal val="#ppt_x"/>
                                          </p:val>
                                        </p:tav>
                                      </p:tavLst>
                                    </p:anim>
                                    <p:anim calcmode="lin" valueType="num">
                                      <p:cBhvr additive="base">
                                        <p:cTn id="49" dur="500" fill="hold"/>
                                        <p:tgtEl>
                                          <p:spTgt spid="2"/>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 presetClass="entr" presetSubtype="12"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1000"/>
                            </p:stCondLst>
                            <p:childTnLst>
                              <p:par>
                                <p:cTn id="56" presetID="2" presetClass="entr" presetSubtype="12"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0-#ppt_w/2"/>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 presetClass="entr" presetSubtype="32" fill="hold" grpId="0" nodeType="clickEffect">
                                  <p:stCondLst>
                                    <p:cond delay="0"/>
                                  </p:stCondLst>
                                  <p:iterate type="wd">
                                    <p:tmPct val="10000"/>
                                  </p:iterate>
                                  <p:childTnLst>
                                    <p:set>
                                      <p:cBhvr>
                                        <p:cTn id="63" dur="1" fill="hold">
                                          <p:stCondLst>
                                            <p:cond delay="0"/>
                                          </p:stCondLst>
                                        </p:cTn>
                                        <p:tgtEl>
                                          <p:spTgt spid="880643">
                                            <p:txEl>
                                              <p:pRg st="5" end="5"/>
                                            </p:txEl>
                                          </p:spTgt>
                                        </p:tgtEl>
                                        <p:attrNameLst>
                                          <p:attrName>style.visibility</p:attrName>
                                        </p:attrNameLst>
                                      </p:cBhvr>
                                      <p:to>
                                        <p:strVal val="visible"/>
                                      </p:to>
                                    </p:set>
                                    <p:animEffect transition="in" filter="circle(out)">
                                      <p:cBhvr>
                                        <p:cTn id="64" dur="500"/>
                                        <p:tgtEl>
                                          <p:spTgt spid="880643">
                                            <p:txEl>
                                              <p:pRg st="5" end="5"/>
                                            </p:txEl>
                                          </p:spTgt>
                                        </p:tgtEl>
                                      </p:cBhvr>
                                    </p:animEffect>
                                  </p:childTnLst>
                                </p:cTn>
                              </p:par>
                            </p:childTnLst>
                          </p:cTn>
                        </p:par>
                        <p:par>
                          <p:cTn id="65" fill="hold">
                            <p:stCondLst>
                              <p:cond delay="900"/>
                            </p:stCondLst>
                            <p:childTnLst>
                              <p:par>
                                <p:cTn id="66" presetID="6" presetClass="entr" presetSubtype="32" fill="hold" grpId="0" nodeType="afterEffect">
                                  <p:stCondLst>
                                    <p:cond delay="0"/>
                                  </p:stCondLst>
                                  <p:iterate type="wd">
                                    <p:tmPct val="10000"/>
                                  </p:iterate>
                                  <p:childTnLst>
                                    <p:set>
                                      <p:cBhvr>
                                        <p:cTn id="67" dur="1" fill="hold">
                                          <p:stCondLst>
                                            <p:cond delay="0"/>
                                          </p:stCondLst>
                                        </p:cTn>
                                        <p:tgtEl>
                                          <p:spTgt spid="880643">
                                            <p:txEl>
                                              <p:pRg st="6" end="6"/>
                                            </p:txEl>
                                          </p:spTgt>
                                        </p:tgtEl>
                                        <p:attrNameLst>
                                          <p:attrName>style.visibility</p:attrName>
                                        </p:attrNameLst>
                                      </p:cBhvr>
                                      <p:to>
                                        <p:strVal val="visible"/>
                                      </p:to>
                                    </p:set>
                                    <p:animEffect transition="in" filter="circle(out)">
                                      <p:cBhvr>
                                        <p:cTn id="68" dur="500"/>
                                        <p:tgtEl>
                                          <p:spTgt spid="8806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42" grpId="0"/>
      <p:bldP spid="880643" grpId="0" uiExpand="1" build="p" bldLvl="4" advAuto="500"/>
      <p:bldP spid="2" grpId="0" uiExpand="1"/>
      <p:bldP spid="5" grpId="0" uiExpand="1"/>
      <p:bldP spid="6" grpId="0" uiExpand="1"/>
      <p:bldP spid="7" grpId="0" uiExpand="1"/>
      <p:bldP spid="8" grpId="0" uiExpand="1"/>
      <p:bldP spid="9" grpId="0" uiExpand="1"/>
      <p:bldP spid="10" grpId="0" uiExpan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609600"/>
            <a:ext cx="8379691" cy="1143000"/>
          </a:xfrm>
        </p:spPr>
        <p:txBody>
          <a:bodyPr/>
          <a:lstStyle/>
          <a:p>
            <a:r>
              <a:rPr lang="hu-HU" sz="4000" b="1" spc="500" dirty="0" smtClean="0">
                <a:solidFill>
                  <a:srgbClr val="0000CC"/>
                </a:solidFill>
                <a:effectLst>
                  <a:outerShdw blurRad="38100" dist="38100" dir="2700000" algn="tl">
                    <a:srgbClr val="000000">
                      <a:alpha val="43137"/>
                    </a:srgbClr>
                  </a:outerShdw>
                </a:effectLst>
              </a:rPr>
              <a:t>FIZIKAI TESTÜNK FELÉPÍTÉSE</a:t>
            </a:r>
            <a:endParaRPr lang="hu-HU" sz="4000" b="1" spc="500" dirty="0">
              <a:solidFill>
                <a:srgbClr val="0000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43150" y="1935480"/>
            <a:ext cx="6565319" cy="4541520"/>
          </a:xfrm>
        </p:spPr>
        <p:txBody>
          <a:bodyPr/>
          <a:lstStyle/>
          <a:p>
            <a:r>
              <a:rPr lang="hu-HU" dirty="0" smtClean="0">
                <a:solidFill>
                  <a:srgbClr val="0000CC"/>
                </a:solidFill>
                <a:effectLst>
                  <a:outerShdw blurRad="38100" dist="38100" dir="2700000" algn="tl">
                    <a:srgbClr val="000000">
                      <a:alpha val="43137"/>
                    </a:srgbClr>
                  </a:outerShdw>
                </a:effectLst>
              </a:rPr>
              <a:t>Kétféle „agy”:</a:t>
            </a:r>
            <a:br>
              <a:rPr lang="hu-HU" dirty="0" smtClean="0">
                <a:solidFill>
                  <a:srgbClr val="0000CC"/>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   </a:t>
            </a:r>
            <a:r>
              <a:rPr lang="hu-HU" dirty="0" smtClean="0">
                <a:solidFill>
                  <a:srgbClr val="00B050"/>
                </a:solidFill>
                <a:effectLst>
                  <a:outerShdw blurRad="38100" dist="38100" dir="2700000" algn="tl">
                    <a:srgbClr val="000000">
                      <a:alpha val="43137"/>
                    </a:srgbClr>
                  </a:outerShdw>
                </a:effectLst>
              </a:rPr>
              <a:t>gerinc</a:t>
            </a:r>
            <a:r>
              <a:rPr lang="hu-HU" dirty="0" smtClean="0">
                <a:solidFill>
                  <a:srgbClr val="0000CC"/>
                </a:solidFill>
                <a:effectLst>
                  <a:outerShdw blurRad="38100" dist="38100" dir="2700000" algn="tl">
                    <a:srgbClr val="000000">
                      <a:alpha val="43137"/>
                    </a:srgbClr>
                  </a:outerShdw>
                </a:effectLst>
              </a:rPr>
              <a:t>-agy</a:t>
            </a:r>
            <a:br>
              <a:rPr lang="hu-HU" dirty="0" smtClean="0">
                <a:solidFill>
                  <a:srgbClr val="0000CC"/>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	a test működtetése </a:t>
            </a:r>
            <a:br>
              <a:rPr lang="hu-HU" dirty="0" smtClean="0">
                <a:solidFill>
                  <a:srgbClr val="0000CC"/>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	(</a:t>
            </a:r>
            <a:r>
              <a:rPr lang="hu-HU" dirty="0" smtClean="0">
                <a:solidFill>
                  <a:srgbClr val="FF0066"/>
                </a:solidFill>
                <a:effectLst>
                  <a:outerShdw blurRad="38100" dist="38100" dir="2700000" algn="tl">
                    <a:srgbClr val="000000">
                      <a:alpha val="43137"/>
                    </a:srgbClr>
                  </a:outerShdw>
                </a:effectLst>
              </a:rPr>
              <a:t>állat</a:t>
            </a:r>
            <a:r>
              <a:rPr lang="hu-HU" dirty="0" smtClean="0">
                <a:solidFill>
                  <a:srgbClr val="0000CC"/>
                </a:solidFill>
                <a:effectLst>
                  <a:outerShdw blurRad="38100" dist="38100" dir="2700000" algn="tl">
                    <a:srgbClr val="000000">
                      <a:alpha val="43137"/>
                    </a:srgbClr>
                  </a:outerShdw>
                </a:effectLst>
              </a:rPr>
              <a:t>-világ: fizikai test)</a:t>
            </a:r>
            <a:br>
              <a:rPr lang="hu-HU" dirty="0" smtClean="0">
                <a:solidFill>
                  <a:srgbClr val="0000CC"/>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   közöttük a </a:t>
            </a:r>
            <a:r>
              <a:rPr lang="hu-HU" dirty="0" smtClean="0">
                <a:solidFill>
                  <a:srgbClr val="00B050"/>
                </a:solidFill>
                <a:effectLst>
                  <a:outerShdw blurRad="38100" dist="38100" dir="2700000" algn="tl">
                    <a:srgbClr val="000000">
                      <a:alpha val="43137"/>
                    </a:srgbClr>
                  </a:outerShdw>
                </a:effectLst>
              </a:rPr>
              <a:t>nyúltagy</a:t>
            </a:r>
            <a:r>
              <a:rPr lang="hu-HU" dirty="0">
                <a:solidFill>
                  <a:srgbClr val="0000CC"/>
                </a:solidFill>
                <a:effectLst>
                  <a:outerShdw blurRad="38100" dist="38100" dir="2700000" algn="tl">
                    <a:srgbClr val="000000">
                      <a:alpha val="43137"/>
                    </a:srgbClr>
                  </a:outerShdw>
                </a:effectLst>
              </a:rPr>
              <a:t> </a:t>
            </a:r>
            <a:r>
              <a:rPr lang="hu-HU" dirty="0" smtClean="0">
                <a:solidFill>
                  <a:srgbClr val="0000CC"/>
                </a:solidFill>
                <a:effectLst>
                  <a:outerShdw blurRad="38100" dist="38100" dir="2700000" algn="tl">
                    <a:srgbClr val="000000">
                      <a:alpha val="43137"/>
                    </a:srgbClr>
                  </a:outerShdw>
                </a:effectLst>
              </a:rPr>
              <a:t>a kapcsolat</a:t>
            </a:r>
            <a:r>
              <a:rPr lang="hu-HU" dirty="0" smtClean="0">
                <a:solidFill>
                  <a:srgbClr val="00B050"/>
                </a:solidFill>
                <a:effectLst>
                  <a:outerShdw blurRad="38100" dist="38100" dir="2700000" algn="tl">
                    <a:srgbClr val="000000">
                      <a:alpha val="43137"/>
                    </a:srgbClr>
                  </a:outerShdw>
                </a:effectLst>
              </a:rPr>
              <a:t> </a:t>
            </a:r>
            <a:r>
              <a:rPr lang="hu-HU" dirty="0" smtClean="0">
                <a:solidFill>
                  <a:srgbClr val="0000CC"/>
                </a:solidFill>
                <a:effectLst>
                  <a:outerShdw blurRad="38100" dist="38100" dir="2700000" algn="tl">
                    <a:srgbClr val="000000">
                      <a:alpha val="43137"/>
                    </a:srgbClr>
                  </a:outerShdw>
                </a:effectLst>
              </a:rPr>
              <a:t/>
            </a:r>
            <a:br>
              <a:rPr lang="hu-HU" dirty="0" smtClean="0">
                <a:solidFill>
                  <a:srgbClr val="0000CC"/>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   </a:t>
            </a:r>
            <a:r>
              <a:rPr lang="hu-HU" dirty="0" smtClean="0">
                <a:solidFill>
                  <a:srgbClr val="00B050"/>
                </a:solidFill>
                <a:effectLst>
                  <a:outerShdw blurRad="38100" dist="38100" dir="2700000" algn="tl">
                    <a:srgbClr val="000000">
                      <a:alpha val="43137"/>
                    </a:srgbClr>
                  </a:outerShdw>
                </a:effectLst>
              </a:rPr>
              <a:t>koponya</a:t>
            </a:r>
            <a:r>
              <a:rPr lang="hu-HU" dirty="0" smtClean="0">
                <a:solidFill>
                  <a:srgbClr val="0000CC"/>
                </a:solidFill>
                <a:effectLst>
                  <a:outerShdw blurRad="38100" dist="38100" dir="2700000" algn="tl">
                    <a:srgbClr val="000000">
                      <a:alpha val="43137"/>
                    </a:srgbClr>
                  </a:outerShdw>
                </a:effectLst>
              </a:rPr>
              <a:t>-agy</a:t>
            </a:r>
            <a:br>
              <a:rPr lang="hu-HU" dirty="0" smtClean="0">
                <a:solidFill>
                  <a:srgbClr val="0000CC"/>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	kapcsolat a finom testekkel</a:t>
            </a:r>
            <a:br>
              <a:rPr lang="hu-HU" dirty="0" smtClean="0">
                <a:solidFill>
                  <a:srgbClr val="0000CC"/>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	(</a:t>
            </a:r>
            <a:r>
              <a:rPr lang="hu-HU" dirty="0" smtClean="0">
                <a:solidFill>
                  <a:srgbClr val="FF0066"/>
                </a:solidFill>
                <a:effectLst>
                  <a:outerShdw blurRad="38100" dist="38100" dir="2700000" algn="tl">
                    <a:srgbClr val="000000">
                      <a:alpha val="43137"/>
                    </a:srgbClr>
                  </a:outerShdw>
                </a:effectLst>
              </a:rPr>
              <a:t>ember</a:t>
            </a:r>
            <a:r>
              <a:rPr lang="hu-HU" dirty="0" smtClean="0">
                <a:solidFill>
                  <a:srgbClr val="0000CC"/>
                </a:solidFill>
                <a:effectLst>
                  <a:outerShdw blurRad="38100" dist="38100" dir="2700000" algn="tl">
                    <a:srgbClr val="000000">
                      <a:alpha val="43137"/>
                    </a:srgbClr>
                  </a:outerShdw>
                </a:effectLst>
              </a:rPr>
              <a:t>-világ: érzelmi-</a:t>
            </a:r>
            <a:br>
              <a:rPr lang="hu-HU" dirty="0" smtClean="0">
                <a:solidFill>
                  <a:srgbClr val="0000CC"/>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		gondolati eszközeink)</a:t>
            </a:r>
            <a:endParaRPr lang="hu-HU" dirty="0">
              <a:solidFill>
                <a:srgbClr val="0000CC"/>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711" y="1814951"/>
            <a:ext cx="1774666" cy="4680959"/>
          </a:xfrm>
          <a:prstGeom prst="rect">
            <a:avLst/>
          </a:prstGeom>
        </p:spPr>
      </p:pic>
    </p:spTree>
    <p:extLst>
      <p:ext uri="{BB962C8B-B14F-4D97-AF65-F5344CB8AC3E}">
        <p14:creationId xmlns:p14="http://schemas.microsoft.com/office/powerpoint/2010/main" val="384898109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out)">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609600"/>
            <a:ext cx="8379691" cy="1143000"/>
          </a:xfrm>
        </p:spPr>
        <p:txBody>
          <a:bodyPr/>
          <a:lstStyle/>
          <a:p>
            <a:r>
              <a:rPr lang="hu-HU" sz="4000" b="1" spc="500" dirty="0" smtClean="0">
                <a:solidFill>
                  <a:srgbClr val="0000CC"/>
                </a:solidFill>
                <a:effectLst>
                  <a:outerShdw blurRad="38100" dist="38100" dir="2700000" algn="tl">
                    <a:srgbClr val="000000">
                      <a:alpha val="43137"/>
                    </a:srgbClr>
                  </a:outerShdw>
                </a:effectLst>
              </a:rPr>
              <a:t>FIZIKAI TESTÜNK FELÉPÍTÉSE</a:t>
            </a:r>
            <a:endParaRPr lang="hu-HU" sz="4000" b="1" spc="500" dirty="0">
              <a:solidFill>
                <a:srgbClr val="0000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38525" y="1935480"/>
            <a:ext cx="5343525" cy="4541520"/>
          </a:xfrm>
        </p:spPr>
        <p:txBody>
          <a:bodyPr/>
          <a:lstStyle/>
          <a:p>
            <a:pPr>
              <a:spcBef>
                <a:spcPts val="200"/>
              </a:spcBef>
            </a:pPr>
            <a:r>
              <a:rPr lang="hu-HU" sz="2400" dirty="0" smtClean="0">
                <a:solidFill>
                  <a:srgbClr val="0000CC"/>
                </a:solidFill>
                <a:effectLst>
                  <a:outerShdw blurRad="38100" dist="38100" dir="2700000" algn="tl">
                    <a:srgbClr val="000000">
                      <a:alpha val="43137"/>
                    </a:srgbClr>
                  </a:outerShdw>
                </a:effectLst>
              </a:rPr>
              <a:t>Az </a:t>
            </a:r>
            <a:r>
              <a:rPr lang="hu-HU" sz="2400" dirty="0" err="1" smtClean="0">
                <a:solidFill>
                  <a:srgbClr val="0000CC"/>
                </a:solidFill>
                <a:effectLst>
                  <a:outerShdw blurRad="38100" dist="38100" dir="2700000" algn="tl">
                    <a:srgbClr val="000000">
                      <a:alpha val="43137"/>
                    </a:srgbClr>
                  </a:outerShdw>
                </a:effectLst>
              </a:rPr>
              <a:t>éterikus</a:t>
            </a:r>
            <a:r>
              <a:rPr lang="hu-HU" sz="2400" dirty="0" smtClean="0">
                <a:solidFill>
                  <a:srgbClr val="0000CC"/>
                </a:solidFill>
                <a:effectLst>
                  <a:outerShdw blurRad="38100" dist="38100" dir="2700000" algn="tl">
                    <a:srgbClr val="000000">
                      <a:alpha val="43137"/>
                    </a:srgbClr>
                  </a:outerShdw>
                </a:effectLst>
              </a:rPr>
              <a:t> testben a </a:t>
            </a:r>
            <a:r>
              <a:rPr lang="hu-HU" sz="2400" dirty="0" smtClean="0">
                <a:solidFill>
                  <a:srgbClr val="00B050"/>
                </a:solidFill>
                <a:effectLst>
                  <a:outerShdw blurRad="38100" dist="38100" dir="2700000" algn="tl">
                    <a:srgbClr val="000000">
                      <a:alpha val="43137"/>
                    </a:srgbClr>
                  </a:outerShdw>
                </a:effectLst>
              </a:rPr>
              <a:t>nádik</a:t>
            </a:r>
            <a:br>
              <a:rPr lang="hu-HU" sz="2400" dirty="0" smtClean="0">
                <a:solidFill>
                  <a:srgbClr val="00B050"/>
                </a:solidFill>
                <a:effectLst>
                  <a:outerShdw blurRad="38100" dist="38100" dir="2700000" algn="tl">
                    <a:srgbClr val="000000">
                      <a:alpha val="43137"/>
                    </a:srgbClr>
                  </a:outerShdw>
                </a:effectLst>
              </a:rPr>
            </a:br>
            <a:r>
              <a:rPr lang="hu-HU" sz="2400" dirty="0" smtClean="0">
                <a:solidFill>
                  <a:srgbClr val="00B050"/>
                </a:solidFill>
                <a:effectLst>
                  <a:outerShdw blurRad="38100" dist="38100" dir="2700000" algn="tl">
                    <a:srgbClr val="000000">
                      <a:alpha val="43137"/>
                    </a:srgbClr>
                  </a:outerShdw>
                </a:effectLst>
              </a:rPr>
              <a:t>   </a:t>
            </a:r>
            <a:r>
              <a:rPr lang="hu-HU" sz="2400" dirty="0" smtClean="0">
                <a:solidFill>
                  <a:srgbClr val="0000CC"/>
                </a:solidFill>
                <a:effectLst>
                  <a:outerShdw blurRad="38100" dist="38100" dir="2700000" algn="tl">
                    <a:srgbClr val="000000">
                      <a:alpha val="43137"/>
                    </a:srgbClr>
                  </a:outerShdw>
                </a:effectLst>
              </a:rPr>
              <a:t> vezetik az energiákat</a:t>
            </a:r>
          </a:p>
          <a:p>
            <a:r>
              <a:rPr lang="hu-HU" sz="2400" dirty="0" smtClean="0">
                <a:solidFill>
                  <a:srgbClr val="0000CC"/>
                </a:solidFill>
                <a:effectLst>
                  <a:outerShdw blurRad="38100" dist="38100" dir="2700000" algn="tl">
                    <a:srgbClr val="000000">
                      <a:alpha val="43137"/>
                    </a:srgbClr>
                  </a:outerShdw>
                </a:effectLst>
              </a:rPr>
              <a:t>Három </a:t>
            </a:r>
            <a:r>
              <a:rPr lang="hu-HU" sz="2400" dirty="0" smtClean="0">
                <a:solidFill>
                  <a:srgbClr val="00B050"/>
                </a:solidFill>
                <a:effectLst>
                  <a:outerShdw blurRad="38100" dist="38100" dir="2700000" algn="tl">
                    <a:srgbClr val="000000">
                      <a:alpha val="43137"/>
                    </a:srgbClr>
                  </a:outerShdw>
                </a:effectLst>
              </a:rPr>
              <a:t>fő nádi </a:t>
            </a:r>
            <a:r>
              <a:rPr lang="hu-HU" sz="2400" dirty="0" smtClean="0">
                <a:solidFill>
                  <a:srgbClr val="0000CC"/>
                </a:solidFill>
                <a:effectLst>
                  <a:outerShdw blurRad="38100" dist="38100" dir="2700000" algn="tl">
                    <a:srgbClr val="000000">
                      <a:alpha val="43137"/>
                    </a:srgbClr>
                  </a:outerShdw>
                </a:effectLst>
              </a:rPr>
              <a:t>a gerincben</a:t>
            </a:r>
          </a:p>
          <a:p>
            <a:pPr lvl="1">
              <a:spcBef>
                <a:spcPts val="200"/>
              </a:spcBef>
            </a:pPr>
            <a:r>
              <a:rPr lang="hu-HU" sz="2400" dirty="0">
                <a:solidFill>
                  <a:srgbClr val="0000CC"/>
                </a:solidFill>
                <a:effectLst>
                  <a:outerShdw blurRad="38100" dist="38100" dir="2700000" algn="tl">
                    <a:srgbClr val="000000">
                      <a:alpha val="43137"/>
                    </a:srgbClr>
                  </a:outerShdw>
                </a:effectLst>
              </a:rPr>
              <a:t>a </a:t>
            </a:r>
            <a:r>
              <a:rPr lang="hu-HU" sz="2400" dirty="0" err="1">
                <a:solidFill>
                  <a:srgbClr val="FE4A8A"/>
                </a:solidFill>
                <a:effectLst>
                  <a:outerShdw blurRad="38100" dist="38100" dir="2700000" algn="tl">
                    <a:srgbClr val="000000">
                      <a:alpha val="43137"/>
                    </a:srgbClr>
                  </a:outerShdw>
                </a:effectLst>
              </a:rPr>
              <a:t>gyökércsakrából</a:t>
            </a:r>
            <a:r>
              <a:rPr lang="hu-HU" sz="2400" dirty="0">
                <a:solidFill>
                  <a:srgbClr val="0000CC"/>
                </a:solidFill>
                <a:effectLst>
                  <a:outerShdw blurRad="38100" dist="38100" dir="2700000" algn="tl">
                    <a:srgbClr val="000000">
                      <a:alpha val="43137"/>
                    </a:srgbClr>
                  </a:outerShdw>
                </a:effectLst>
              </a:rPr>
              <a:t> indulnak és a </a:t>
            </a:r>
            <a:r>
              <a:rPr lang="hu-HU" sz="2400" dirty="0">
                <a:solidFill>
                  <a:srgbClr val="FE4A8A"/>
                </a:solidFill>
                <a:effectLst>
                  <a:outerShdw blurRad="38100" dist="38100" dir="2700000" algn="tl">
                    <a:srgbClr val="000000">
                      <a:alpha val="43137"/>
                    </a:srgbClr>
                  </a:outerShdw>
                </a:effectLst>
              </a:rPr>
              <a:t>nyúltagyban</a:t>
            </a:r>
            <a:r>
              <a:rPr lang="hu-HU" sz="2400" dirty="0">
                <a:solidFill>
                  <a:srgbClr val="0000CC"/>
                </a:solidFill>
                <a:effectLst>
                  <a:outerShdw blurRad="38100" dist="38100" dir="2700000" algn="tl">
                    <a:srgbClr val="000000">
                      <a:alpha val="43137"/>
                    </a:srgbClr>
                  </a:outerShdw>
                </a:effectLst>
              </a:rPr>
              <a:t> egyesülnek</a:t>
            </a:r>
          </a:p>
          <a:p>
            <a:pPr lvl="1">
              <a:spcBef>
                <a:spcPts val="200"/>
              </a:spcBef>
            </a:pPr>
            <a:r>
              <a:rPr lang="hu-HU" sz="2400" dirty="0" err="1" smtClean="0">
                <a:solidFill>
                  <a:srgbClr val="00B050"/>
                </a:solidFill>
                <a:effectLst>
                  <a:outerShdw blurRad="38100" dist="38100" dir="2700000" algn="tl">
                    <a:srgbClr val="000000">
                      <a:alpha val="43137"/>
                    </a:srgbClr>
                  </a:outerShdw>
                </a:effectLst>
              </a:rPr>
              <a:t>susumna</a:t>
            </a:r>
            <a:r>
              <a:rPr lang="hu-HU" sz="2400" dirty="0" smtClean="0">
                <a:solidFill>
                  <a:srgbClr val="0000CC"/>
                </a:solidFill>
                <a:effectLst>
                  <a:outerShdw blurRad="38100" dist="38100" dir="2700000" algn="tl">
                    <a:srgbClr val="000000">
                      <a:alpha val="43137"/>
                    </a:srgbClr>
                  </a:outerShdw>
                </a:effectLst>
              </a:rPr>
              <a:t> </a:t>
            </a:r>
            <a:r>
              <a:rPr lang="hu-HU" sz="2400" dirty="0">
                <a:solidFill>
                  <a:srgbClr val="0000CC"/>
                </a:solidFill>
                <a:effectLst>
                  <a:outerShdw blurRad="38100" dist="38100" dir="2700000" algn="tl">
                    <a:srgbClr val="000000">
                      <a:alpha val="43137"/>
                    </a:srgbClr>
                  </a:outerShdw>
                </a:effectLst>
              </a:rPr>
              <a:t>– kék, középen</a:t>
            </a:r>
          </a:p>
          <a:p>
            <a:pPr lvl="1">
              <a:spcBef>
                <a:spcPts val="200"/>
              </a:spcBef>
            </a:pPr>
            <a:r>
              <a:rPr lang="hu-HU" sz="2400" dirty="0" err="1">
                <a:solidFill>
                  <a:srgbClr val="00B050"/>
                </a:solidFill>
                <a:effectLst>
                  <a:outerShdw blurRad="38100" dist="38100" dir="2700000" algn="tl">
                    <a:srgbClr val="000000">
                      <a:alpha val="43137"/>
                    </a:srgbClr>
                  </a:outerShdw>
                </a:effectLst>
              </a:rPr>
              <a:t>ida</a:t>
            </a:r>
            <a:r>
              <a:rPr lang="hu-HU" sz="2400" dirty="0">
                <a:solidFill>
                  <a:srgbClr val="0000CC"/>
                </a:solidFill>
                <a:effectLst>
                  <a:outerShdw blurRad="38100" dist="38100" dir="2700000" algn="tl">
                    <a:srgbClr val="000000">
                      <a:alpha val="43137"/>
                    </a:srgbClr>
                  </a:outerShdw>
                </a:effectLst>
              </a:rPr>
              <a:t> – piros, jobbra indul </a:t>
            </a:r>
          </a:p>
          <a:p>
            <a:pPr lvl="1">
              <a:spcBef>
                <a:spcPts val="200"/>
              </a:spcBef>
            </a:pPr>
            <a:r>
              <a:rPr lang="hu-HU" sz="2400" dirty="0" err="1">
                <a:solidFill>
                  <a:srgbClr val="00B050"/>
                </a:solidFill>
                <a:effectLst>
                  <a:outerShdw blurRad="38100" dist="38100" dir="2700000" algn="tl">
                    <a:srgbClr val="000000">
                      <a:alpha val="43137"/>
                    </a:srgbClr>
                  </a:outerShdw>
                </a:effectLst>
              </a:rPr>
              <a:t>pingala</a:t>
            </a:r>
            <a:r>
              <a:rPr lang="hu-HU" sz="2400" dirty="0">
                <a:solidFill>
                  <a:srgbClr val="0000CC"/>
                </a:solidFill>
                <a:effectLst>
                  <a:outerShdw blurRad="38100" dist="38100" dir="2700000" algn="tl">
                    <a:srgbClr val="000000">
                      <a:alpha val="43137"/>
                    </a:srgbClr>
                  </a:outerShdw>
                </a:effectLst>
              </a:rPr>
              <a:t> – sárga, balra indul</a:t>
            </a:r>
          </a:p>
          <a:p>
            <a:r>
              <a:rPr lang="hu-HU" sz="2400" dirty="0" smtClean="0">
                <a:solidFill>
                  <a:srgbClr val="0000CC"/>
                </a:solidFill>
                <a:effectLst>
                  <a:outerShdw blurRad="38100" dist="38100" dir="2700000" algn="tl">
                    <a:srgbClr val="000000">
                      <a:alpha val="43137"/>
                    </a:srgbClr>
                  </a:outerShdw>
                </a:effectLst>
              </a:rPr>
              <a:t>Mellék-</a:t>
            </a:r>
            <a:r>
              <a:rPr lang="hu-HU" sz="2400" dirty="0" smtClean="0">
                <a:solidFill>
                  <a:srgbClr val="00B050"/>
                </a:solidFill>
                <a:effectLst>
                  <a:outerShdw blurRad="38100" dist="38100" dir="2700000" algn="tl">
                    <a:srgbClr val="000000">
                      <a:alpha val="43137"/>
                    </a:srgbClr>
                  </a:outerShdw>
                </a:effectLst>
              </a:rPr>
              <a:t>nádik</a:t>
            </a:r>
            <a:r>
              <a:rPr lang="hu-HU" sz="2400" dirty="0" smtClean="0">
                <a:solidFill>
                  <a:srgbClr val="0000CC"/>
                </a:solidFill>
                <a:effectLst>
                  <a:outerShdw blurRad="38100" dist="38100" dir="2700000" algn="tl">
                    <a:srgbClr val="000000">
                      <a:alpha val="43137"/>
                    </a:srgbClr>
                  </a:outerShdw>
                </a:effectLst>
              </a:rPr>
              <a:t>:</a:t>
            </a:r>
          </a:p>
          <a:p>
            <a:pPr lvl="1"/>
            <a:r>
              <a:rPr lang="hu-HU" sz="2000" dirty="0" smtClean="0">
                <a:solidFill>
                  <a:srgbClr val="0000CC"/>
                </a:solidFill>
                <a:effectLst>
                  <a:outerShdw blurRad="38100" dist="38100" dir="2700000" algn="tl">
                    <a:srgbClr val="000000">
                      <a:alpha val="43137"/>
                    </a:srgbClr>
                  </a:outerShdw>
                </a:effectLst>
              </a:rPr>
              <a:t>mind a 72 ezer (!) a </a:t>
            </a:r>
            <a:r>
              <a:rPr lang="hu-HU" sz="2000" dirty="0" err="1" smtClean="0">
                <a:solidFill>
                  <a:srgbClr val="0000CC"/>
                </a:solidFill>
                <a:effectLst>
                  <a:outerShdw blurRad="38100" dist="38100" dir="2700000" algn="tl">
                    <a:srgbClr val="000000">
                      <a:alpha val="43137"/>
                    </a:srgbClr>
                  </a:outerShdw>
                </a:effectLst>
              </a:rPr>
              <a:t>gyökér-csakrából</a:t>
            </a:r>
            <a:r>
              <a:rPr lang="hu-HU" sz="2000" dirty="0" smtClean="0">
                <a:solidFill>
                  <a:srgbClr val="0000CC"/>
                </a:solidFill>
                <a:effectLst>
                  <a:outerShdw blurRad="38100" dist="38100" dir="2700000" algn="tl">
                    <a:srgbClr val="000000">
                      <a:alpha val="43137"/>
                    </a:srgbClr>
                  </a:outerShdw>
                </a:effectLst>
              </a:rPr>
              <a:t> indul a test részei felé</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711" y="1814951"/>
            <a:ext cx="1774666" cy="468095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019" y="1838325"/>
            <a:ext cx="862217" cy="4121769"/>
          </a:xfrm>
          <a:prstGeom prst="rect">
            <a:avLst/>
          </a:prstGeom>
        </p:spPr>
      </p:pic>
    </p:spTree>
    <p:extLst>
      <p:ext uri="{BB962C8B-B14F-4D97-AF65-F5344CB8AC3E}">
        <p14:creationId xmlns:p14="http://schemas.microsoft.com/office/powerpoint/2010/main" val="136889800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out)">
                                      <p:cBhvr>
                                        <p:cTn id="15" dur="1000"/>
                                        <p:tgtEl>
                                          <p:spTgt spid="3">
                                            <p:txEl>
                                              <p:pRg st="0" end="0"/>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out)">
                                      <p:cBhvr>
                                        <p:cTn id="19" dur="1000"/>
                                        <p:tgtEl>
                                          <p:spTgt spid="3">
                                            <p:txEl>
                                              <p:pRg st="1" end="1"/>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out)">
                                      <p:cBhvr>
                                        <p:cTn id="23" dur="1000"/>
                                        <p:tgtEl>
                                          <p:spTgt spid="5"/>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out)">
                                      <p:cBhvr>
                                        <p:cTn id="27" dur="1000"/>
                                        <p:tgtEl>
                                          <p:spTgt spid="3">
                                            <p:txEl>
                                              <p:pRg st="2" end="2"/>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circle(out)">
                                      <p:cBhvr>
                                        <p:cTn id="31" dur="1000"/>
                                        <p:tgtEl>
                                          <p:spTgt spid="3">
                                            <p:txEl>
                                              <p:pRg st="3" end="3"/>
                                            </p:txEl>
                                          </p:spTgt>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circle(out)">
                                      <p:cBhvr>
                                        <p:cTn id="35" dur="1000"/>
                                        <p:tgtEl>
                                          <p:spTgt spid="3">
                                            <p:txEl>
                                              <p:pRg st="4" end="4"/>
                                            </p:txEl>
                                          </p:spTgt>
                                        </p:tgtEl>
                                      </p:cBhvr>
                                    </p:animEffect>
                                  </p:childTnLst>
                                </p:cTn>
                              </p:par>
                            </p:childTnLst>
                          </p:cTn>
                        </p:par>
                        <p:par>
                          <p:cTn id="36" fill="hold">
                            <p:stCondLst>
                              <p:cond delay="8000"/>
                            </p:stCondLst>
                            <p:childTnLst>
                              <p:par>
                                <p:cTn id="37" presetID="6" presetClass="entr" presetSubtype="32"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ircle(out)">
                                      <p:cBhvr>
                                        <p:cTn id="39" dur="1000"/>
                                        <p:tgtEl>
                                          <p:spTgt spid="3">
                                            <p:txEl>
                                              <p:pRg st="5" end="5"/>
                                            </p:txEl>
                                          </p:spTgt>
                                        </p:tgtEl>
                                      </p:cBhvr>
                                    </p:animEffect>
                                  </p:childTnLst>
                                </p:cTn>
                              </p:par>
                            </p:childTnLst>
                          </p:cTn>
                        </p:par>
                        <p:par>
                          <p:cTn id="40" fill="hold">
                            <p:stCondLst>
                              <p:cond delay="9000"/>
                            </p:stCondLst>
                            <p:childTnLst>
                              <p:par>
                                <p:cTn id="41" presetID="6" presetClass="entr" presetSubtype="32"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circle(out)">
                                      <p:cBhvr>
                                        <p:cTn id="43" dur="1000"/>
                                        <p:tgtEl>
                                          <p:spTgt spid="3">
                                            <p:txEl>
                                              <p:pRg st="6" end="6"/>
                                            </p:txEl>
                                          </p:spTgt>
                                        </p:tgtEl>
                                      </p:cBhvr>
                                    </p:animEffect>
                                  </p:childTnLst>
                                </p:cTn>
                              </p:par>
                            </p:childTnLst>
                          </p:cTn>
                        </p:par>
                        <p:par>
                          <p:cTn id="44" fill="hold">
                            <p:stCondLst>
                              <p:cond delay="10000"/>
                            </p:stCondLst>
                            <p:childTnLst>
                              <p:par>
                                <p:cTn id="45" presetID="6" presetClass="entr" presetSubtype="32"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out)">
                                      <p:cBhvr>
                                        <p:cTn id="4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609600"/>
            <a:ext cx="8379691" cy="1143000"/>
          </a:xfrm>
        </p:spPr>
        <p:txBody>
          <a:bodyPr/>
          <a:lstStyle/>
          <a:p>
            <a:r>
              <a:rPr lang="hu-HU" sz="4000" b="1" spc="500" dirty="0" smtClean="0">
                <a:solidFill>
                  <a:srgbClr val="0000CC"/>
                </a:solidFill>
                <a:effectLst>
                  <a:outerShdw blurRad="38100" dist="38100" dir="2700000" algn="tl">
                    <a:srgbClr val="000000">
                      <a:alpha val="43137"/>
                    </a:srgbClr>
                  </a:outerShdw>
                </a:effectLst>
              </a:rPr>
              <a:t>FIZIKAI TESTÜNK FELÉPÍTÉSE</a:t>
            </a:r>
            <a:endParaRPr lang="hu-HU" sz="4000" b="1" spc="500" dirty="0">
              <a:solidFill>
                <a:srgbClr val="0000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38300" y="1887856"/>
            <a:ext cx="5838825" cy="2369820"/>
          </a:xfrm>
        </p:spPr>
        <p:txBody>
          <a:bodyPr/>
          <a:lstStyle/>
          <a:p>
            <a:r>
              <a:rPr lang="hu-HU" sz="2000" dirty="0" smtClean="0">
                <a:solidFill>
                  <a:srgbClr val="0000CC"/>
                </a:solidFill>
                <a:effectLst>
                  <a:outerShdw blurRad="38100" dist="38100" dir="2700000" algn="tl">
                    <a:srgbClr val="000000">
                      <a:alpha val="43137"/>
                    </a:srgbClr>
                  </a:outerShdw>
                </a:effectLst>
              </a:rPr>
              <a:t>Az </a:t>
            </a:r>
            <a:r>
              <a:rPr lang="hu-HU" sz="2000" dirty="0" err="1" smtClean="0">
                <a:solidFill>
                  <a:srgbClr val="0000CC"/>
                </a:solidFill>
                <a:effectLst>
                  <a:outerShdw blurRad="38100" dist="38100" dir="2700000" algn="tl">
                    <a:srgbClr val="000000">
                      <a:alpha val="43137"/>
                    </a:srgbClr>
                  </a:outerShdw>
                </a:effectLst>
              </a:rPr>
              <a:t>ida</a:t>
            </a:r>
            <a:r>
              <a:rPr lang="hu-HU" sz="2000" dirty="0" smtClean="0">
                <a:solidFill>
                  <a:srgbClr val="0000CC"/>
                </a:solidFill>
                <a:effectLst>
                  <a:outerShdw blurRad="38100" dist="38100" dir="2700000" algn="tl">
                    <a:srgbClr val="000000">
                      <a:alpha val="43137"/>
                    </a:srgbClr>
                  </a:outerShdw>
                </a:effectLst>
              </a:rPr>
              <a:t> és a </a:t>
            </a:r>
            <a:r>
              <a:rPr lang="hu-HU" sz="2000" dirty="0" err="1" smtClean="0">
                <a:solidFill>
                  <a:srgbClr val="0000CC"/>
                </a:solidFill>
                <a:effectLst>
                  <a:outerShdw blurRad="38100" dist="38100" dir="2700000" algn="tl">
                    <a:srgbClr val="000000">
                      <a:alpha val="43137"/>
                    </a:srgbClr>
                  </a:outerShdw>
                </a:effectLst>
              </a:rPr>
              <a:t>pingala</a:t>
            </a:r>
            <a:r>
              <a:rPr lang="hu-HU" sz="2000" dirty="0" smtClean="0">
                <a:solidFill>
                  <a:srgbClr val="0000CC"/>
                </a:solidFill>
                <a:effectLst>
                  <a:outerShdw blurRad="38100" dist="38100" dir="2700000" algn="tl">
                    <a:srgbClr val="000000">
                      <a:alpha val="43137"/>
                    </a:srgbClr>
                  </a:outerShdw>
                </a:effectLst>
              </a:rPr>
              <a:t> forgásiránya a két nemnél eltérő, az egész test energia-rendszere is különbözik, ezért nem lehet az egyik nemre épített szertartásokat a másik nem tagjainak </a:t>
            </a:r>
            <a:r>
              <a:rPr lang="hu-HU" sz="2000" dirty="0" smtClean="0">
                <a:solidFill>
                  <a:srgbClr val="00B050"/>
                </a:solidFill>
                <a:effectLst>
                  <a:outerShdw blurRad="38100" dist="38100" dir="2700000" algn="tl">
                    <a:srgbClr val="000000">
                      <a:alpha val="43137"/>
                    </a:srgbClr>
                  </a:outerShdw>
                </a:effectLst>
              </a:rPr>
              <a:t>azonos hatással </a:t>
            </a:r>
            <a:r>
              <a:rPr lang="hu-HU" sz="2000" dirty="0" smtClean="0">
                <a:solidFill>
                  <a:srgbClr val="0000CC"/>
                </a:solidFill>
                <a:effectLst>
                  <a:outerShdw blurRad="38100" dist="38100" dir="2700000" algn="tl">
                    <a:srgbClr val="000000">
                      <a:alpha val="43137"/>
                    </a:srgbClr>
                  </a:outerShdw>
                </a:effectLst>
              </a:rPr>
              <a:t>végezni (női papok!?)</a:t>
            </a:r>
          </a:p>
          <a:p>
            <a:r>
              <a:rPr lang="hu-HU" sz="2000" dirty="0" smtClean="0">
                <a:solidFill>
                  <a:srgbClr val="0000CC"/>
                </a:solidFill>
                <a:effectLst>
                  <a:outerShdw blurRad="38100" dist="38100" dir="2700000" algn="tl">
                    <a:srgbClr val="000000">
                      <a:alpha val="43137"/>
                    </a:srgbClr>
                  </a:outerShdw>
                </a:effectLst>
              </a:rPr>
              <a:t>A </a:t>
            </a:r>
            <a:r>
              <a:rPr lang="hu-HU" sz="2000" dirty="0" err="1" smtClean="0">
                <a:solidFill>
                  <a:srgbClr val="0000CC"/>
                </a:solidFill>
                <a:effectLst>
                  <a:outerShdw blurRad="38100" dist="38100" dir="2700000" algn="tl">
                    <a:srgbClr val="000000">
                      <a:alpha val="43137"/>
                    </a:srgbClr>
                  </a:outerShdw>
                </a:effectLst>
              </a:rPr>
              <a:t>susumna</a:t>
            </a:r>
            <a:r>
              <a:rPr lang="hu-HU" sz="2000" dirty="0" smtClean="0">
                <a:solidFill>
                  <a:srgbClr val="0000CC"/>
                </a:solidFill>
                <a:effectLst>
                  <a:outerShdw blurRad="38100" dist="38100" dir="2700000" algn="tl">
                    <a:srgbClr val="000000">
                      <a:alpha val="43137"/>
                    </a:srgbClr>
                  </a:outerShdw>
                </a:effectLst>
              </a:rPr>
              <a:t> vezetéke hármas, a </a:t>
            </a:r>
            <a:r>
              <a:rPr lang="hu-HU" sz="2000" dirty="0" err="1" smtClean="0">
                <a:solidFill>
                  <a:srgbClr val="0000CC"/>
                </a:solidFill>
                <a:effectLst>
                  <a:outerShdw blurRad="38100" dist="38100" dir="2700000" algn="tl">
                    <a:srgbClr val="000000">
                      <a:alpha val="43137"/>
                    </a:srgbClr>
                  </a:outerShdw>
                </a:effectLst>
              </a:rPr>
              <a:t>kundalini</a:t>
            </a:r>
            <a:r>
              <a:rPr lang="hu-HU" sz="2000" dirty="0" smtClean="0">
                <a:solidFill>
                  <a:srgbClr val="0000CC"/>
                </a:solidFill>
                <a:effectLst>
                  <a:outerShdw blurRad="38100" dist="38100" dir="2700000" algn="tl">
                    <a:srgbClr val="000000">
                      <a:alpha val="43137"/>
                    </a:srgbClr>
                  </a:outerShdw>
                </a:effectLst>
              </a:rPr>
              <a:t> energiája a legbelső csatornán át áramlik felfelé</a:t>
            </a:r>
            <a:endParaRPr lang="hu-HU" sz="2000" dirty="0">
              <a:solidFill>
                <a:srgbClr val="0000CC"/>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535" y="1814951"/>
            <a:ext cx="979191" cy="468095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486" y="1814951"/>
            <a:ext cx="979221" cy="4681099"/>
          </a:xfrm>
          <a:prstGeom prst="rect">
            <a:avLst/>
          </a:prstGeom>
        </p:spPr>
      </p:pic>
      <p:sp>
        <p:nvSpPr>
          <p:cNvPr id="7" name="TextBox 6"/>
          <p:cNvSpPr txBox="1"/>
          <p:nvPr/>
        </p:nvSpPr>
        <p:spPr>
          <a:xfrm>
            <a:off x="1511605" y="5817453"/>
            <a:ext cx="1293944" cy="646331"/>
          </a:xfrm>
          <a:prstGeom prst="rect">
            <a:avLst/>
          </a:prstGeom>
          <a:noFill/>
        </p:spPr>
        <p:txBody>
          <a:bodyPr wrap="none" rtlCol="0">
            <a:spAutoFit/>
          </a:bodyPr>
          <a:lstStyle/>
          <a:p>
            <a:r>
              <a:rPr lang="hu-HU" sz="1800" dirty="0" err="1" smtClean="0">
                <a:solidFill>
                  <a:srgbClr val="0000CC"/>
                </a:solidFill>
                <a:effectLst>
                  <a:outerShdw blurRad="38100" dist="38100" dir="2700000" algn="tl">
                    <a:srgbClr val="000000">
                      <a:alpha val="43137"/>
                    </a:srgbClr>
                  </a:outerShdw>
                </a:effectLst>
                <a:latin typeface="Times New Roman" panose="02020603050405020304" pitchFamily="18" charset="0"/>
              </a:rPr>
              <a:t>Masculin</a:t>
            </a:r>
            <a:r>
              <a:rPr lang="hu-HU" sz="1800" dirty="0" smtClean="0">
                <a:solidFill>
                  <a:srgbClr val="0000CC"/>
                </a:solidFill>
                <a:effectLst>
                  <a:outerShdw blurRad="38100" dist="38100" dir="2700000" algn="tl">
                    <a:srgbClr val="000000">
                      <a:alpha val="43137"/>
                    </a:srgbClr>
                  </a:outerShdw>
                </a:effectLst>
                <a:latin typeface="Times New Roman" panose="02020603050405020304" pitchFamily="18" charset="0"/>
              </a:rPr>
              <a:t/>
            </a:r>
            <a:br>
              <a:rPr lang="hu-HU" sz="1800" dirty="0" smtClean="0">
                <a:solidFill>
                  <a:srgbClr val="0000CC"/>
                </a:solidFill>
                <a:effectLst>
                  <a:outerShdw blurRad="38100" dist="38100" dir="2700000" algn="tl">
                    <a:srgbClr val="000000">
                      <a:alpha val="43137"/>
                    </a:srgbClr>
                  </a:outerShdw>
                </a:effectLst>
                <a:latin typeface="Times New Roman" panose="02020603050405020304" pitchFamily="18" charset="0"/>
              </a:rPr>
            </a:br>
            <a:r>
              <a:rPr lang="hu-HU" sz="1800" dirty="0" smtClean="0">
                <a:solidFill>
                  <a:srgbClr val="0000CC"/>
                </a:solidFill>
                <a:effectLst>
                  <a:outerShdw blurRad="38100" dist="38100" dir="2700000" algn="tl">
                    <a:srgbClr val="000000">
                      <a:alpha val="43137"/>
                    </a:srgbClr>
                  </a:outerShdw>
                </a:effectLst>
                <a:latin typeface="Times New Roman" panose="02020603050405020304" pitchFamily="18" charset="0"/>
              </a:rPr>
              <a:t>férfi testben</a:t>
            </a:r>
            <a:endParaRPr lang="hu-HU" sz="1800"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10" name="TextBox 9"/>
          <p:cNvSpPr txBox="1"/>
          <p:nvPr/>
        </p:nvSpPr>
        <p:spPr>
          <a:xfrm>
            <a:off x="6439701" y="5846028"/>
            <a:ext cx="1191352" cy="646331"/>
          </a:xfrm>
          <a:prstGeom prst="rect">
            <a:avLst/>
          </a:prstGeom>
          <a:noFill/>
        </p:spPr>
        <p:txBody>
          <a:bodyPr wrap="none" rtlCol="0">
            <a:spAutoFit/>
          </a:bodyPr>
          <a:lstStyle/>
          <a:p>
            <a:r>
              <a:rPr lang="hu-HU" sz="1800" dirty="0" smtClean="0">
                <a:solidFill>
                  <a:srgbClr val="0000CC"/>
                </a:solidFill>
                <a:effectLst>
                  <a:outerShdw blurRad="38100" dist="38100" dir="2700000" algn="tl">
                    <a:srgbClr val="000000">
                      <a:alpha val="43137"/>
                    </a:srgbClr>
                  </a:outerShdw>
                </a:effectLst>
                <a:latin typeface="Times New Roman" panose="02020603050405020304" pitchFamily="18" charset="0"/>
              </a:rPr>
              <a:t>Feminin</a:t>
            </a:r>
            <a:br>
              <a:rPr lang="hu-HU" sz="1800" dirty="0" smtClean="0">
                <a:solidFill>
                  <a:srgbClr val="0000CC"/>
                </a:solidFill>
                <a:effectLst>
                  <a:outerShdw blurRad="38100" dist="38100" dir="2700000" algn="tl">
                    <a:srgbClr val="000000">
                      <a:alpha val="43137"/>
                    </a:srgbClr>
                  </a:outerShdw>
                </a:effectLst>
                <a:latin typeface="Times New Roman" panose="02020603050405020304" pitchFamily="18" charset="0"/>
              </a:rPr>
            </a:br>
            <a:r>
              <a:rPr lang="hu-HU" sz="1800" dirty="0" err="1" smtClean="0">
                <a:solidFill>
                  <a:srgbClr val="0000CC"/>
                </a:solidFill>
                <a:effectLst>
                  <a:outerShdw blurRad="38100" dist="38100" dir="2700000" algn="tl">
                    <a:srgbClr val="000000">
                      <a:alpha val="43137"/>
                    </a:srgbClr>
                  </a:outerShdw>
                </a:effectLst>
                <a:latin typeface="Times New Roman" panose="02020603050405020304" pitchFamily="18" charset="0"/>
              </a:rPr>
              <a:t>nôi</a:t>
            </a:r>
            <a:r>
              <a:rPr lang="hu-HU" sz="1800" dirty="0" smtClean="0">
                <a:solidFill>
                  <a:srgbClr val="0000CC"/>
                </a:solidFill>
                <a:effectLst>
                  <a:outerShdw blurRad="38100" dist="38100" dir="2700000" algn="tl">
                    <a:srgbClr val="000000">
                      <a:alpha val="43137"/>
                    </a:srgbClr>
                  </a:outerShdw>
                </a:effectLst>
                <a:latin typeface="Times New Roman" panose="02020603050405020304" pitchFamily="18" charset="0"/>
              </a:rPr>
              <a:t> testben</a:t>
            </a:r>
            <a:endParaRPr lang="hu-HU" sz="1800"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2166" y="4468981"/>
            <a:ext cx="917967" cy="1881187"/>
          </a:xfrm>
          <a:prstGeom prst="rect">
            <a:avLst/>
          </a:prstGeom>
        </p:spPr>
      </p:pic>
    </p:spTree>
    <p:extLst>
      <p:ext uri="{BB962C8B-B14F-4D97-AF65-F5344CB8AC3E}">
        <p14:creationId xmlns:p14="http://schemas.microsoft.com/office/powerpoint/2010/main" val="205649092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1000"/>
                                        <p:tgtEl>
                                          <p:spTgt spid="5"/>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out)">
                                      <p:cBhvr>
                                        <p:cTn id="15" dur="1000"/>
                                        <p:tgtEl>
                                          <p:spTgt spid="7"/>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out)">
                                      <p:cBhvr>
                                        <p:cTn id="19" dur="1000"/>
                                        <p:tgtEl>
                                          <p:spTgt spid="6"/>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out)">
                                      <p:cBhvr>
                                        <p:cTn id="23" dur="1000"/>
                                        <p:tgtEl>
                                          <p:spTgt spid="10"/>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out)">
                                      <p:cBhvr>
                                        <p:cTn id="27" dur="1000"/>
                                        <p:tgtEl>
                                          <p:spTgt spid="3">
                                            <p:txEl>
                                              <p:pRg st="0" end="0"/>
                                            </p:txEl>
                                          </p:spTgt>
                                        </p:tgtEl>
                                      </p:cBhvr>
                                    </p:animEffect>
                                  </p:childTnLst>
                                </p:cTn>
                              </p:par>
                            </p:childTnLst>
                          </p:cTn>
                        </p:par>
                        <p:par>
                          <p:cTn id="28" fill="hold">
                            <p:stCondLst>
                              <p:cond delay="6000"/>
                            </p:stCondLst>
                            <p:childTnLst>
                              <p:par>
                                <p:cTn id="29" presetID="6" presetClass="entr" presetSubtype="3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out)">
                                      <p:cBhvr>
                                        <p:cTn id="31" dur="1000"/>
                                        <p:tgtEl>
                                          <p:spTgt spid="8"/>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circle(out)">
                                      <p:cBhvr>
                                        <p:cTn id="3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609600"/>
            <a:ext cx="8379691" cy="1143000"/>
          </a:xfrm>
        </p:spPr>
        <p:txBody>
          <a:bodyPr/>
          <a:lstStyle/>
          <a:p>
            <a:r>
              <a:rPr lang="hu-HU" sz="4000" b="1" spc="500" dirty="0" smtClean="0">
                <a:solidFill>
                  <a:srgbClr val="0000CC"/>
                </a:solidFill>
                <a:effectLst>
                  <a:outerShdw blurRad="38100" dist="38100" dir="2700000" algn="tl">
                    <a:srgbClr val="000000">
                      <a:alpha val="43137"/>
                    </a:srgbClr>
                  </a:outerShdw>
                </a:effectLst>
              </a:rPr>
              <a:t>FIZIKAI TESTÜNK FELÉPÍTÉSE</a:t>
            </a:r>
            <a:endParaRPr lang="hu-HU" sz="4000" b="1" spc="500" dirty="0">
              <a:solidFill>
                <a:srgbClr val="0000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410325" y="2486024"/>
            <a:ext cx="2505075" cy="3990975"/>
          </a:xfrm>
        </p:spPr>
        <p:txBody>
          <a:bodyPr/>
          <a:lstStyle/>
          <a:p>
            <a:r>
              <a:rPr lang="hu-HU" sz="2400" dirty="0" smtClean="0">
                <a:solidFill>
                  <a:srgbClr val="0000CC"/>
                </a:solidFill>
                <a:effectLst>
                  <a:outerShdw blurRad="38100" dist="38100" dir="2700000" algn="tl">
                    <a:srgbClr val="000000">
                      <a:alpha val="43137"/>
                    </a:srgbClr>
                  </a:outerShdw>
                </a:effectLst>
              </a:rPr>
              <a:t>Szimbolikus  ábrázolások:</a:t>
            </a:r>
          </a:p>
          <a:p>
            <a:pPr lvl="1"/>
            <a:r>
              <a:rPr lang="hu-HU" sz="2400" dirty="0" smtClean="0">
                <a:solidFill>
                  <a:srgbClr val="0000CC"/>
                </a:solidFill>
                <a:effectLst>
                  <a:outerShdw blurRad="38100" dist="38100" dir="2700000" algn="tl">
                    <a:srgbClr val="000000">
                      <a:alpha val="43137"/>
                    </a:srgbClr>
                  </a:outerShdw>
                </a:effectLst>
              </a:rPr>
              <a:t>Püspök-bot </a:t>
            </a:r>
          </a:p>
          <a:p>
            <a:pPr lvl="1"/>
            <a:r>
              <a:rPr lang="hu-HU" sz="2400" dirty="0" err="1" smtClean="0">
                <a:solidFill>
                  <a:srgbClr val="0000CC"/>
                </a:solidFill>
                <a:effectLst>
                  <a:outerShdw blurRad="38100" dist="38100" dir="2700000" algn="tl">
                    <a:srgbClr val="000000">
                      <a:alpha val="43137"/>
                    </a:srgbClr>
                  </a:outerShdw>
                </a:effectLst>
              </a:rPr>
              <a:t>Caduceus</a:t>
            </a:r>
            <a:endParaRPr lang="hu-HU" sz="2400" dirty="0">
              <a:solidFill>
                <a:srgbClr val="0000CC"/>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711" y="1814951"/>
            <a:ext cx="1774666" cy="468095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0927" y="1828805"/>
            <a:ext cx="1063431" cy="46809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0083" y="1828805"/>
            <a:ext cx="3017520" cy="4680962"/>
          </a:xfrm>
          <a:prstGeom prst="rect">
            <a:avLst/>
          </a:prstGeom>
        </p:spPr>
      </p:pic>
    </p:spTree>
    <p:extLst>
      <p:ext uri="{BB962C8B-B14F-4D97-AF65-F5344CB8AC3E}">
        <p14:creationId xmlns:p14="http://schemas.microsoft.com/office/powerpoint/2010/main" val="4014288383"/>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1000"/>
                                        <p:tgtEl>
                                          <p:spTgt spid="4"/>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out)">
                                      <p:cBhvr>
                                        <p:cTn id="15" dur="1000"/>
                                        <p:tgtEl>
                                          <p:spTgt spid="3">
                                            <p:txEl>
                                              <p:pRg st="0" end="0"/>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out)">
                                      <p:cBhvr>
                                        <p:cTn id="19" dur="1000"/>
                                        <p:tgtEl>
                                          <p:spTgt spid="3">
                                            <p:txEl>
                                              <p:pRg st="1" end="1"/>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out)">
                                      <p:cBhvr>
                                        <p:cTn id="23" dur="1000"/>
                                        <p:tgtEl>
                                          <p:spTgt spid="9"/>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out)">
                                      <p:cBhvr>
                                        <p:cTn id="27" dur="1000"/>
                                        <p:tgtEl>
                                          <p:spTgt spid="3">
                                            <p:txEl>
                                              <p:pRg st="2" end="2"/>
                                            </p:txEl>
                                          </p:spTgt>
                                        </p:tgtEl>
                                      </p:cBhvr>
                                    </p:animEffect>
                                  </p:childTnLst>
                                </p:cTn>
                              </p:par>
                            </p:childTnLst>
                          </p:cTn>
                        </p:par>
                        <p:par>
                          <p:cTn id="28" fill="hold">
                            <p:stCondLst>
                              <p:cond delay="6000"/>
                            </p:stCondLst>
                            <p:childTnLst>
                              <p:par>
                                <p:cTn id="29" presetID="6" presetClass="entr" presetSubtype="3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out)">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609600"/>
            <a:ext cx="8379691" cy="1143000"/>
          </a:xfrm>
        </p:spPr>
        <p:txBody>
          <a:bodyPr/>
          <a:lstStyle/>
          <a:p>
            <a:r>
              <a:rPr lang="hu-HU" sz="4000" b="1" spc="500" dirty="0" smtClean="0">
                <a:solidFill>
                  <a:srgbClr val="0000CC"/>
                </a:solidFill>
                <a:effectLst>
                  <a:outerShdw blurRad="38100" dist="38100" dir="2700000" algn="tl">
                    <a:srgbClr val="000000">
                      <a:alpha val="43137"/>
                    </a:srgbClr>
                  </a:outerShdw>
                </a:effectLst>
              </a:rPr>
              <a:t>KUNDALINI-DÉVA</a:t>
            </a:r>
            <a:endParaRPr lang="hu-HU" sz="4000" b="1" spc="500" dirty="0">
              <a:solidFill>
                <a:srgbClr val="0000CC"/>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453" y="1828805"/>
            <a:ext cx="3017520" cy="4680962"/>
          </a:xfrm>
          <a:prstGeom prst="rect">
            <a:avLst/>
          </a:prstGeom>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032" y="1850573"/>
            <a:ext cx="3044637" cy="468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68163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1000"/>
                                        <p:tgtEl>
                                          <p:spTgt spid="5"/>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circle(out)">
                                      <p:cBhvr>
                                        <p:cTn id="15"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4886" name="Picture 502" descr="Emberalak"/>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3595688" y="539750"/>
            <a:ext cx="2032000" cy="576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4889" name="Line 505"/>
          <p:cNvSpPr>
            <a:spLocks noChangeShapeType="1"/>
          </p:cNvSpPr>
          <p:nvPr/>
        </p:nvSpPr>
        <p:spPr bwMode="auto">
          <a:xfrm>
            <a:off x="5756275" y="914400"/>
            <a:ext cx="6350" cy="5037138"/>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784890" name="Line 506"/>
          <p:cNvSpPr>
            <a:spLocks noChangeShapeType="1"/>
          </p:cNvSpPr>
          <p:nvPr/>
        </p:nvSpPr>
        <p:spPr bwMode="auto">
          <a:xfrm flipH="1">
            <a:off x="6097588" y="908050"/>
            <a:ext cx="1587" cy="2522538"/>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784891" name="Line 507"/>
          <p:cNvSpPr>
            <a:spLocks noChangeShapeType="1"/>
          </p:cNvSpPr>
          <p:nvPr/>
        </p:nvSpPr>
        <p:spPr bwMode="auto">
          <a:xfrm flipH="1">
            <a:off x="6313488" y="909638"/>
            <a:ext cx="1587" cy="1243012"/>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784892" name="Line 508"/>
          <p:cNvSpPr>
            <a:spLocks noChangeShapeType="1"/>
          </p:cNvSpPr>
          <p:nvPr/>
        </p:nvSpPr>
        <p:spPr bwMode="auto">
          <a:xfrm flipH="1">
            <a:off x="6529388" y="927100"/>
            <a:ext cx="1587" cy="60325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784893" name="Line 509"/>
          <p:cNvSpPr>
            <a:spLocks noChangeShapeType="1"/>
          </p:cNvSpPr>
          <p:nvPr/>
        </p:nvSpPr>
        <p:spPr bwMode="auto">
          <a:xfrm>
            <a:off x="5676900" y="9064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784895" name="Line 511"/>
          <p:cNvSpPr>
            <a:spLocks noChangeShapeType="1"/>
          </p:cNvSpPr>
          <p:nvPr/>
        </p:nvSpPr>
        <p:spPr bwMode="auto">
          <a:xfrm flipH="1">
            <a:off x="6745288" y="920750"/>
            <a:ext cx="1587" cy="290513"/>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784896" name="Line 512"/>
          <p:cNvSpPr>
            <a:spLocks noChangeShapeType="1"/>
          </p:cNvSpPr>
          <p:nvPr/>
        </p:nvSpPr>
        <p:spPr bwMode="auto">
          <a:xfrm>
            <a:off x="5330825" y="914400"/>
            <a:ext cx="1849438" cy="127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784897" name="Line 513"/>
          <p:cNvSpPr>
            <a:spLocks noChangeShapeType="1"/>
          </p:cNvSpPr>
          <p:nvPr/>
        </p:nvSpPr>
        <p:spPr bwMode="auto">
          <a:xfrm>
            <a:off x="5343525" y="1209675"/>
            <a:ext cx="1311275"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784898" name="Line 514"/>
          <p:cNvSpPr>
            <a:spLocks noChangeShapeType="1"/>
          </p:cNvSpPr>
          <p:nvPr/>
        </p:nvSpPr>
        <p:spPr bwMode="auto">
          <a:xfrm>
            <a:off x="5345113" y="1512888"/>
            <a:ext cx="1089025"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784899" name="Line 515"/>
          <p:cNvSpPr>
            <a:spLocks noChangeShapeType="1"/>
          </p:cNvSpPr>
          <p:nvPr/>
        </p:nvSpPr>
        <p:spPr bwMode="auto">
          <a:xfrm>
            <a:off x="5340350" y="2151063"/>
            <a:ext cx="854075"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784901" name="Line 517"/>
          <p:cNvSpPr>
            <a:spLocks noChangeShapeType="1"/>
          </p:cNvSpPr>
          <p:nvPr/>
        </p:nvSpPr>
        <p:spPr bwMode="auto">
          <a:xfrm>
            <a:off x="5356225" y="3444875"/>
            <a:ext cx="641350"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784902" name="Line 518"/>
          <p:cNvSpPr>
            <a:spLocks noChangeShapeType="1"/>
          </p:cNvSpPr>
          <p:nvPr/>
        </p:nvSpPr>
        <p:spPr bwMode="auto">
          <a:xfrm>
            <a:off x="5357813" y="2579688"/>
            <a:ext cx="1493837"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784903" name="Line 519"/>
          <p:cNvSpPr>
            <a:spLocks noChangeShapeType="1"/>
          </p:cNvSpPr>
          <p:nvPr/>
        </p:nvSpPr>
        <p:spPr bwMode="auto">
          <a:xfrm>
            <a:off x="5351463" y="2994025"/>
            <a:ext cx="1682750"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784904" name="Line 520"/>
          <p:cNvSpPr>
            <a:spLocks noChangeShapeType="1"/>
          </p:cNvSpPr>
          <p:nvPr/>
        </p:nvSpPr>
        <p:spPr bwMode="auto">
          <a:xfrm>
            <a:off x="7172325" y="915988"/>
            <a:ext cx="6350" cy="2087562"/>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784905" name="Line 521"/>
          <p:cNvSpPr>
            <a:spLocks noChangeShapeType="1"/>
          </p:cNvSpPr>
          <p:nvPr/>
        </p:nvSpPr>
        <p:spPr bwMode="auto">
          <a:xfrm>
            <a:off x="6965950" y="917575"/>
            <a:ext cx="4763" cy="1668463"/>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784906" name="Text Box 522"/>
          <p:cNvSpPr txBox="1">
            <a:spLocks noChangeArrowheads="1"/>
          </p:cNvSpPr>
          <p:nvPr/>
        </p:nvSpPr>
        <p:spPr bwMode="auto">
          <a:xfrm>
            <a:off x="5886450" y="3381375"/>
            <a:ext cx="411163" cy="3048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400" b="1" dirty="0">
                <a:solidFill>
                  <a:srgbClr val="FF0000"/>
                </a:solidFill>
                <a:effectLst>
                  <a:outerShdw blurRad="38100" dist="38100" dir="2700000" algn="tl">
                    <a:srgbClr val="C0C0C0"/>
                  </a:outerShdw>
                </a:effectLst>
                <a:latin typeface="Times New Roman" panose="02020603050405020304" pitchFamily="18" charset="0"/>
              </a:rPr>
              <a:t>1/2</a:t>
            </a:r>
            <a:endParaRPr lang="en-US" altLang="hu-HU" sz="1400" b="1"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784907" name="Text Box 523"/>
          <p:cNvSpPr txBox="1">
            <a:spLocks noChangeArrowheads="1"/>
          </p:cNvSpPr>
          <p:nvPr/>
        </p:nvSpPr>
        <p:spPr bwMode="auto">
          <a:xfrm>
            <a:off x="6102350" y="2112963"/>
            <a:ext cx="411163" cy="3048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400" b="1" dirty="0">
                <a:solidFill>
                  <a:srgbClr val="FF0000"/>
                </a:solidFill>
                <a:effectLst>
                  <a:outerShdw blurRad="38100" dist="38100" dir="2700000" algn="tl">
                    <a:srgbClr val="C0C0C0"/>
                  </a:outerShdw>
                </a:effectLst>
                <a:latin typeface="Times New Roman" panose="02020603050405020304" pitchFamily="18" charset="0"/>
              </a:rPr>
              <a:t>1/4</a:t>
            </a:r>
            <a:endParaRPr lang="en-US" altLang="hu-HU" sz="1400" b="1"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784908" name="Text Box 524"/>
          <p:cNvSpPr txBox="1">
            <a:spLocks noChangeArrowheads="1"/>
          </p:cNvSpPr>
          <p:nvPr/>
        </p:nvSpPr>
        <p:spPr bwMode="auto">
          <a:xfrm>
            <a:off x="6318250" y="1479550"/>
            <a:ext cx="411163" cy="3048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400" b="1" dirty="0">
                <a:solidFill>
                  <a:srgbClr val="FF0000"/>
                </a:solidFill>
                <a:effectLst>
                  <a:outerShdw blurRad="38100" dist="38100" dir="2700000" algn="tl">
                    <a:srgbClr val="C0C0C0"/>
                  </a:outerShdw>
                </a:effectLst>
                <a:latin typeface="Times New Roman" panose="02020603050405020304" pitchFamily="18" charset="0"/>
              </a:rPr>
              <a:t>1/8</a:t>
            </a:r>
            <a:endParaRPr lang="en-US" altLang="hu-HU" sz="1400" b="1"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784909" name="Text Box 525"/>
          <p:cNvSpPr txBox="1">
            <a:spLocks noChangeArrowheads="1"/>
          </p:cNvSpPr>
          <p:nvPr/>
        </p:nvSpPr>
        <p:spPr bwMode="auto">
          <a:xfrm>
            <a:off x="6472238" y="1155700"/>
            <a:ext cx="555625" cy="3048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400" b="1" dirty="0">
                <a:solidFill>
                  <a:srgbClr val="FF0000"/>
                </a:solidFill>
                <a:effectLst>
                  <a:outerShdw blurRad="38100" dist="38100" dir="2700000" algn="tl">
                    <a:srgbClr val="C0C0C0"/>
                  </a:outerShdw>
                </a:effectLst>
                <a:latin typeface="Times New Roman" panose="02020603050405020304" pitchFamily="18" charset="0"/>
              </a:rPr>
              <a:t>1/16</a:t>
            </a:r>
            <a:endParaRPr lang="en-US" altLang="hu-HU" sz="1400" b="1"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784911" name="Text Box 527"/>
          <p:cNvSpPr txBox="1">
            <a:spLocks noChangeArrowheads="1"/>
          </p:cNvSpPr>
          <p:nvPr/>
        </p:nvSpPr>
        <p:spPr bwMode="auto">
          <a:xfrm>
            <a:off x="6732588" y="2522538"/>
            <a:ext cx="463550" cy="3048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400" b="1" dirty="0">
                <a:solidFill>
                  <a:srgbClr val="FF0000"/>
                </a:solidFill>
                <a:effectLst>
                  <a:outerShdw blurRad="38100" dist="38100" dir="2700000" algn="tl">
                    <a:srgbClr val="C0C0C0"/>
                  </a:outerShdw>
                </a:effectLst>
                <a:latin typeface="Times New Roman" panose="02020603050405020304" pitchFamily="18" charset="0"/>
              </a:rPr>
              <a:t>2/3</a:t>
            </a:r>
            <a:endParaRPr lang="en-US" altLang="hu-HU" sz="1400" b="1"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784912" name="Text Box 528"/>
          <p:cNvSpPr txBox="1">
            <a:spLocks noChangeArrowheads="1"/>
          </p:cNvSpPr>
          <p:nvPr/>
        </p:nvSpPr>
        <p:spPr bwMode="auto">
          <a:xfrm>
            <a:off x="6948488" y="2944813"/>
            <a:ext cx="463550" cy="3048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400" dirty="0">
                <a:solidFill>
                  <a:srgbClr val="FF0000"/>
                </a:solidFill>
                <a:effectLst>
                  <a:outerShdw blurRad="38100" dist="38100" dir="2700000" algn="tl">
                    <a:srgbClr val="C0C0C0"/>
                  </a:outerShdw>
                </a:effectLst>
                <a:latin typeface="Times New Roman" panose="02020603050405020304" pitchFamily="18" charset="0"/>
              </a:rPr>
              <a:t>4/5</a:t>
            </a:r>
            <a:endParaRPr lang="en-US" altLang="hu-HU" sz="1400"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784913" name="Text Box 529"/>
          <p:cNvSpPr txBox="1">
            <a:spLocks noChangeArrowheads="1"/>
          </p:cNvSpPr>
          <p:nvPr/>
        </p:nvSpPr>
        <p:spPr bwMode="auto">
          <a:xfrm>
            <a:off x="7083425" y="3259138"/>
            <a:ext cx="2003425" cy="461665"/>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b="1" dirty="0" smtClean="0">
                <a:solidFill>
                  <a:schemeClr val="accent2"/>
                </a:solidFill>
                <a:effectLst>
                  <a:outerShdw blurRad="38100" dist="38100" dir="2700000" algn="tl">
                    <a:srgbClr val="C0C0C0"/>
                  </a:outerShdw>
                </a:effectLst>
                <a:latin typeface="Times New Roman" panose="02020603050405020304" pitchFamily="18" charset="0"/>
              </a:rPr>
              <a:t>Gyökér</a:t>
            </a:r>
            <a:endParaRPr lang="en-US" altLang="hu-HU" sz="2400" b="1" dirty="0">
              <a:solidFill>
                <a:schemeClr val="accent2"/>
              </a:solidFill>
              <a:effectLst>
                <a:outerShdw blurRad="38100" dist="38100" dir="2700000" algn="tl">
                  <a:srgbClr val="C0C0C0"/>
                </a:outerShdw>
              </a:effectLst>
              <a:latin typeface="Times New Roman" panose="02020603050405020304" pitchFamily="18" charset="0"/>
            </a:endParaRPr>
          </a:p>
        </p:txBody>
      </p:sp>
      <p:sp>
        <p:nvSpPr>
          <p:cNvPr id="784914" name="Text Box 530"/>
          <p:cNvSpPr txBox="1">
            <a:spLocks noChangeArrowheads="1"/>
          </p:cNvSpPr>
          <p:nvPr/>
        </p:nvSpPr>
        <p:spPr bwMode="auto">
          <a:xfrm>
            <a:off x="7207250" y="2776538"/>
            <a:ext cx="1774825" cy="461665"/>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b="1" dirty="0" smtClean="0">
                <a:solidFill>
                  <a:schemeClr val="accent2"/>
                </a:solidFill>
                <a:effectLst>
                  <a:outerShdw blurRad="38100" dist="38100" dir="2700000" algn="tl">
                    <a:srgbClr val="C0C0C0"/>
                  </a:outerShdw>
                </a:effectLst>
                <a:latin typeface="Times New Roman" panose="02020603050405020304" pitchFamily="18" charset="0"/>
              </a:rPr>
              <a:t>Ágyék</a:t>
            </a:r>
            <a:endParaRPr lang="en-US" altLang="hu-HU" sz="2400" b="1" dirty="0">
              <a:solidFill>
                <a:schemeClr val="accent2"/>
              </a:solidFill>
              <a:effectLst>
                <a:outerShdw blurRad="38100" dist="38100" dir="2700000" algn="tl">
                  <a:srgbClr val="C0C0C0"/>
                </a:outerShdw>
              </a:effectLst>
              <a:latin typeface="Times New Roman" panose="02020603050405020304" pitchFamily="18" charset="0"/>
            </a:endParaRPr>
          </a:p>
        </p:txBody>
      </p:sp>
      <p:sp>
        <p:nvSpPr>
          <p:cNvPr id="784915" name="Text Box 531"/>
          <p:cNvSpPr txBox="1">
            <a:spLocks noChangeArrowheads="1"/>
          </p:cNvSpPr>
          <p:nvPr/>
        </p:nvSpPr>
        <p:spPr bwMode="auto">
          <a:xfrm>
            <a:off x="7146925" y="2413000"/>
            <a:ext cx="1884363" cy="461665"/>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b="1" dirty="0" smtClean="0">
                <a:solidFill>
                  <a:schemeClr val="accent2"/>
                </a:solidFill>
                <a:effectLst>
                  <a:outerShdw blurRad="38100" dist="38100" dir="2700000" algn="tl">
                    <a:srgbClr val="C0C0C0"/>
                  </a:outerShdw>
                </a:effectLst>
                <a:latin typeface="Times New Roman" panose="02020603050405020304" pitchFamily="18" charset="0"/>
              </a:rPr>
              <a:t>Köldök</a:t>
            </a:r>
            <a:endParaRPr lang="en-US" altLang="hu-HU" sz="2400" b="1" dirty="0">
              <a:solidFill>
                <a:schemeClr val="accent2"/>
              </a:solidFill>
              <a:effectLst>
                <a:outerShdw blurRad="38100" dist="38100" dir="2700000" algn="tl">
                  <a:srgbClr val="C0C0C0"/>
                </a:outerShdw>
              </a:effectLst>
              <a:latin typeface="Times New Roman" panose="02020603050405020304" pitchFamily="18" charset="0"/>
            </a:endParaRPr>
          </a:p>
        </p:txBody>
      </p:sp>
      <p:sp>
        <p:nvSpPr>
          <p:cNvPr id="784916" name="Text Box 532"/>
          <p:cNvSpPr txBox="1">
            <a:spLocks noChangeArrowheads="1"/>
          </p:cNvSpPr>
          <p:nvPr/>
        </p:nvSpPr>
        <p:spPr bwMode="auto">
          <a:xfrm>
            <a:off x="7232650" y="1978025"/>
            <a:ext cx="1747838" cy="461665"/>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b="1" dirty="0" smtClean="0">
                <a:solidFill>
                  <a:schemeClr val="accent2"/>
                </a:solidFill>
                <a:effectLst>
                  <a:outerShdw blurRad="38100" dist="38100" dir="2700000" algn="tl">
                    <a:srgbClr val="C0C0C0"/>
                  </a:outerShdw>
                </a:effectLst>
                <a:latin typeface="Times New Roman" panose="02020603050405020304" pitchFamily="18" charset="0"/>
              </a:rPr>
              <a:t>Szív</a:t>
            </a:r>
            <a:endParaRPr lang="en-US" altLang="hu-HU" sz="2400" b="1" dirty="0">
              <a:solidFill>
                <a:schemeClr val="accent2"/>
              </a:solidFill>
              <a:effectLst>
                <a:outerShdw blurRad="38100" dist="38100" dir="2700000" algn="tl">
                  <a:srgbClr val="C0C0C0"/>
                </a:outerShdw>
              </a:effectLst>
              <a:latin typeface="Times New Roman" panose="02020603050405020304" pitchFamily="18" charset="0"/>
            </a:endParaRPr>
          </a:p>
        </p:txBody>
      </p:sp>
      <p:sp>
        <p:nvSpPr>
          <p:cNvPr id="784917" name="Text Box 533"/>
          <p:cNvSpPr txBox="1">
            <a:spLocks noChangeArrowheads="1"/>
          </p:cNvSpPr>
          <p:nvPr/>
        </p:nvSpPr>
        <p:spPr bwMode="auto">
          <a:xfrm>
            <a:off x="7237413" y="1358900"/>
            <a:ext cx="1717675" cy="461665"/>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b="1" dirty="0" smtClean="0">
                <a:solidFill>
                  <a:schemeClr val="accent2"/>
                </a:solidFill>
                <a:effectLst>
                  <a:outerShdw blurRad="38100" dist="38100" dir="2700000" algn="tl">
                    <a:srgbClr val="C0C0C0"/>
                  </a:outerShdw>
                </a:effectLst>
                <a:latin typeface="Times New Roman" panose="02020603050405020304" pitchFamily="18" charset="0"/>
              </a:rPr>
              <a:t>Torok</a:t>
            </a:r>
            <a:endParaRPr lang="en-US" altLang="hu-HU" sz="2400" b="1" dirty="0">
              <a:solidFill>
                <a:schemeClr val="accent2"/>
              </a:solidFill>
              <a:effectLst>
                <a:outerShdw blurRad="38100" dist="38100" dir="2700000" algn="tl">
                  <a:srgbClr val="C0C0C0"/>
                </a:outerShdw>
              </a:effectLst>
              <a:latin typeface="Times New Roman" panose="02020603050405020304" pitchFamily="18" charset="0"/>
            </a:endParaRPr>
          </a:p>
        </p:txBody>
      </p:sp>
      <p:sp>
        <p:nvSpPr>
          <p:cNvPr id="784918" name="Text Box 534"/>
          <p:cNvSpPr txBox="1">
            <a:spLocks noChangeArrowheads="1"/>
          </p:cNvSpPr>
          <p:nvPr/>
        </p:nvSpPr>
        <p:spPr bwMode="auto">
          <a:xfrm>
            <a:off x="7162800" y="972125"/>
            <a:ext cx="1885950" cy="461665"/>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b="1" dirty="0" smtClean="0">
                <a:solidFill>
                  <a:schemeClr val="accent2"/>
                </a:solidFill>
                <a:effectLst>
                  <a:outerShdw blurRad="38100" dist="38100" dir="2700000" algn="tl">
                    <a:srgbClr val="C0C0C0"/>
                  </a:outerShdw>
                </a:effectLst>
                <a:latin typeface="Times New Roman" panose="02020603050405020304" pitchFamily="18" charset="0"/>
              </a:rPr>
              <a:t>Homlok</a:t>
            </a:r>
            <a:endParaRPr lang="en-US" altLang="hu-HU" sz="2400" b="1" dirty="0">
              <a:solidFill>
                <a:schemeClr val="accent2"/>
              </a:solidFill>
              <a:effectLst>
                <a:outerShdw blurRad="38100" dist="38100" dir="2700000" algn="tl">
                  <a:srgbClr val="C0C0C0"/>
                </a:outerShdw>
              </a:effectLst>
              <a:latin typeface="Times New Roman" panose="02020603050405020304" pitchFamily="18" charset="0"/>
            </a:endParaRPr>
          </a:p>
        </p:txBody>
      </p:sp>
      <p:sp>
        <p:nvSpPr>
          <p:cNvPr id="784919" name="Text Box 535"/>
          <p:cNvSpPr txBox="1">
            <a:spLocks noChangeArrowheads="1"/>
          </p:cNvSpPr>
          <p:nvPr/>
        </p:nvSpPr>
        <p:spPr bwMode="auto">
          <a:xfrm>
            <a:off x="7153275" y="593145"/>
            <a:ext cx="1916113" cy="461665"/>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b="1" dirty="0" smtClean="0">
                <a:solidFill>
                  <a:schemeClr val="accent2"/>
                </a:solidFill>
                <a:effectLst>
                  <a:outerShdw blurRad="38100" dist="38100" dir="2700000" algn="tl">
                    <a:srgbClr val="C0C0C0"/>
                  </a:outerShdw>
                </a:effectLst>
                <a:latin typeface="Times New Roman" panose="02020603050405020304" pitchFamily="18" charset="0"/>
              </a:rPr>
              <a:t>Korona</a:t>
            </a:r>
            <a:endParaRPr lang="en-US" altLang="hu-HU" sz="2400" b="1" dirty="0">
              <a:solidFill>
                <a:schemeClr val="accent2"/>
              </a:solidFill>
              <a:effectLst>
                <a:outerShdw blurRad="38100" dist="38100" dir="2700000" algn="tl">
                  <a:srgbClr val="C0C0C0"/>
                </a:outerShdw>
              </a:effectLst>
              <a:latin typeface="Times New Roman" panose="02020603050405020304" pitchFamily="18" charset="0"/>
            </a:endParaRPr>
          </a:p>
        </p:txBody>
      </p:sp>
      <p:sp>
        <p:nvSpPr>
          <p:cNvPr id="784921" name="Line 537"/>
          <p:cNvSpPr>
            <a:spLocks noChangeShapeType="1"/>
          </p:cNvSpPr>
          <p:nvPr/>
        </p:nvSpPr>
        <p:spPr bwMode="auto">
          <a:xfrm flipV="1">
            <a:off x="5337175" y="5956300"/>
            <a:ext cx="439738"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784922" name="Text Box 538"/>
          <p:cNvSpPr txBox="1">
            <a:spLocks noChangeArrowheads="1"/>
          </p:cNvSpPr>
          <p:nvPr/>
        </p:nvSpPr>
        <p:spPr bwMode="auto">
          <a:xfrm>
            <a:off x="5610225" y="5962650"/>
            <a:ext cx="411163" cy="3048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400" b="1" dirty="0">
                <a:solidFill>
                  <a:srgbClr val="FF0000"/>
                </a:solidFill>
                <a:effectLst>
                  <a:outerShdw blurRad="38100" dist="38100" dir="2700000" algn="tl">
                    <a:srgbClr val="C0C0C0"/>
                  </a:outerShdw>
                </a:effectLst>
                <a:latin typeface="Times New Roman" panose="02020603050405020304" pitchFamily="18" charset="0"/>
              </a:rPr>
              <a:t>1</a:t>
            </a:r>
            <a:endParaRPr lang="en-US" altLang="hu-HU" sz="1400" b="1"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784923" name="Text Box 539"/>
          <p:cNvSpPr txBox="1">
            <a:spLocks noChangeArrowheads="1"/>
          </p:cNvSpPr>
          <p:nvPr/>
        </p:nvSpPr>
        <p:spPr bwMode="auto">
          <a:xfrm>
            <a:off x="6307138" y="4133118"/>
            <a:ext cx="2592387" cy="1988237"/>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pPr>
            <a:r>
              <a:rPr lang="hu-HU" altLang="hu-HU" sz="2800" b="1" u="sng" dirty="0">
                <a:solidFill>
                  <a:schemeClr val="accent2"/>
                </a:solidFill>
                <a:effectLst>
                  <a:outerShdw blurRad="38100" dist="38100" dir="2700000" algn="tl">
                    <a:srgbClr val="C0C0C0"/>
                  </a:outerShdw>
                </a:effectLst>
                <a:latin typeface="Times New Roman" panose="02020603050405020304" pitchFamily="18" charset="0"/>
              </a:rPr>
              <a:t>Oktáv</a:t>
            </a:r>
            <a:r>
              <a:rPr lang="hu-HU" altLang="hu-HU" sz="2800" b="1" dirty="0">
                <a:solidFill>
                  <a:schemeClr val="accent2"/>
                </a:solidFill>
                <a:effectLst>
                  <a:outerShdw blurRad="38100" dist="38100" dir="2700000" algn="tl">
                    <a:srgbClr val="C0C0C0"/>
                  </a:outerShdw>
                </a:effectLst>
                <a:latin typeface="Times New Roman" panose="02020603050405020304" pitchFamily="18" charset="0"/>
              </a:rPr>
              <a:t>:  </a:t>
            </a:r>
            <a:r>
              <a:rPr lang="hu-HU" altLang="hu-HU" sz="2800" b="1" dirty="0" smtClean="0">
                <a:solidFill>
                  <a:schemeClr val="accent2"/>
                </a:solidFill>
                <a:effectLst>
                  <a:outerShdw blurRad="38100" dist="38100" dir="2700000" algn="tl">
                    <a:srgbClr val="C0C0C0"/>
                  </a:outerShdw>
                </a:effectLst>
                <a:latin typeface="Times New Roman" panose="02020603050405020304" pitchFamily="18" charset="0"/>
              </a:rPr>
              <a:t/>
            </a:r>
            <a:br>
              <a:rPr lang="hu-HU" altLang="hu-HU" sz="2800" b="1" dirty="0" smtClean="0">
                <a:solidFill>
                  <a:schemeClr val="accent2"/>
                </a:solidFill>
                <a:effectLst>
                  <a:outerShdw blurRad="38100" dist="38100" dir="2700000" algn="tl">
                    <a:srgbClr val="C0C0C0"/>
                  </a:outerShdw>
                </a:effectLst>
                <a:latin typeface="Times New Roman" panose="02020603050405020304" pitchFamily="18" charset="0"/>
              </a:rPr>
            </a:br>
            <a:r>
              <a:rPr lang="hu-HU" altLang="hu-HU" sz="2800" b="1" dirty="0" smtClean="0">
                <a:solidFill>
                  <a:schemeClr val="accent2"/>
                </a:solidFill>
                <a:effectLst>
                  <a:outerShdw blurRad="38100" dist="38100" dir="2700000" algn="tl">
                    <a:srgbClr val="C0C0C0"/>
                  </a:outerShdw>
                </a:effectLst>
                <a:latin typeface="Times New Roman" panose="02020603050405020304" pitchFamily="18" charset="0"/>
              </a:rPr>
              <a:t>   (</a:t>
            </a:r>
            <a:r>
              <a:rPr lang="hu-HU" altLang="hu-HU" sz="2800" b="1" dirty="0">
                <a:solidFill>
                  <a:schemeClr val="accent2"/>
                </a:solidFill>
                <a:effectLst>
                  <a:outerShdw blurRad="38100" dist="38100" dir="2700000" algn="tl">
                    <a:srgbClr val="C0C0C0"/>
                  </a:outerShdw>
                </a:effectLst>
                <a:latin typeface="Times New Roman" panose="02020603050405020304" pitchFamily="18" charset="0"/>
              </a:rPr>
              <a:t>1); 2; 4; 8; 16</a:t>
            </a:r>
          </a:p>
          <a:p>
            <a:pPr algn="l">
              <a:spcBef>
                <a:spcPct val="20000"/>
              </a:spcBef>
            </a:pPr>
            <a:r>
              <a:rPr lang="hu-HU" altLang="hu-HU" sz="2800" b="1" u="sng" dirty="0">
                <a:solidFill>
                  <a:schemeClr val="accent2"/>
                </a:solidFill>
                <a:effectLst>
                  <a:outerShdw blurRad="38100" dist="38100" dir="2700000" algn="tl">
                    <a:srgbClr val="C0C0C0"/>
                  </a:outerShdw>
                </a:effectLst>
                <a:latin typeface="Times New Roman" panose="02020603050405020304" pitchFamily="18" charset="0"/>
              </a:rPr>
              <a:t>Kvint</a:t>
            </a:r>
            <a:r>
              <a:rPr lang="hu-HU" altLang="hu-HU" sz="2800" b="1" dirty="0">
                <a:solidFill>
                  <a:schemeClr val="accent2"/>
                </a:solidFill>
                <a:effectLst>
                  <a:outerShdw blurRad="38100" dist="38100" dir="2700000" algn="tl">
                    <a:srgbClr val="C0C0C0"/>
                  </a:outerShdw>
                </a:effectLst>
                <a:latin typeface="Times New Roman" panose="02020603050405020304" pitchFamily="18" charset="0"/>
              </a:rPr>
              <a:t>:   3/2</a:t>
            </a:r>
          </a:p>
          <a:p>
            <a:pPr algn="l">
              <a:spcBef>
                <a:spcPct val="20000"/>
              </a:spcBef>
            </a:pPr>
            <a:r>
              <a:rPr lang="hu-HU" altLang="hu-HU" sz="2800" b="1" u="sng" dirty="0">
                <a:solidFill>
                  <a:schemeClr val="accent2"/>
                </a:solidFill>
                <a:effectLst>
                  <a:outerShdw blurRad="38100" dist="38100" dir="2700000" algn="tl">
                    <a:srgbClr val="C0C0C0"/>
                  </a:outerShdw>
                </a:effectLst>
                <a:latin typeface="Times New Roman" panose="02020603050405020304" pitchFamily="18" charset="0"/>
              </a:rPr>
              <a:t>Terc</a:t>
            </a:r>
            <a:r>
              <a:rPr lang="hu-HU" altLang="hu-HU" sz="2800" b="1" dirty="0">
                <a:solidFill>
                  <a:schemeClr val="accent2"/>
                </a:solidFill>
                <a:effectLst>
                  <a:outerShdw blurRad="38100" dist="38100" dir="2700000" algn="tl">
                    <a:srgbClr val="C0C0C0"/>
                  </a:outerShdw>
                </a:effectLst>
                <a:latin typeface="Times New Roman" panose="02020603050405020304" pitchFamily="18" charset="0"/>
              </a:rPr>
              <a:t>:     5/4</a:t>
            </a:r>
            <a:endParaRPr lang="en-US" altLang="hu-HU" sz="2800" b="1" dirty="0">
              <a:solidFill>
                <a:schemeClr val="accent2"/>
              </a:solidFill>
              <a:effectLst>
                <a:outerShdw blurRad="38100" dist="38100" dir="2700000" algn="tl">
                  <a:srgbClr val="C0C0C0"/>
                </a:outerShdw>
              </a:effectLst>
              <a:latin typeface="Times New Roman" panose="02020603050405020304" pitchFamily="18" charset="0"/>
            </a:endParaRPr>
          </a:p>
        </p:txBody>
      </p:sp>
      <p:sp>
        <p:nvSpPr>
          <p:cNvPr id="784924" name="Text Box 540"/>
          <p:cNvSpPr txBox="1">
            <a:spLocks noChangeArrowheads="1"/>
          </p:cNvSpPr>
          <p:nvPr/>
        </p:nvSpPr>
        <p:spPr bwMode="auto">
          <a:xfrm>
            <a:off x="3111500" y="3216275"/>
            <a:ext cx="420688" cy="4572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400" b="1" dirty="0">
                <a:solidFill>
                  <a:srgbClr val="FF0066"/>
                </a:solidFill>
                <a:effectLst>
                  <a:outerShdw blurRad="38100" dist="38100" dir="2700000" algn="tl">
                    <a:srgbClr val="C0C0C0"/>
                  </a:outerShdw>
                </a:effectLst>
                <a:latin typeface="Times New Roman" panose="02020603050405020304" pitchFamily="18" charset="0"/>
              </a:rPr>
              <a:t>G</a:t>
            </a:r>
            <a:endParaRPr lang="en-US" altLang="hu-HU" sz="2400" b="1" dirty="0">
              <a:solidFill>
                <a:srgbClr val="FF0066"/>
              </a:solidFill>
              <a:effectLst>
                <a:outerShdw blurRad="38100" dist="38100" dir="2700000" algn="tl">
                  <a:srgbClr val="C0C0C0"/>
                </a:outerShdw>
              </a:effectLst>
              <a:latin typeface="Times New Roman" panose="02020603050405020304" pitchFamily="18" charset="0"/>
            </a:endParaRPr>
          </a:p>
        </p:txBody>
      </p:sp>
      <p:sp>
        <p:nvSpPr>
          <p:cNvPr id="784925" name="Text Box 541"/>
          <p:cNvSpPr txBox="1">
            <a:spLocks noChangeArrowheads="1"/>
          </p:cNvSpPr>
          <p:nvPr/>
        </p:nvSpPr>
        <p:spPr bwMode="auto">
          <a:xfrm>
            <a:off x="3036888" y="1939925"/>
            <a:ext cx="557212" cy="4572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400" b="1" dirty="0">
                <a:solidFill>
                  <a:srgbClr val="FF0066"/>
                </a:solidFill>
                <a:effectLst>
                  <a:outerShdw blurRad="38100" dist="38100" dir="2700000" algn="tl">
                    <a:srgbClr val="C0C0C0"/>
                  </a:outerShdw>
                </a:effectLst>
                <a:latin typeface="Times New Roman" panose="02020603050405020304" pitchFamily="18" charset="0"/>
              </a:rPr>
              <a:t>C#</a:t>
            </a:r>
            <a:endParaRPr lang="en-US" altLang="hu-HU" sz="2400" b="1" dirty="0">
              <a:solidFill>
                <a:srgbClr val="FF0066"/>
              </a:solidFill>
              <a:effectLst>
                <a:outerShdw blurRad="38100" dist="38100" dir="2700000" algn="tl">
                  <a:srgbClr val="C0C0C0"/>
                </a:outerShdw>
              </a:effectLst>
              <a:latin typeface="Times New Roman" panose="02020603050405020304" pitchFamily="18" charset="0"/>
            </a:endParaRPr>
          </a:p>
        </p:txBody>
      </p:sp>
      <p:sp>
        <p:nvSpPr>
          <p:cNvPr id="784926" name="Text Box 542"/>
          <p:cNvSpPr txBox="1">
            <a:spLocks noChangeArrowheads="1"/>
          </p:cNvSpPr>
          <p:nvPr/>
        </p:nvSpPr>
        <p:spPr bwMode="auto">
          <a:xfrm>
            <a:off x="3130550" y="685800"/>
            <a:ext cx="369888" cy="45720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2400" b="1" dirty="0">
                <a:solidFill>
                  <a:srgbClr val="FF0066"/>
                </a:solidFill>
                <a:effectLst>
                  <a:outerShdw blurRad="38100" dist="38100" dir="2700000" algn="tl">
                    <a:srgbClr val="C0C0C0"/>
                  </a:outerShdw>
                </a:effectLst>
                <a:latin typeface="Times New Roman" panose="02020603050405020304" pitchFamily="18" charset="0"/>
              </a:rPr>
              <a:t>F</a:t>
            </a:r>
            <a:endParaRPr lang="en-US" altLang="hu-HU" sz="2400" b="1" dirty="0">
              <a:solidFill>
                <a:srgbClr val="FF0066"/>
              </a:solidFill>
              <a:effectLst>
                <a:outerShdw blurRad="38100" dist="38100" dir="2700000" algn="tl">
                  <a:srgbClr val="C0C0C0"/>
                </a:outerShdw>
              </a:effectLst>
              <a:latin typeface="Times New Roman" panose="02020603050405020304" pitchFamily="18" charset="0"/>
            </a:endParaRPr>
          </a:p>
        </p:txBody>
      </p:sp>
      <p:sp>
        <p:nvSpPr>
          <p:cNvPr id="38" name="Text Box 536"/>
          <p:cNvSpPr txBox="1">
            <a:spLocks noChangeArrowheads="1"/>
          </p:cNvSpPr>
          <p:nvPr/>
        </p:nvSpPr>
        <p:spPr bwMode="auto">
          <a:xfrm>
            <a:off x="209550" y="404813"/>
            <a:ext cx="2901950" cy="6309420"/>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u-HU" altLang="hu-HU" b="1" dirty="0">
                <a:solidFill>
                  <a:schemeClr val="accent2"/>
                </a:solidFill>
                <a:effectLst>
                  <a:outerShdw blurRad="38100" dist="38100" dir="2700000" algn="tl">
                    <a:srgbClr val="C0C0C0"/>
                  </a:outerShdw>
                </a:effectLst>
                <a:latin typeface="Times New Roman" panose="02020603050405020304" pitchFamily="18" charset="0"/>
              </a:rPr>
              <a:t>OKTÁV-TÖRVÉNY</a:t>
            </a:r>
            <a:r>
              <a:rPr lang="hu-HU" altLang="hu-HU" sz="2400" dirty="0">
                <a:solidFill>
                  <a:schemeClr val="accent2"/>
                </a:solidFill>
                <a:effectLst>
                  <a:outerShdw blurRad="38100" dist="38100" dir="2700000" algn="tl">
                    <a:srgbClr val="C0C0C0"/>
                  </a:outerShdw>
                </a:effectLst>
                <a:latin typeface="Times New Roman" panose="02020603050405020304" pitchFamily="18" charset="0"/>
              </a:rPr>
              <a:t/>
            </a:r>
            <a:br>
              <a:rPr lang="hu-HU" altLang="hu-HU" sz="2400" dirty="0">
                <a:solidFill>
                  <a:schemeClr val="accent2"/>
                </a:solidFill>
                <a:effectLst>
                  <a:outerShdw blurRad="38100" dist="38100" dir="2700000" algn="tl">
                    <a:srgbClr val="C0C0C0"/>
                  </a:outerShdw>
                </a:effectLst>
                <a:latin typeface="Times New Roman" panose="02020603050405020304" pitchFamily="18" charset="0"/>
              </a:rPr>
            </a:br>
            <a:r>
              <a:rPr lang="hu-HU" altLang="hu-HU" sz="2800" dirty="0">
                <a:solidFill>
                  <a:schemeClr val="accent2"/>
                </a:solidFill>
                <a:effectLst>
                  <a:outerShdw blurRad="38100" dist="38100" dir="2700000" algn="tl">
                    <a:srgbClr val="C0C0C0"/>
                  </a:outerShdw>
                </a:effectLst>
                <a:latin typeface="Times New Roman" panose="02020603050405020304" pitchFamily="18" charset="0"/>
              </a:rPr>
              <a:t>a </a:t>
            </a:r>
            <a:r>
              <a:rPr lang="hu-HU" altLang="hu-HU" sz="2800" dirty="0" smtClean="0">
                <a:solidFill>
                  <a:schemeClr val="accent2"/>
                </a:solidFill>
                <a:effectLst>
                  <a:outerShdw blurRad="38100" dist="38100" dir="2700000" algn="tl">
                    <a:srgbClr val="C0C0C0"/>
                  </a:outerShdw>
                </a:effectLst>
                <a:latin typeface="Times New Roman" panose="02020603050405020304" pitchFamily="18" charset="0"/>
              </a:rPr>
              <a:t>testünkben</a:t>
            </a:r>
            <a:r>
              <a:rPr lang="hu-HU" altLang="hu-HU" sz="1200" dirty="0" smtClean="0">
                <a:solidFill>
                  <a:schemeClr val="accent2"/>
                </a:solidFill>
                <a:effectLst>
                  <a:outerShdw blurRad="38100" dist="38100" dir="2700000" algn="tl">
                    <a:srgbClr val="C0C0C0"/>
                  </a:outerShdw>
                </a:effectLst>
                <a:latin typeface="Times New Roman" panose="02020603050405020304" pitchFamily="18" charset="0"/>
              </a:rPr>
              <a:t/>
            </a:r>
            <a:br>
              <a:rPr lang="hu-HU" altLang="hu-HU" sz="1200" dirty="0" smtClean="0">
                <a:solidFill>
                  <a:schemeClr val="accent2"/>
                </a:solidFill>
                <a:effectLst>
                  <a:outerShdw blurRad="38100" dist="38100" dir="2700000" algn="tl">
                    <a:srgbClr val="C0C0C0"/>
                  </a:outerShdw>
                </a:effectLst>
                <a:latin typeface="Times New Roman" panose="02020603050405020304" pitchFamily="18" charset="0"/>
              </a:rPr>
            </a:br>
            <a:endParaRPr lang="hu-HU" altLang="hu-HU" sz="1200" dirty="0">
              <a:solidFill>
                <a:schemeClr val="accent2"/>
              </a:solidFill>
              <a:effectLst>
                <a:outerShdw blurRad="38100" dist="38100" dir="2700000" algn="tl">
                  <a:srgbClr val="C0C0C0"/>
                </a:outerShdw>
              </a:effectLst>
              <a:latin typeface="Times New Roman" panose="02020603050405020304" pitchFamily="18" charset="0"/>
            </a:endParaRPr>
          </a:p>
          <a:p>
            <a:pPr algn="l">
              <a:spcBef>
                <a:spcPct val="50000"/>
              </a:spcBef>
            </a:pPr>
            <a:r>
              <a:rPr lang="hu-HU" altLang="hu-HU" sz="2400" dirty="0" smtClean="0">
                <a:solidFill>
                  <a:schemeClr val="accent2"/>
                </a:solidFill>
                <a:effectLst>
                  <a:outerShdw blurRad="38100" dist="38100" dir="2700000" algn="tl">
                    <a:srgbClr val="C0C0C0"/>
                  </a:outerShdw>
                </a:effectLst>
                <a:latin typeface="Times New Roman" panose="02020603050405020304" pitchFamily="18" charset="0"/>
              </a:rPr>
              <a:t>– A </a:t>
            </a:r>
            <a:r>
              <a:rPr lang="hu-HU" altLang="hu-HU" sz="2400" b="1" dirty="0" err="1" smtClean="0">
                <a:solidFill>
                  <a:srgbClr val="FE4A8A"/>
                </a:solidFill>
                <a:effectLst>
                  <a:outerShdw blurRad="38100" dist="38100" dir="2700000" algn="tl">
                    <a:srgbClr val="C0C0C0"/>
                  </a:outerShdw>
                </a:effectLst>
                <a:latin typeface="Times New Roman" panose="02020603050405020304" pitchFamily="18" charset="0"/>
              </a:rPr>
              <a:t>susumna</a:t>
            </a:r>
            <a:r>
              <a:rPr lang="hu-HU" altLang="hu-HU" sz="2400" dirty="0" smtClean="0">
                <a:solidFill>
                  <a:schemeClr val="accent2"/>
                </a:solidFill>
                <a:effectLst>
                  <a:outerShdw blurRad="38100" dist="38100" dir="2700000" algn="tl">
                    <a:srgbClr val="C0C0C0"/>
                  </a:outerShdw>
                </a:effectLst>
                <a:latin typeface="Times New Roman" panose="02020603050405020304" pitchFamily="18" charset="0"/>
              </a:rPr>
              <a:t> az </a:t>
            </a:r>
            <a:r>
              <a:rPr lang="hu-HU" altLang="hu-HU" sz="2400" dirty="0" err="1" smtClean="0">
                <a:solidFill>
                  <a:schemeClr val="accent2"/>
                </a:solidFill>
                <a:effectLst>
                  <a:outerShdw blurRad="38100" dist="38100" dir="2700000" algn="tl">
                    <a:srgbClr val="C0C0C0"/>
                  </a:outerShdw>
                </a:effectLst>
                <a:latin typeface="Times New Roman" panose="02020603050405020304" pitchFamily="18" charset="0"/>
              </a:rPr>
              <a:t>em-beri</a:t>
            </a:r>
            <a:r>
              <a:rPr lang="hu-HU" altLang="hu-HU" sz="2400" dirty="0" smtClean="0">
                <a:solidFill>
                  <a:schemeClr val="accent2"/>
                </a:solidFill>
                <a:effectLst>
                  <a:outerShdw blurRad="38100" dist="38100" dir="2700000" algn="tl">
                    <a:srgbClr val="C0C0C0"/>
                  </a:outerShdw>
                </a:effectLst>
                <a:latin typeface="Times New Roman" panose="02020603050405020304" pitchFamily="18" charset="0"/>
              </a:rPr>
              <a:t> természet „alap-hangja”, az </a:t>
            </a:r>
            <a:r>
              <a:rPr lang="hu-HU" altLang="hu-HU" sz="2400" b="1" dirty="0" err="1" smtClean="0">
                <a:solidFill>
                  <a:srgbClr val="FE4A8A"/>
                </a:solidFill>
                <a:effectLst>
                  <a:outerShdw blurRad="38100" dist="38100" dir="2700000" algn="tl">
                    <a:srgbClr val="C0C0C0"/>
                  </a:outerShdw>
                </a:effectLst>
                <a:latin typeface="Times New Roman" panose="02020603050405020304" pitchFamily="18" charset="0"/>
              </a:rPr>
              <a:t>ida</a:t>
            </a:r>
            <a:r>
              <a:rPr lang="hu-HU" altLang="hu-HU" sz="2400" dirty="0" smtClean="0">
                <a:solidFill>
                  <a:schemeClr val="accent2"/>
                </a:solidFill>
                <a:effectLst>
                  <a:outerShdw blurRad="38100" dist="38100" dir="2700000" algn="tl">
                    <a:srgbClr val="C0C0C0"/>
                  </a:outerShdw>
                </a:effectLst>
                <a:latin typeface="Times New Roman" panose="02020603050405020304" pitchFamily="18" charset="0"/>
              </a:rPr>
              <a:t> és a </a:t>
            </a:r>
            <a:r>
              <a:rPr lang="hu-HU" altLang="hu-HU" sz="2400" b="1" dirty="0" err="1" smtClean="0">
                <a:solidFill>
                  <a:srgbClr val="FE4A8A"/>
                </a:solidFill>
                <a:effectLst>
                  <a:outerShdw blurRad="38100" dist="38100" dir="2700000" algn="tl">
                    <a:srgbClr val="C0C0C0"/>
                  </a:outerShdw>
                </a:effectLst>
                <a:latin typeface="Times New Roman" panose="02020603050405020304" pitchFamily="18" charset="0"/>
              </a:rPr>
              <a:t>pingala</a:t>
            </a:r>
            <a:r>
              <a:rPr lang="hu-HU" altLang="hu-HU" sz="2400" dirty="0" smtClean="0">
                <a:solidFill>
                  <a:schemeClr val="accent2"/>
                </a:solidFill>
                <a:effectLst>
                  <a:outerShdw blurRad="38100" dist="38100" dir="2700000" algn="tl">
                    <a:srgbClr val="C0C0C0"/>
                  </a:outerShdw>
                </a:effectLst>
                <a:latin typeface="Times New Roman" panose="02020603050405020304" pitchFamily="18" charset="0"/>
              </a:rPr>
              <a:t> egy </a:t>
            </a:r>
            <a:r>
              <a:rPr lang="hu-HU" altLang="hu-HU" sz="2400" dirty="0" err="1" smtClean="0">
                <a:solidFill>
                  <a:schemeClr val="accent2"/>
                </a:solidFill>
                <a:effectLst>
                  <a:outerShdw blurRad="38100" dist="38100" dir="2700000" algn="tl">
                    <a:srgbClr val="C0C0C0"/>
                  </a:outerShdw>
                </a:effectLst>
                <a:latin typeface="Times New Roman" panose="02020603050405020304" pitchFamily="18" charset="0"/>
              </a:rPr>
              <a:t>félhang-gal</a:t>
            </a:r>
            <a:r>
              <a:rPr lang="hu-HU" altLang="hu-HU" sz="2400" dirty="0" smtClean="0">
                <a:solidFill>
                  <a:schemeClr val="accent2"/>
                </a:solidFill>
                <a:effectLst>
                  <a:outerShdw blurRad="38100" dist="38100" dir="2700000" algn="tl">
                    <a:srgbClr val="C0C0C0"/>
                  </a:outerShdw>
                </a:effectLst>
                <a:latin typeface="Times New Roman" panose="02020603050405020304" pitchFamily="18" charset="0"/>
              </a:rPr>
              <a:t> alatta, ill. felette rezeg. (HPB)</a:t>
            </a:r>
          </a:p>
          <a:p>
            <a:pPr algn="l">
              <a:spcBef>
                <a:spcPct val="50000"/>
              </a:spcBef>
            </a:pPr>
            <a:r>
              <a:rPr lang="hu-HU" altLang="hu-HU" sz="2400" dirty="0" smtClean="0">
                <a:solidFill>
                  <a:schemeClr val="accent2"/>
                </a:solidFill>
                <a:effectLst>
                  <a:outerShdw blurRad="38100" dist="38100" dir="2700000" algn="tl">
                    <a:srgbClr val="C0C0C0"/>
                  </a:outerShdw>
                </a:effectLst>
                <a:latin typeface="Times New Roman" panose="02020603050405020304" pitchFamily="18" charset="0"/>
              </a:rPr>
              <a:t>A „</a:t>
            </a:r>
            <a:r>
              <a:rPr lang="hu-HU" altLang="hu-HU" sz="2400" dirty="0" err="1" smtClean="0">
                <a:solidFill>
                  <a:schemeClr val="accent2"/>
                </a:solidFill>
                <a:effectLst>
                  <a:outerShdw blurRad="38100" dist="38100" dir="2700000" algn="tl">
                    <a:srgbClr val="C0C0C0"/>
                  </a:outerShdw>
                </a:effectLst>
                <a:latin typeface="Times New Roman" panose="02020603050405020304" pitchFamily="18" charset="0"/>
              </a:rPr>
              <a:t>kung</a:t>
            </a:r>
            <a:r>
              <a:rPr lang="hu-HU" altLang="hu-HU" sz="2400" dirty="0" smtClean="0">
                <a:solidFill>
                  <a:schemeClr val="accent2"/>
                </a:solidFill>
                <a:effectLst>
                  <a:outerShdw blurRad="38100" dist="38100" dir="2700000" algn="tl">
                    <a:srgbClr val="C0C0C0"/>
                  </a:outerShdw>
                </a:effectLst>
                <a:latin typeface="Times New Roman" panose="02020603050405020304" pitchFamily="18" charset="0"/>
              </a:rPr>
              <a:t>” </a:t>
            </a:r>
            <a:r>
              <a:rPr lang="hu-HU" altLang="hu-HU" sz="2400" dirty="0" err="1" smtClean="0">
                <a:solidFill>
                  <a:schemeClr val="accent2"/>
                </a:solidFill>
                <a:effectLst>
                  <a:outerShdw blurRad="38100" dist="38100" dir="2700000" algn="tl">
                    <a:srgbClr val="C0C0C0"/>
                  </a:outerShdw>
                </a:effectLst>
                <a:latin typeface="Times New Roman" panose="02020603050405020304" pitchFamily="18" charset="0"/>
              </a:rPr>
              <a:t>a</a:t>
            </a:r>
            <a:r>
              <a:rPr lang="hu-HU" altLang="hu-HU" sz="2400" dirty="0" smtClean="0">
                <a:solidFill>
                  <a:schemeClr val="accent2"/>
                </a:solidFill>
                <a:effectLst>
                  <a:outerShdw blurRad="38100" dist="38100" dir="2700000" algn="tl">
                    <a:srgbClr val="C0C0C0"/>
                  </a:outerShdw>
                </a:effectLst>
                <a:latin typeface="Times New Roman" panose="02020603050405020304" pitchFamily="18" charset="0"/>
              </a:rPr>
              <a:t> természet igazi alaphangja – </a:t>
            </a:r>
          </a:p>
          <a:p>
            <a:pPr indent="541338" algn="l">
              <a:spcBef>
                <a:spcPct val="50000"/>
              </a:spcBef>
            </a:pPr>
            <a:r>
              <a:rPr lang="hu-HU" altLang="hu-HU" sz="2400" b="1" dirty="0" smtClean="0">
                <a:solidFill>
                  <a:srgbClr val="FE4A8A"/>
                </a:solidFill>
                <a:effectLst>
                  <a:outerShdw blurRad="38100" dist="38100" dir="2700000" algn="tl">
                    <a:srgbClr val="C0C0C0"/>
                  </a:outerShdw>
                </a:effectLst>
                <a:latin typeface="Times New Roman" panose="02020603050405020304" pitchFamily="18" charset="0"/>
              </a:rPr>
              <a:t>F</a:t>
            </a:r>
            <a:r>
              <a:rPr lang="hu-HU" altLang="hu-HU" sz="2400" dirty="0" smtClean="0">
                <a:solidFill>
                  <a:schemeClr val="accent2"/>
                </a:solidFill>
                <a:effectLst>
                  <a:outerShdw blurRad="38100" dist="38100" dir="2700000" algn="tl">
                    <a:srgbClr val="C0C0C0"/>
                  </a:outerShdw>
                </a:effectLst>
                <a:latin typeface="Times New Roman" panose="02020603050405020304" pitchFamily="18" charset="0"/>
              </a:rPr>
              <a:t> :    </a:t>
            </a:r>
            <a:r>
              <a:rPr lang="hu-HU" altLang="hu-HU" sz="2400" b="1" dirty="0" smtClean="0">
                <a:solidFill>
                  <a:schemeClr val="accent2"/>
                </a:solidFill>
                <a:effectLst>
                  <a:outerShdw blurRad="38100" dist="38100" dir="2700000" algn="tl">
                    <a:srgbClr val="C0C0C0"/>
                  </a:outerShdw>
                </a:effectLst>
                <a:latin typeface="Times New Roman" panose="02020603050405020304" pitchFamily="18" charset="0"/>
              </a:rPr>
              <a:t>172,5 Hz</a:t>
            </a:r>
            <a:r>
              <a:rPr lang="hu-HU" altLang="hu-HU" sz="2400" dirty="0" smtClean="0">
                <a:solidFill>
                  <a:schemeClr val="accent2"/>
                </a:solidFill>
                <a:effectLst>
                  <a:outerShdw blurRad="38100" dist="38100" dir="2700000" algn="tl">
                    <a:srgbClr val="C0C0C0"/>
                  </a:outerShdw>
                </a:effectLst>
                <a:latin typeface="Times New Roman" panose="02020603050405020304" pitchFamily="18" charset="0"/>
              </a:rPr>
              <a:t/>
            </a:r>
            <a:br>
              <a:rPr lang="hu-HU" altLang="hu-HU" sz="2400" dirty="0" smtClean="0">
                <a:solidFill>
                  <a:schemeClr val="accent2"/>
                </a:solidFill>
                <a:effectLst>
                  <a:outerShdw blurRad="38100" dist="38100" dir="2700000" algn="tl">
                    <a:srgbClr val="C0C0C0"/>
                  </a:outerShdw>
                </a:effectLst>
                <a:latin typeface="Times New Roman" panose="02020603050405020304" pitchFamily="18" charset="0"/>
              </a:rPr>
            </a:br>
            <a:r>
              <a:rPr lang="hu-HU" altLang="hu-HU" sz="2400" dirty="0" smtClean="0">
                <a:solidFill>
                  <a:schemeClr val="accent2"/>
                </a:solidFill>
                <a:effectLst>
                  <a:outerShdw blurRad="38100" dist="38100" dir="2700000" algn="tl">
                    <a:srgbClr val="C0C0C0"/>
                  </a:outerShdw>
                </a:effectLst>
                <a:latin typeface="Times New Roman" panose="02020603050405020304" pitchFamily="18" charset="0"/>
              </a:rPr>
              <a:t>       </a:t>
            </a:r>
            <a:r>
              <a:rPr lang="hu-HU" altLang="hu-HU" sz="2400" b="1" dirty="0" smtClean="0">
                <a:solidFill>
                  <a:srgbClr val="FF0000"/>
                </a:solidFill>
                <a:latin typeface="Times New Roman" panose="02020603050405020304" pitchFamily="18" charset="0"/>
              </a:rPr>
              <a:t>C</a:t>
            </a:r>
            <a:r>
              <a:rPr lang="hu-HU" altLang="hu-HU" sz="2400" dirty="0" smtClean="0">
                <a:solidFill>
                  <a:srgbClr val="FF0000"/>
                </a:solidFill>
                <a:latin typeface="Times New Roman" panose="02020603050405020304" pitchFamily="18" charset="0"/>
              </a:rPr>
              <a:t>#</a:t>
            </a:r>
            <a:r>
              <a:rPr lang="hu-HU" altLang="hu-HU" sz="2400" dirty="0" smtClean="0">
                <a:solidFill>
                  <a:srgbClr val="0000CC"/>
                </a:solidFill>
                <a:effectLst>
                  <a:outerShdw blurRad="38100" dist="38100" dir="2700000" algn="tl">
                    <a:srgbClr val="000000">
                      <a:alpha val="43137"/>
                    </a:srgbClr>
                  </a:outerShdw>
                </a:effectLst>
                <a:latin typeface="Times New Roman" panose="02020603050405020304" pitchFamily="18" charset="0"/>
              </a:rPr>
              <a:t>:  163 Hz</a:t>
            </a:r>
            <a:r>
              <a:rPr lang="hu-HU" altLang="hu-HU" sz="2400" dirty="0" smtClean="0">
                <a:solidFill>
                  <a:schemeClr val="accent2"/>
                </a:solidFill>
                <a:latin typeface="Times New Roman" panose="02020603050405020304" pitchFamily="18" charset="0"/>
              </a:rPr>
              <a:t/>
            </a:r>
            <a:br>
              <a:rPr lang="hu-HU" altLang="hu-HU" sz="2400" dirty="0" smtClean="0">
                <a:solidFill>
                  <a:schemeClr val="accent2"/>
                </a:solidFill>
                <a:latin typeface="Times New Roman" panose="02020603050405020304" pitchFamily="18" charset="0"/>
              </a:rPr>
            </a:br>
            <a:r>
              <a:rPr lang="hu-HU" altLang="hu-HU" sz="2400" dirty="0" smtClean="0">
                <a:solidFill>
                  <a:schemeClr val="accent2"/>
                </a:solidFill>
                <a:latin typeface="Times New Roman" panose="02020603050405020304" pitchFamily="18" charset="0"/>
              </a:rPr>
              <a:t>       </a:t>
            </a:r>
            <a:r>
              <a:rPr lang="hu-HU" altLang="hu-HU" sz="2400" b="1" dirty="0" smtClean="0">
                <a:solidFill>
                  <a:srgbClr val="FF0066"/>
                </a:solidFill>
                <a:latin typeface="Times New Roman" panose="02020603050405020304" pitchFamily="18" charset="0"/>
              </a:rPr>
              <a:t>G</a:t>
            </a:r>
            <a:r>
              <a:rPr lang="hu-HU" altLang="hu-HU" sz="2400" dirty="0" smtClean="0">
                <a:solidFill>
                  <a:schemeClr val="accent2"/>
                </a:solidFill>
                <a:effectLst>
                  <a:outerShdw blurRad="38100" dist="38100" dir="2700000" algn="tl">
                    <a:srgbClr val="000000">
                      <a:alpha val="43137"/>
                    </a:srgbClr>
                  </a:outerShdw>
                </a:effectLst>
                <a:latin typeface="Times New Roman" panose="02020603050405020304" pitchFamily="18" charset="0"/>
              </a:rPr>
              <a:t>:    183 Hz</a:t>
            </a:r>
            <a:endParaRPr lang="en-US" altLang="hu-HU" sz="2400" dirty="0">
              <a:solidFill>
                <a:schemeClr val="accent2"/>
              </a:solidFill>
              <a:effectLst>
                <a:outerShdw blurRad="38100" dist="38100" dir="2700000" algn="tl">
                  <a:srgbClr val="000000">
                    <a:alpha val="43137"/>
                  </a:srgbClr>
                </a:outerShdw>
              </a:effectLst>
              <a:latin typeface="Times New Roman" panose="02020603050405020304" pitchFamily="18" charset="0"/>
            </a:endParaRPr>
          </a:p>
        </p:txBody>
      </p:sp>
    </p:spTree>
    <p:extLst>
      <p:ext uri="{BB962C8B-B14F-4D97-AF65-F5344CB8AC3E}">
        <p14:creationId xmlns:p14="http://schemas.microsoft.com/office/powerpoint/2010/main" val="384259712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 calcmode="lin" valueType="num">
                                      <p:cBhvr>
                                        <p:cTn id="7" dur="10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8">
                                            <p:txEl>
                                              <p:pRg st="0" end="0"/>
                                            </p:txEl>
                                          </p:spTgt>
                                        </p:tgtEl>
                                      </p:cBhvr>
                                    </p:animEffect>
                                  </p:childTnLst>
                                </p:cTn>
                              </p:par>
                            </p:childTnLst>
                          </p:cTn>
                        </p:par>
                        <p:par>
                          <p:cTn id="10" fill="hold">
                            <p:stCondLst>
                              <p:cond delay="1000"/>
                            </p:stCondLst>
                            <p:childTnLst>
                              <p:par>
                                <p:cTn id="11" presetID="6" presetClass="entr" presetSubtype="32" fill="hold" grpId="1" nodeType="afterEffect">
                                  <p:stCondLst>
                                    <p:cond delay="0"/>
                                  </p:stCondLst>
                                  <p:childTnLst>
                                    <p:set>
                                      <p:cBhvr>
                                        <p:cTn id="12" dur="1" fill="hold">
                                          <p:stCondLst>
                                            <p:cond delay="0"/>
                                          </p:stCondLst>
                                        </p:cTn>
                                        <p:tgtEl>
                                          <p:spTgt spid="784923">
                                            <p:txEl>
                                              <p:pRg st="0" end="0"/>
                                            </p:txEl>
                                          </p:spTgt>
                                        </p:tgtEl>
                                        <p:attrNameLst>
                                          <p:attrName>style.visibility</p:attrName>
                                        </p:attrNameLst>
                                      </p:cBhvr>
                                      <p:to>
                                        <p:strVal val="visible"/>
                                      </p:to>
                                    </p:set>
                                    <p:animEffect transition="in" filter="circle(out)">
                                      <p:cBhvr>
                                        <p:cTn id="13" dur="1000"/>
                                        <p:tgtEl>
                                          <p:spTgt spid="784923">
                                            <p:txEl>
                                              <p:pRg st="0" end="0"/>
                                            </p:txEl>
                                          </p:spTgt>
                                        </p:tgtEl>
                                      </p:cBhvr>
                                    </p:animEffect>
                                  </p:childTnLst>
                                </p:cTn>
                              </p:par>
                            </p:childTnLst>
                          </p:cTn>
                        </p:par>
                        <p:par>
                          <p:cTn id="14" fill="hold">
                            <p:stCondLst>
                              <p:cond delay="2000"/>
                            </p:stCondLst>
                            <p:childTnLst>
                              <p:par>
                                <p:cTn id="15" presetID="6" presetClass="entr" presetSubtype="32" fill="hold" grpId="1" nodeType="afterEffect">
                                  <p:stCondLst>
                                    <p:cond delay="0"/>
                                  </p:stCondLst>
                                  <p:childTnLst>
                                    <p:set>
                                      <p:cBhvr>
                                        <p:cTn id="16" dur="1" fill="hold">
                                          <p:stCondLst>
                                            <p:cond delay="0"/>
                                          </p:stCondLst>
                                        </p:cTn>
                                        <p:tgtEl>
                                          <p:spTgt spid="784923">
                                            <p:txEl>
                                              <p:pRg st="1" end="1"/>
                                            </p:txEl>
                                          </p:spTgt>
                                        </p:tgtEl>
                                        <p:attrNameLst>
                                          <p:attrName>style.visibility</p:attrName>
                                        </p:attrNameLst>
                                      </p:cBhvr>
                                      <p:to>
                                        <p:strVal val="visible"/>
                                      </p:to>
                                    </p:set>
                                    <p:animEffect transition="in" filter="circle(out)">
                                      <p:cBhvr>
                                        <p:cTn id="17" dur="1000"/>
                                        <p:tgtEl>
                                          <p:spTgt spid="784923">
                                            <p:txEl>
                                              <p:pRg st="1" end="1"/>
                                            </p:txEl>
                                          </p:spTgt>
                                        </p:tgtEl>
                                      </p:cBhvr>
                                    </p:animEffect>
                                  </p:childTnLst>
                                </p:cTn>
                              </p:par>
                            </p:childTnLst>
                          </p:cTn>
                        </p:par>
                        <p:par>
                          <p:cTn id="18" fill="hold">
                            <p:stCondLst>
                              <p:cond delay="3000"/>
                            </p:stCondLst>
                            <p:childTnLst>
                              <p:par>
                                <p:cTn id="19" presetID="6" presetClass="entr" presetSubtype="32" fill="hold" grpId="1" nodeType="afterEffect">
                                  <p:stCondLst>
                                    <p:cond delay="0"/>
                                  </p:stCondLst>
                                  <p:childTnLst>
                                    <p:set>
                                      <p:cBhvr>
                                        <p:cTn id="20" dur="1" fill="hold">
                                          <p:stCondLst>
                                            <p:cond delay="0"/>
                                          </p:stCondLst>
                                        </p:cTn>
                                        <p:tgtEl>
                                          <p:spTgt spid="784923">
                                            <p:txEl>
                                              <p:pRg st="2" end="2"/>
                                            </p:txEl>
                                          </p:spTgt>
                                        </p:tgtEl>
                                        <p:attrNameLst>
                                          <p:attrName>style.visibility</p:attrName>
                                        </p:attrNameLst>
                                      </p:cBhvr>
                                      <p:to>
                                        <p:strVal val="visible"/>
                                      </p:to>
                                    </p:set>
                                    <p:animEffect transition="in" filter="circle(out)">
                                      <p:cBhvr>
                                        <p:cTn id="21" dur="1000"/>
                                        <p:tgtEl>
                                          <p:spTgt spid="784923">
                                            <p:txEl>
                                              <p:pRg st="2" end="2"/>
                                            </p:txEl>
                                          </p:spTgt>
                                        </p:tgtEl>
                                      </p:cBhvr>
                                    </p:animEffect>
                                  </p:childTnLst>
                                </p:cTn>
                              </p:par>
                            </p:childTnLst>
                          </p:cTn>
                        </p:par>
                        <p:par>
                          <p:cTn id="22" fill="hold">
                            <p:stCondLst>
                              <p:cond delay="4000"/>
                            </p:stCondLst>
                            <p:childTnLst>
                              <p:par>
                                <p:cTn id="23" presetID="53" presetClass="entr" presetSubtype="0" fill="hold" nodeType="afterEffect">
                                  <p:stCondLst>
                                    <p:cond delay="0"/>
                                  </p:stCondLst>
                                  <p:childTnLst>
                                    <p:set>
                                      <p:cBhvr>
                                        <p:cTn id="24" dur="1" fill="hold">
                                          <p:stCondLst>
                                            <p:cond delay="0"/>
                                          </p:stCondLst>
                                        </p:cTn>
                                        <p:tgtEl>
                                          <p:spTgt spid="784886"/>
                                        </p:tgtEl>
                                        <p:attrNameLst>
                                          <p:attrName>style.visibility</p:attrName>
                                        </p:attrNameLst>
                                      </p:cBhvr>
                                      <p:to>
                                        <p:strVal val="visible"/>
                                      </p:to>
                                    </p:set>
                                    <p:anim calcmode="lin" valueType="num">
                                      <p:cBhvr>
                                        <p:cTn id="25" dur="500" fill="hold"/>
                                        <p:tgtEl>
                                          <p:spTgt spid="784886"/>
                                        </p:tgtEl>
                                        <p:attrNameLst>
                                          <p:attrName>ppt_w</p:attrName>
                                        </p:attrNameLst>
                                      </p:cBhvr>
                                      <p:tavLst>
                                        <p:tav tm="0">
                                          <p:val>
                                            <p:fltVal val="0"/>
                                          </p:val>
                                        </p:tav>
                                        <p:tav tm="100000">
                                          <p:val>
                                            <p:strVal val="#ppt_w"/>
                                          </p:val>
                                        </p:tav>
                                      </p:tavLst>
                                    </p:anim>
                                    <p:anim calcmode="lin" valueType="num">
                                      <p:cBhvr>
                                        <p:cTn id="26" dur="500" fill="hold"/>
                                        <p:tgtEl>
                                          <p:spTgt spid="784886"/>
                                        </p:tgtEl>
                                        <p:attrNameLst>
                                          <p:attrName>ppt_h</p:attrName>
                                        </p:attrNameLst>
                                      </p:cBhvr>
                                      <p:tavLst>
                                        <p:tav tm="0">
                                          <p:val>
                                            <p:fltVal val="0"/>
                                          </p:val>
                                        </p:tav>
                                        <p:tav tm="100000">
                                          <p:val>
                                            <p:strVal val="#ppt_h"/>
                                          </p:val>
                                        </p:tav>
                                      </p:tavLst>
                                    </p:anim>
                                    <p:animEffect transition="in" filter="fade">
                                      <p:cBhvr>
                                        <p:cTn id="27" dur="500"/>
                                        <p:tgtEl>
                                          <p:spTgt spid="78488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84919"/>
                                        </p:tgtEl>
                                        <p:attrNameLst>
                                          <p:attrName>style.visibility</p:attrName>
                                        </p:attrNameLst>
                                      </p:cBhvr>
                                      <p:to>
                                        <p:strVal val="visible"/>
                                      </p:to>
                                    </p:set>
                                    <p:anim calcmode="lin" valueType="num">
                                      <p:cBhvr>
                                        <p:cTn id="32" dur="500" fill="hold"/>
                                        <p:tgtEl>
                                          <p:spTgt spid="784919"/>
                                        </p:tgtEl>
                                        <p:attrNameLst>
                                          <p:attrName>ppt_w</p:attrName>
                                        </p:attrNameLst>
                                      </p:cBhvr>
                                      <p:tavLst>
                                        <p:tav tm="0">
                                          <p:val>
                                            <p:fltVal val="0"/>
                                          </p:val>
                                        </p:tav>
                                        <p:tav tm="100000">
                                          <p:val>
                                            <p:strVal val="#ppt_w"/>
                                          </p:val>
                                        </p:tav>
                                      </p:tavLst>
                                    </p:anim>
                                    <p:anim calcmode="lin" valueType="num">
                                      <p:cBhvr>
                                        <p:cTn id="33" dur="500" fill="hold"/>
                                        <p:tgtEl>
                                          <p:spTgt spid="784919"/>
                                        </p:tgtEl>
                                        <p:attrNameLst>
                                          <p:attrName>ppt_h</p:attrName>
                                        </p:attrNameLst>
                                      </p:cBhvr>
                                      <p:tavLst>
                                        <p:tav tm="0">
                                          <p:val>
                                            <p:fltVal val="0"/>
                                          </p:val>
                                        </p:tav>
                                        <p:tav tm="100000">
                                          <p:val>
                                            <p:strVal val="#ppt_h"/>
                                          </p:val>
                                        </p:tav>
                                      </p:tavLst>
                                    </p:anim>
                                    <p:animEffect transition="in" filter="fade">
                                      <p:cBhvr>
                                        <p:cTn id="34" dur="500"/>
                                        <p:tgtEl>
                                          <p:spTgt spid="784919"/>
                                        </p:tgtEl>
                                      </p:cBhvr>
                                    </p:animEffect>
                                  </p:childTnLst>
                                </p:cTn>
                              </p:par>
                            </p:childTnLst>
                          </p:cTn>
                        </p:par>
                        <p:par>
                          <p:cTn id="35" fill="hold">
                            <p:stCondLst>
                              <p:cond delay="500"/>
                            </p:stCondLst>
                            <p:childTnLst>
                              <p:par>
                                <p:cTn id="36" presetID="53" presetClass="entr" presetSubtype="0" fill="hold" grpId="0" nodeType="afterEffect">
                                  <p:stCondLst>
                                    <p:cond delay="0"/>
                                  </p:stCondLst>
                                  <p:childTnLst>
                                    <p:set>
                                      <p:cBhvr>
                                        <p:cTn id="37" dur="1" fill="hold">
                                          <p:stCondLst>
                                            <p:cond delay="0"/>
                                          </p:stCondLst>
                                        </p:cTn>
                                        <p:tgtEl>
                                          <p:spTgt spid="784896"/>
                                        </p:tgtEl>
                                        <p:attrNameLst>
                                          <p:attrName>style.visibility</p:attrName>
                                        </p:attrNameLst>
                                      </p:cBhvr>
                                      <p:to>
                                        <p:strVal val="visible"/>
                                      </p:to>
                                    </p:set>
                                    <p:anim calcmode="lin" valueType="num">
                                      <p:cBhvr>
                                        <p:cTn id="38" dur="500" fill="hold"/>
                                        <p:tgtEl>
                                          <p:spTgt spid="784896"/>
                                        </p:tgtEl>
                                        <p:attrNameLst>
                                          <p:attrName>ppt_w</p:attrName>
                                        </p:attrNameLst>
                                      </p:cBhvr>
                                      <p:tavLst>
                                        <p:tav tm="0">
                                          <p:val>
                                            <p:fltVal val="0"/>
                                          </p:val>
                                        </p:tav>
                                        <p:tav tm="100000">
                                          <p:val>
                                            <p:strVal val="#ppt_w"/>
                                          </p:val>
                                        </p:tav>
                                      </p:tavLst>
                                    </p:anim>
                                    <p:anim calcmode="lin" valueType="num">
                                      <p:cBhvr>
                                        <p:cTn id="39" dur="500" fill="hold"/>
                                        <p:tgtEl>
                                          <p:spTgt spid="784896"/>
                                        </p:tgtEl>
                                        <p:attrNameLst>
                                          <p:attrName>ppt_h</p:attrName>
                                        </p:attrNameLst>
                                      </p:cBhvr>
                                      <p:tavLst>
                                        <p:tav tm="0">
                                          <p:val>
                                            <p:fltVal val="0"/>
                                          </p:val>
                                        </p:tav>
                                        <p:tav tm="100000">
                                          <p:val>
                                            <p:strVal val="#ppt_h"/>
                                          </p:val>
                                        </p:tav>
                                      </p:tavLst>
                                    </p:anim>
                                    <p:animEffect transition="in" filter="fade">
                                      <p:cBhvr>
                                        <p:cTn id="40" dur="500"/>
                                        <p:tgtEl>
                                          <p:spTgt spid="784896"/>
                                        </p:tgtEl>
                                      </p:cBhvr>
                                    </p:animEffect>
                                  </p:childTnLst>
                                </p:cTn>
                              </p:par>
                            </p:childTnLst>
                          </p:cTn>
                        </p:par>
                        <p:par>
                          <p:cTn id="41" fill="hold">
                            <p:stCondLst>
                              <p:cond delay="1000"/>
                            </p:stCondLst>
                            <p:childTnLst>
                              <p:par>
                                <p:cTn id="42" presetID="53" presetClass="entr" presetSubtype="0" fill="hold" grpId="0" nodeType="afterEffect">
                                  <p:stCondLst>
                                    <p:cond delay="0"/>
                                  </p:stCondLst>
                                  <p:childTnLst>
                                    <p:set>
                                      <p:cBhvr>
                                        <p:cTn id="43" dur="1" fill="hold">
                                          <p:stCondLst>
                                            <p:cond delay="0"/>
                                          </p:stCondLst>
                                        </p:cTn>
                                        <p:tgtEl>
                                          <p:spTgt spid="784921"/>
                                        </p:tgtEl>
                                        <p:attrNameLst>
                                          <p:attrName>style.visibility</p:attrName>
                                        </p:attrNameLst>
                                      </p:cBhvr>
                                      <p:to>
                                        <p:strVal val="visible"/>
                                      </p:to>
                                    </p:set>
                                    <p:anim calcmode="lin" valueType="num">
                                      <p:cBhvr>
                                        <p:cTn id="44" dur="500" fill="hold"/>
                                        <p:tgtEl>
                                          <p:spTgt spid="784921"/>
                                        </p:tgtEl>
                                        <p:attrNameLst>
                                          <p:attrName>ppt_w</p:attrName>
                                        </p:attrNameLst>
                                      </p:cBhvr>
                                      <p:tavLst>
                                        <p:tav tm="0">
                                          <p:val>
                                            <p:fltVal val="0"/>
                                          </p:val>
                                        </p:tav>
                                        <p:tav tm="100000">
                                          <p:val>
                                            <p:strVal val="#ppt_w"/>
                                          </p:val>
                                        </p:tav>
                                      </p:tavLst>
                                    </p:anim>
                                    <p:anim calcmode="lin" valueType="num">
                                      <p:cBhvr>
                                        <p:cTn id="45" dur="500" fill="hold"/>
                                        <p:tgtEl>
                                          <p:spTgt spid="784921"/>
                                        </p:tgtEl>
                                        <p:attrNameLst>
                                          <p:attrName>ppt_h</p:attrName>
                                        </p:attrNameLst>
                                      </p:cBhvr>
                                      <p:tavLst>
                                        <p:tav tm="0">
                                          <p:val>
                                            <p:fltVal val="0"/>
                                          </p:val>
                                        </p:tav>
                                        <p:tav tm="100000">
                                          <p:val>
                                            <p:strVal val="#ppt_h"/>
                                          </p:val>
                                        </p:tav>
                                      </p:tavLst>
                                    </p:anim>
                                    <p:animEffect transition="in" filter="fade">
                                      <p:cBhvr>
                                        <p:cTn id="46" dur="500"/>
                                        <p:tgtEl>
                                          <p:spTgt spid="784921"/>
                                        </p:tgtEl>
                                      </p:cBhvr>
                                    </p:animEffect>
                                  </p:childTnLst>
                                </p:cTn>
                              </p:par>
                            </p:childTnLst>
                          </p:cTn>
                        </p:par>
                        <p:par>
                          <p:cTn id="47" fill="hold">
                            <p:stCondLst>
                              <p:cond delay="1500"/>
                            </p:stCondLst>
                            <p:childTnLst>
                              <p:par>
                                <p:cTn id="48" presetID="53" presetClass="entr" presetSubtype="0" fill="hold" grpId="0" nodeType="afterEffect">
                                  <p:stCondLst>
                                    <p:cond delay="0"/>
                                  </p:stCondLst>
                                  <p:childTnLst>
                                    <p:set>
                                      <p:cBhvr>
                                        <p:cTn id="49" dur="1" fill="hold">
                                          <p:stCondLst>
                                            <p:cond delay="0"/>
                                          </p:stCondLst>
                                        </p:cTn>
                                        <p:tgtEl>
                                          <p:spTgt spid="784889"/>
                                        </p:tgtEl>
                                        <p:attrNameLst>
                                          <p:attrName>style.visibility</p:attrName>
                                        </p:attrNameLst>
                                      </p:cBhvr>
                                      <p:to>
                                        <p:strVal val="visible"/>
                                      </p:to>
                                    </p:set>
                                    <p:anim calcmode="lin" valueType="num">
                                      <p:cBhvr>
                                        <p:cTn id="50" dur="500" fill="hold"/>
                                        <p:tgtEl>
                                          <p:spTgt spid="784889"/>
                                        </p:tgtEl>
                                        <p:attrNameLst>
                                          <p:attrName>ppt_w</p:attrName>
                                        </p:attrNameLst>
                                      </p:cBhvr>
                                      <p:tavLst>
                                        <p:tav tm="0">
                                          <p:val>
                                            <p:fltVal val="0"/>
                                          </p:val>
                                        </p:tav>
                                        <p:tav tm="100000">
                                          <p:val>
                                            <p:strVal val="#ppt_w"/>
                                          </p:val>
                                        </p:tav>
                                      </p:tavLst>
                                    </p:anim>
                                    <p:anim calcmode="lin" valueType="num">
                                      <p:cBhvr>
                                        <p:cTn id="51" dur="500" fill="hold"/>
                                        <p:tgtEl>
                                          <p:spTgt spid="784889"/>
                                        </p:tgtEl>
                                        <p:attrNameLst>
                                          <p:attrName>ppt_h</p:attrName>
                                        </p:attrNameLst>
                                      </p:cBhvr>
                                      <p:tavLst>
                                        <p:tav tm="0">
                                          <p:val>
                                            <p:fltVal val="0"/>
                                          </p:val>
                                        </p:tav>
                                        <p:tav tm="100000">
                                          <p:val>
                                            <p:strVal val="#ppt_h"/>
                                          </p:val>
                                        </p:tav>
                                      </p:tavLst>
                                    </p:anim>
                                    <p:animEffect transition="in" filter="fade">
                                      <p:cBhvr>
                                        <p:cTn id="52" dur="500"/>
                                        <p:tgtEl>
                                          <p:spTgt spid="784889"/>
                                        </p:tgtEl>
                                      </p:cBhvr>
                                    </p:animEffect>
                                  </p:childTnLst>
                                </p:cTn>
                              </p:par>
                            </p:childTnLst>
                          </p:cTn>
                        </p:par>
                        <p:par>
                          <p:cTn id="53" fill="hold">
                            <p:stCondLst>
                              <p:cond delay="2000"/>
                            </p:stCondLst>
                            <p:childTnLst>
                              <p:par>
                                <p:cTn id="54" presetID="6" presetClass="entr" presetSubtype="32" fill="hold" grpId="0" nodeType="afterEffect">
                                  <p:stCondLst>
                                    <p:cond delay="0"/>
                                  </p:stCondLst>
                                  <p:childTnLst>
                                    <p:set>
                                      <p:cBhvr>
                                        <p:cTn id="55" dur="1" fill="hold">
                                          <p:stCondLst>
                                            <p:cond delay="0"/>
                                          </p:stCondLst>
                                        </p:cTn>
                                        <p:tgtEl>
                                          <p:spTgt spid="784922"/>
                                        </p:tgtEl>
                                        <p:attrNameLst>
                                          <p:attrName>style.visibility</p:attrName>
                                        </p:attrNameLst>
                                      </p:cBhvr>
                                      <p:to>
                                        <p:strVal val="visible"/>
                                      </p:to>
                                    </p:set>
                                    <p:animEffect transition="in" filter="circle(out)">
                                      <p:cBhvr>
                                        <p:cTn id="56" dur="500"/>
                                        <p:tgtEl>
                                          <p:spTgt spid="78492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784890"/>
                                        </p:tgtEl>
                                        <p:attrNameLst>
                                          <p:attrName>style.visibility</p:attrName>
                                        </p:attrNameLst>
                                      </p:cBhvr>
                                      <p:to>
                                        <p:strVal val="visible"/>
                                      </p:to>
                                    </p:set>
                                    <p:anim calcmode="lin" valueType="num">
                                      <p:cBhvr>
                                        <p:cTn id="61" dur="500" fill="hold"/>
                                        <p:tgtEl>
                                          <p:spTgt spid="784890"/>
                                        </p:tgtEl>
                                        <p:attrNameLst>
                                          <p:attrName>ppt_w</p:attrName>
                                        </p:attrNameLst>
                                      </p:cBhvr>
                                      <p:tavLst>
                                        <p:tav tm="0">
                                          <p:val>
                                            <p:fltVal val="0"/>
                                          </p:val>
                                        </p:tav>
                                        <p:tav tm="100000">
                                          <p:val>
                                            <p:strVal val="#ppt_w"/>
                                          </p:val>
                                        </p:tav>
                                      </p:tavLst>
                                    </p:anim>
                                    <p:anim calcmode="lin" valueType="num">
                                      <p:cBhvr>
                                        <p:cTn id="62" dur="500" fill="hold"/>
                                        <p:tgtEl>
                                          <p:spTgt spid="784890"/>
                                        </p:tgtEl>
                                        <p:attrNameLst>
                                          <p:attrName>ppt_h</p:attrName>
                                        </p:attrNameLst>
                                      </p:cBhvr>
                                      <p:tavLst>
                                        <p:tav tm="0">
                                          <p:val>
                                            <p:fltVal val="0"/>
                                          </p:val>
                                        </p:tav>
                                        <p:tav tm="100000">
                                          <p:val>
                                            <p:strVal val="#ppt_h"/>
                                          </p:val>
                                        </p:tav>
                                      </p:tavLst>
                                    </p:anim>
                                    <p:animEffect transition="in" filter="fade">
                                      <p:cBhvr>
                                        <p:cTn id="63" dur="500"/>
                                        <p:tgtEl>
                                          <p:spTgt spid="784890"/>
                                        </p:tgtEl>
                                      </p:cBhvr>
                                    </p:animEffect>
                                  </p:childTnLst>
                                </p:cTn>
                              </p:par>
                            </p:childTnLst>
                          </p:cTn>
                        </p:par>
                        <p:par>
                          <p:cTn id="64" fill="hold">
                            <p:stCondLst>
                              <p:cond delay="500"/>
                            </p:stCondLst>
                            <p:childTnLst>
                              <p:par>
                                <p:cTn id="65" presetID="47" presetClass="entr" presetSubtype="0" fill="hold" grpId="0" nodeType="afterEffect">
                                  <p:stCondLst>
                                    <p:cond delay="0"/>
                                  </p:stCondLst>
                                  <p:childTnLst>
                                    <p:set>
                                      <p:cBhvr>
                                        <p:cTn id="66" dur="1" fill="hold">
                                          <p:stCondLst>
                                            <p:cond delay="0"/>
                                          </p:stCondLst>
                                        </p:cTn>
                                        <p:tgtEl>
                                          <p:spTgt spid="784901"/>
                                        </p:tgtEl>
                                        <p:attrNameLst>
                                          <p:attrName>style.visibility</p:attrName>
                                        </p:attrNameLst>
                                      </p:cBhvr>
                                      <p:to>
                                        <p:strVal val="visible"/>
                                      </p:to>
                                    </p:set>
                                    <p:animEffect transition="in" filter="fade">
                                      <p:cBhvr>
                                        <p:cTn id="67" dur="500"/>
                                        <p:tgtEl>
                                          <p:spTgt spid="784901"/>
                                        </p:tgtEl>
                                      </p:cBhvr>
                                    </p:animEffect>
                                    <p:anim calcmode="lin" valueType="num">
                                      <p:cBhvr>
                                        <p:cTn id="68" dur="500" fill="hold"/>
                                        <p:tgtEl>
                                          <p:spTgt spid="784901"/>
                                        </p:tgtEl>
                                        <p:attrNameLst>
                                          <p:attrName>ppt_x</p:attrName>
                                        </p:attrNameLst>
                                      </p:cBhvr>
                                      <p:tavLst>
                                        <p:tav tm="0">
                                          <p:val>
                                            <p:strVal val="#ppt_x"/>
                                          </p:val>
                                        </p:tav>
                                        <p:tav tm="100000">
                                          <p:val>
                                            <p:strVal val="#ppt_x"/>
                                          </p:val>
                                        </p:tav>
                                      </p:tavLst>
                                    </p:anim>
                                    <p:anim calcmode="lin" valueType="num">
                                      <p:cBhvr>
                                        <p:cTn id="69" dur="500" fill="hold"/>
                                        <p:tgtEl>
                                          <p:spTgt spid="784901"/>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53" presetClass="entr" presetSubtype="0" fill="hold" grpId="0" nodeType="afterEffect">
                                  <p:stCondLst>
                                    <p:cond delay="0"/>
                                  </p:stCondLst>
                                  <p:childTnLst>
                                    <p:set>
                                      <p:cBhvr>
                                        <p:cTn id="72" dur="1" fill="hold">
                                          <p:stCondLst>
                                            <p:cond delay="0"/>
                                          </p:stCondLst>
                                        </p:cTn>
                                        <p:tgtEl>
                                          <p:spTgt spid="784906"/>
                                        </p:tgtEl>
                                        <p:attrNameLst>
                                          <p:attrName>style.visibility</p:attrName>
                                        </p:attrNameLst>
                                      </p:cBhvr>
                                      <p:to>
                                        <p:strVal val="visible"/>
                                      </p:to>
                                    </p:set>
                                    <p:anim calcmode="lin" valueType="num">
                                      <p:cBhvr>
                                        <p:cTn id="73" dur="500" fill="hold"/>
                                        <p:tgtEl>
                                          <p:spTgt spid="784906"/>
                                        </p:tgtEl>
                                        <p:attrNameLst>
                                          <p:attrName>ppt_w</p:attrName>
                                        </p:attrNameLst>
                                      </p:cBhvr>
                                      <p:tavLst>
                                        <p:tav tm="0">
                                          <p:val>
                                            <p:fltVal val="0"/>
                                          </p:val>
                                        </p:tav>
                                        <p:tav tm="100000">
                                          <p:val>
                                            <p:strVal val="#ppt_w"/>
                                          </p:val>
                                        </p:tav>
                                      </p:tavLst>
                                    </p:anim>
                                    <p:anim calcmode="lin" valueType="num">
                                      <p:cBhvr>
                                        <p:cTn id="74" dur="500" fill="hold"/>
                                        <p:tgtEl>
                                          <p:spTgt spid="784906"/>
                                        </p:tgtEl>
                                        <p:attrNameLst>
                                          <p:attrName>ppt_h</p:attrName>
                                        </p:attrNameLst>
                                      </p:cBhvr>
                                      <p:tavLst>
                                        <p:tav tm="0">
                                          <p:val>
                                            <p:fltVal val="0"/>
                                          </p:val>
                                        </p:tav>
                                        <p:tav tm="100000">
                                          <p:val>
                                            <p:strVal val="#ppt_h"/>
                                          </p:val>
                                        </p:tav>
                                      </p:tavLst>
                                    </p:anim>
                                    <p:animEffect transition="in" filter="fade">
                                      <p:cBhvr>
                                        <p:cTn id="75" dur="500"/>
                                        <p:tgtEl>
                                          <p:spTgt spid="784906"/>
                                        </p:tgtEl>
                                      </p:cBhvr>
                                    </p:animEffect>
                                  </p:childTnLst>
                                </p:cTn>
                              </p:par>
                            </p:childTnLst>
                          </p:cTn>
                        </p:par>
                        <p:par>
                          <p:cTn id="76" fill="hold">
                            <p:stCondLst>
                              <p:cond delay="1500"/>
                            </p:stCondLst>
                            <p:childTnLst>
                              <p:par>
                                <p:cTn id="77" presetID="53" presetClass="entr" presetSubtype="0" fill="hold" grpId="0" nodeType="afterEffect">
                                  <p:stCondLst>
                                    <p:cond delay="0"/>
                                  </p:stCondLst>
                                  <p:childTnLst>
                                    <p:set>
                                      <p:cBhvr>
                                        <p:cTn id="78" dur="1" fill="hold">
                                          <p:stCondLst>
                                            <p:cond delay="0"/>
                                          </p:stCondLst>
                                        </p:cTn>
                                        <p:tgtEl>
                                          <p:spTgt spid="784913"/>
                                        </p:tgtEl>
                                        <p:attrNameLst>
                                          <p:attrName>style.visibility</p:attrName>
                                        </p:attrNameLst>
                                      </p:cBhvr>
                                      <p:to>
                                        <p:strVal val="visible"/>
                                      </p:to>
                                    </p:set>
                                    <p:anim calcmode="lin" valueType="num">
                                      <p:cBhvr>
                                        <p:cTn id="79" dur="500" fill="hold"/>
                                        <p:tgtEl>
                                          <p:spTgt spid="784913"/>
                                        </p:tgtEl>
                                        <p:attrNameLst>
                                          <p:attrName>ppt_w</p:attrName>
                                        </p:attrNameLst>
                                      </p:cBhvr>
                                      <p:tavLst>
                                        <p:tav tm="0">
                                          <p:val>
                                            <p:fltVal val="0"/>
                                          </p:val>
                                        </p:tav>
                                        <p:tav tm="100000">
                                          <p:val>
                                            <p:strVal val="#ppt_w"/>
                                          </p:val>
                                        </p:tav>
                                      </p:tavLst>
                                    </p:anim>
                                    <p:anim calcmode="lin" valueType="num">
                                      <p:cBhvr>
                                        <p:cTn id="80" dur="500" fill="hold"/>
                                        <p:tgtEl>
                                          <p:spTgt spid="784913"/>
                                        </p:tgtEl>
                                        <p:attrNameLst>
                                          <p:attrName>ppt_h</p:attrName>
                                        </p:attrNameLst>
                                      </p:cBhvr>
                                      <p:tavLst>
                                        <p:tav tm="0">
                                          <p:val>
                                            <p:fltVal val="0"/>
                                          </p:val>
                                        </p:tav>
                                        <p:tav tm="100000">
                                          <p:val>
                                            <p:strVal val="#ppt_h"/>
                                          </p:val>
                                        </p:tav>
                                      </p:tavLst>
                                    </p:anim>
                                    <p:animEffect transition="in" filter="fade">
                                      <p:cBhvr>
                                        <p:cTn id="81" dur="500"/>
                                        <p:tgtEl>
                                          <p:spTgt spid="784913"/>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784891"/>
                                        </p:tgtEl>
                                        <p:attrNameLst>
                                          <p:attrName>style.visibility</p:attrName>
                                        </p:attrNameLst>
                                      </p:cBhvr>
                                      <p:to>
                                        <p:strVal val="visible"/>
                                      </p:to>
                                    </p:set>
                                    <p:anim calcmode="lin" valueType="num">
                                      <p:cBhvr>
                                        <p:cTn id="86" dur="500" fill="hold"/>
                                        <p:tgtEl>
                                          <p:spTgt spid="784891"/>
                                        </p:tgtEl>
                                        <p:attrNameLst>
                                          <p:attrName>ppt_w</p:attrName>
                                        </p:attrNameLst>
                                      </p:cBhvr>
                                      <p:tavLst>
                                        <p:tav tm="0">
                                          <p:val>
                                            <p:fltVal val="0"/>
                                          </p:val>
                                        </p:tav>
                                        <p:tav tm="100000">
                                          <p:val>
                                            <p:strVal val="#ppt_w"/>
                                          </p:val>
                                        </p:tav>
                                      </p:tavLst>
                                    </p:anim>
                                    <p:anim calcmode="lin" valueType="num">
                                      <p:cBhvr>
                                        <p:cTn id="87" dur="500" fill="hold"/>
                                        <p:tgtEl>
                                          <p:spTgt spid="784891"/>
                                        </p:tgtEl>
                                        <p:attrNameLst>
                                          <p:attrName>ppt_h</p:attrName>
                                        </p:attrNameLst>
                                      </p:cBhvr>
                                      <p:tavLst>
                                        <p:tav tm="0">
                                          <p:val>
                                            <p:fltVal val="0"/>
                                          </p:val>
                                        </p:tav>
                                        <p:tav tm="100000">
                                          <p:val>
                                            <p:strVal val="#ppt_h"/>
                                          </p:val>
                                        </p:tav>
                                      </p:tavLst>
                                    </p:anim>
                                    <p:animEffect transition="in" filter="fade">
                                      <p:cBhvr>
                                        <p:cTn id="88" dur="500"/>
                                        <p:tgtEl>
                                          <p:spTgt spid="784891"/>
                                        </p:tgtEl>
                                      </p:cBhvr>
                                    </p:animEffect>
                                  </p:childTnLst>
                                </p:cTn>
                              </p:par>
                            </p:childTnLst>
                          </p:cTn>
                        </p:par>
                        <p:par>
                          <p:cTn id="89" fill="hold">
                            <p:stCondLst>
                              <p:cond delay="500"/>
                            </p:stCondLst>
                            <p:childTnLst>
                              <p:par>
                                <p:cTn id="90" presetID="47" presetClass="entr" presetSubtype="0" fill="hold" grpId="0" nodeType="afterEffect">
                                  <p:stCondLst>
                                    <p:cond delay="0"/>
                                  </p:stCondLst>
                                  <p:childTnLst>
                                    <p:set>
                                      <p:cBhvr>
                                        <p:cTn id="91" dur="1" fill="hold">
                                          <p:stCondLst>
                                            <p:cond delay="0"/>
                                          </p:stCondLst>
                                        </p:cTn>
                                        <p:tgtEl>
                                          <p:spTgt spid="784899"/>
                                        </p:tgtEl>
                                        <p:attrNameLst>
                                          <p:attrName>style.visibility</p:attrName>
                                        </p:attrNameLst>
                                      </p:cBhvr>
                                      <p:to>
                                        <p:strVal val="visible"/>
                                      </p:to>
                                    </p:set>
                                    <p:animEffect transition="in" filter="fade">
                                      <p:cBhvr>
                                        <p:cTn id="92" dur="500"/>
                                        <p:tgtEl>
                                          <p:spTgt spid="784899"/>
                                        </p:tgtEl>
                                      </p:cBhvr>
                                    </p:animEffect>
                                    <p:anim calcmode="lin" valueType="num">
                                      <p:cBhvr>
                                        <p:cTn id="93" dur="500" fill="hold"/>
                                        <p:tgtEl>
                                          <p:spTgt spid="784899"/>
                                        </p:tgtEl>
                                        <p:attrNameLst>
                                          <p:attrName>ppt_x</p:attrName>
                                        </p:attrNameLst>
                                      </p:cBhvr>
                                      <p:tavLst>
                                        <p:tav tm="0">
                                          <p:val>
                                            <p:strVal val="#ppt_x"/>
                                          </p:val>
                                        </p:tav>
                                        <p:tav tm="100000">
                                          <p:val>
                                            <p:strVal val="#ppt_x"/>
                                          </p:val>
                                        </p:tav>
                                      </p:tavLst>
                                    </p:anim>
                                    <p:anim calcmode="lin" valueType="num">
                                      <p:cBhvr>
                                        <p:cTn id="94" dur="500" fill="hold"/>
                                        <p:tgtEl>
                                          <p:spTgt spid="784899"/>
                                        </p:tgtEl>
                                        <p:attrNameLst>
                                          <p:attrName>ppt_y</p:attrName>
                                        </p:attrNameLst>
                                      </p:cBhvr>
                                      <p:tavLst>
                                        <p:tav tm="0">
                                          <p:val>
                                            <p:strVal val="#ppt_y-.1"/>
                                          </p:val>
                                        </p:tav>
                                        <p:tav tm="100000">
                                          <p:val>
                                            <p:strVal val="#ppt_y"/>
                                          </p:val>
                                        </p:tav>
                                      </p:tavLst>
                                    </p:anim>
                                  </p:childTnLst>
                                </p:cTn>
                              </p:par>
                            </p:childTnLst>
                          </p:cTn>
                        </p:par>
                        <p:par>
                          <p:cTn id="95" fill="hold">
                            <p:stCondLst>
                              <p:cond delay="1000"/>
                            </p:stCondLst>
                            <p:childTnLst>
                              <p:par>
                                <p:cTn id="96" presetID="53" presetClass="entr" presetSubtype="0" fill="hold" grpId="0" nodeType="afterEffect">
                                  <p:stCondLst>
                                    <p:cond delay="0"/>
                                  </p:stCondLst>
                                  <p:childTnLst>
                                    <p:set>
                                      <p:cBhvr>
                                        <p:cTn id="97" dur="1" fill="hold">
                                          <p:stCondLst>
                                            <p:cond delay="0"/>
                                          </p:stCondLst>
                                        </p:cTn>
                                        <p:tgtEl>
                                          <p:spTgt spid="784907"/>
                                        </p:tgtEl>
                                        <p:attrNameLst>
                                          <p:attrName>style.visibility</p:attrName>
                                        </p:attrNameLst>
                                      </p:cBhvr>
                                      <p:to>
                                        <p:strVal val="visible"/>
                                      </p:to>
                                    </p:set>
                                    <p:anim calcmode="lin" valueType="num">
                                      <p:cBhvr>
                                        <p:cTn id="98" dur="500" fill="hold"/>
                                        <p:tgtEl>
                                          <p:spTgt spid="784907"/>
                                        </p:tgtEl>
                                        <p:attrNameLst>
                                          <p:attrName>ppt_w</p:attrName>
                                        </p:attrNameLst>
                                      </p:cBhvr>
                                      <p:tavLst>
                                        <p:tav tm="0">
                                          <p:val>
                                            <p:fltVal val="0"/>
                                          </p:val>
                                        </p:tav>
                                        <p:tav tm="100000">
                                          <p:val>
                                            <p:strVal val="#ppt_w"/>
                                          </p:val>
                                        </p:tav>
                                      </p:tavLst>
                                    </p:anim>
                                    <p:anim calcmode="lin" valueType="num">
                                      <p:cBhvr>
                                        <p:cTn id="99" dur="500" fill="hold"/>
                                        <p:tgtEl>
                                          <p:spTgt spid="784907"/>
                                        </p:tgtEl>
                                        <p:attrNameLst>
                                          <p:attrName>ppt_h</p:attrName>
                                        </p:attrNameLst>
                                      </p:cBhvr>
                                      <p:tavLst>
                                        <p:tav tm="0">
                                          <p:val>
                                            <p:fltVal val="0"/>
                                          </p:val>
                                        </p:tav>
                                        <p:tav tm="100000">
                                          <p:val>
                                            <p:strVal val="#ppt_h"/>
                                          </p:val>
                                        </p:tav>
                                      </p:tavLst>
                                    </p:anim>
                                    <p:animEffect transition="in" filter="fade">
                                      <p:cBhvr>
                                        <p:cTn id="100" dur="500"/>
                                        <p:tgtEl>
                                          <p:spTgt spid="784907"/>
                                        </p:tgtEl>
                                      </p:cBhvr>
                                    </p:animEffect>
                                  </p:childTnLst>
                                </p:cTn>
                              </p:par>
                            </p:childTnLst>
                          </p:cTn>
                        </p:par>
                        <p:par>
                          <p:cTn id="101" fill="hold">
                            <p:stCondLst>
                              <p:cond delay="1500"/>
                            </p:stCondLst>
                            <p:childTnLst>
                              <p:par>
                                <p:cTn id="102" presetID="53" presetClass="entr" presetSubtype="0" fill="hold" grpId="0" nodeType="afterEffect">
                                  <p:stCondLst>
                                    <p:cond delay="0"/>
                                  </p:stCondLst>
                                  <p:childTnLst>
                                    <p:set>
                                      <p:cBhvr>
                                        <p:cTn id="103" dur="1" fill="hold">
                                          <p:stCondLst>
                                            <p:cond delay="0"/>
                                          </p:stCondLst>
                                        </p:cTn>
                                        <p:tgtEl>
                                          <p:spTgt spid="784916"/>
                                        </p:tgtEl>
                                        <p:attrNameLst>
                                          <p:attrName>style.visibility</p:attrName>
                                        </p:attrNameLst>
                                      </p:cBhvr>
                                      <p:to>
                                        <p:strVal val="visible"/>
                                      </p:to>
                                    </p:set>
                                    <p:anim calcmode="lin" valueType="num">
                                      <p:cBhvr>
                                        <p:cTn id="104" dur="500" fill="hold"/>
                                        <p:tgtEl>
                                          <p:spTgt spid="784916"/>
                                        </p:tgtEl>
                                        <p:attrNameLst>
                                          <p:attrName>ppt_w</p:attrName>
                                        </p:attrNameLst>
                                      </p:cBhvr>
                                      <p:tavLst>
                                        <p:tav tm="0">
                                          <p:val>
                                            <p:fltVal val="0"/>
                                          </p:val>
                                        </p:tav>
                                        <p:tav tm="100000">
                                          <p:val>
                                            <p:strVal val="#ppt_w"/>
                                          </p:val>
                                        </p:tav>
                                      </p:tavLst>
                                    </p:anim>
                                    <p:anim calcmode="lin" valueType="num">
                                      <p:cBhvr>
                                        <p:cTn id="105" dur="500" fill="hold"/>
                                        <p:tgtEl>
                                          <p:spTgt spid="784916"/>
                                        </p:tgtEl>
                                        <p:attrNameLst>
                                          <p:attrName>ppt_h</p:attrName>
                                        </p:attrNameLst>
                                      </p:cBhvr>
                                      <p:tavLst>
                                        <p:tav tm="0">
                                          <p:val>
                                            <p:fltVal val="0"/>
                                          </p:val>
                                        </p:tav>
                                        <p:tav tm="100000">
                                          <p:val>
                                            <p:strVal val="#ppt_h"/>
                                          </p:val>
                                        </p:tav>
                                      </p:tavLst>
                                    </p:anim>
                                    <p:animEffect transition="in" filter="fade">
                                      <p:cBhvr>
                                        <p:cTn id="106" dur="500"/>
                                        <p:tgtEl>
                                          <p:spTgt spid="784916"/>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0" fill="hold" grpId="0" nodeType="clickEffect">
                                  <p:stCondLst>
                                    <p:cond delay="0"/>
                                  </p:stCondLst>
                                  <p:childTnLst>
                                    <p:set>
                                      <p:cBhvr>
                                        <p:cTn id="110" dur="1" fill="hold">
                                          <p:stCondLst>
                                            <p:cond delay="0"/>
                                          </p:stCondLst>
                                        </p:cTn>
                                        <p:tgtEl>
                                          <p:spTgt spid="784892"/>
                                        </p:tgtEl>
                                        <p:attrNameLst>
                                          <p:attrName>style.visibility</p:attrName>
                                        </p:attrNameLst>
                                      </p:cBhvr>
                                      <p:to>
                                        <p:strVal val="visible"/>
                                      </p:to>
                                    </p:set>
                                    <p:anim calcmode="lin" valueType="num">
                                      <p:cBhvr>
                                        <p:cTn id="111" dur="500" fill="hold"/>
                                        <p:tgtEl>
                                          <p:spTgt spid="784892"/>
                                        </p:tgtEl>
                                        <p:attrNameLst>
                                          <p:attrName>ppt_w</p:attrName>
                                        </p:attrNameLst>
                                      </p:cBhvr>
                                      <p:tavLst>
                                        <p:tav tm="0">
                                          <p:val>
                                            <p:fltVal val="0"/>
                                          </p:val>
                                        </p:tav>
                                        <p:tav tm="100000">
                                          <p:val>
                                            <p:strVal val="#ppt_w"/>
                                          </p:val>
                                        </p:tav>
                                      </p:tavLst>
                                    </p:anim>
                                    <p:anim calcmode="lin" valueType="num">
                                      <p:cBhvr>
                                        <p:cTn id="112" dur="500" fill="hold"/>
                                        <p:tgtEl>
                                          <p:spTgt spid="784892"/>
                                        </p:tgtEl>
                                        <p:attrNameLst>
                                          <p:attrName>ppt_h</p:attrName>
                                        </p:attrNameLst>
                                      </p:cBhvr>
                                      <p:tavLst>
                                        <p:tav tm="0">
                                          <p:val>
                                            <p:fltVal val="0"/>
                                          </p:val>
                                        </p:tav>
                                        <p:tav tm="100000">
                                          <p:val>
                                            <p:strVal val="#ppt_h"/>
                                          </p:val>
                                        </p:tav>
                                      </p:tavLst>
                                    </p:anim>
                                    <p:animEffect transition="in" filter="fade">
                                      <p:cBhvr>
                                        <p:cTn id="113" dur="500"/>
                                        <p:tgtEl>
                                          <p:spTgt spid="784892"/>
                                        </p:tgtEl>
                                      </p:cBhvr>
                                    </p:animEffect>
                                  </p:childTnLst>
                                </p:cTn>
                              </p:par>
                            </p:childTnLst>
                          </p:cTn>
                        </p:par>
                        <p:par>
                          <p:cTn id="114" fill="hold">
                            <p:stCondLst>
                              <p:cond delay="500"/>
                            </p:stCondLst>
                            <p:childTnLst>
                              <p:par>
                                <p:cTn id="115" presetID="47" presetClass="entr" presetSubtype="0" fill="hold" grpId="0" nodeType="afterEffect">
                                  <p:stCondLst>
                                    <p:cond delay="0"/>
                                  </p:stCondLst>
                                  <p:childTnLst>
                                    <p:set>
                                      <p:cBhvr>
                                        <p:cTn id="116" dur="1" fill="hold">
                                          <p:stCondLst>
                                            <p:cond delay="0"/>
                                          </p:stCondLst>
                                        </p:cTn>
                                        <p:tgtEl>
                                          <p:spTgt spid="784898"/>
                                        </p:tgtEl>
                                        <p:attrNameLst>
                                          <p:attrName>style.visibility</p:attrName>
                                        </p:attrNameLst>
                                      </p:cBhvr>
                                      <p:to>
                                        <p:strVal val="visible"/>
                                      </p:to>
                                    </p:set>
                                    <p:animEffect transition="in" filter="fade">
                                      <p:cBhvr>
                                        <p:cTn id="117" dur="500"/>
                                        <p:tgtEl>
                                          <p:spTgt spid="784898"/>
                                        </p:tgtEl>
                                      </p:cBhvr>
                                    </p:animEffect>
                                    <p:anim calcmode="lin" valueType="num">
                                      <p:cBhvr>
                                        <p:cTn id="118" dur="500" fill="hold"/>
                                        <p:tgtEl>
                                          <p:spTgt spid="784898"/>
                                        </p:tgtEl>
                                        <p:attrNameLst>
                                          <p:attrName>ppt_x</p:attrName>
                                        </p:attrNameLst>
                                      </p:cBhvr>
                                      <p:tavLst>
                                        <p:tav tm="0">
                                          <p:val>
                                            <p:strVal val="#ppt_x"/>
                                          </p:val>
                                        </p:tav>
                                        <p:tav tm="100000">
                                          <p:val>
                                            <p:strVal val="#ppt_x"/>
                                          </p:val>
                                        </p:tav>
                                      </p:tavLst>
                                    </p:anim>
                                    <p:anim calcmode="lin" valueType="num">
                                      <p:cBhvr>
                                        <p:cTn id="119" dur="500" fill="hold"/>
                                        <p:tgtEl>
                                          <p:spTgt spid="784898"/>
                                        </p:tgtEl>
                                        <p:attrNameLst>
                                          <p:attrName>ppt_y</p:attrName>
                                        </p:attrNameLst>
                                      </p:cBhvr>
                                      <p:tavLst>
                                        <p:tav tm="0">
                                          <p:val>
                                            <p:strVal val="#ppt_y-.1"/>
                                          </p:val>
                                        </p:tav>
                                        <p:tav tm="100000">
                                          <p:val>
                                            <p:strVal val="#ppt_y"/>
                                          </p:val>
                                        </p:tav>
                                      </p:tavLst>
                                    </p:anim>
                                  </p:childTnLst>
                                </p:cTn>
                              </p:par>
                            </p:childTnLst>
                          </p:cTn>
                        </p:par>
                        <p:par>
                          <p:cTn id="120" fill="hold">
                            <p:stCondLst>
                              <p:cond delay="1000"/>
                            </p:stCondLst>
                            <p:childTnLst>
                              <p:par>
                                <p:cTn id="121" presetID="53" presetClass="entr" presetSubtype="0" fill="hold" grpId="0" nodeType="afterEffect">
                                  <p:stCondLst>
                                    <p:cond delay="0"/>
                                  </p:stCondLst>
                                  <p:childTnLst>
                                    <p:set>
                                      <p:cBhvr>
                                        <p:cTn id="122" dur="1" fill="hold">
                                          <p:stCondLst>
                                            <p:cond delay="0"/>
                                          </p:stCondLst>
                                        </p:cTn>
                                        <p:tgtEl>
                                          <p:spTgt spid="784908"/>
                                        </p:tgtEl>
                                        <p:attrNameLst>
                                          <p:attrName>style.visibility</p:attrName>
                                        </p:attrNameLst>
                                      </p:cBhvr>
                                      <p:to>
                                        <p:strVal val="visible"/>
                                      </p:to>
                                    </p:set>
                                    <p:anim calcmode="lin" valueType="num">
                                      <p:cBhvr>
                                        <p:cTn id="123" dur="500" fill="hold"/>
                                        <p:tgtEl>
                                          <p:spTgt spid="784908"/>
                                        </p:tgtEl>
                                        <p:attrNameLst>
                                          <p:attrName>ppt_w</p:attrName>
                                        </p:attrNameLst>
                                      </p:cBhvr>
                                      <p:tavLst>
                                        <p:tav tm="0">
                                          <p:val>
                                            <p:fltVal val="0"/>
                                          </p:val>
                                        </p:tav>
                                        <p:tav tm="100000">
                                          <p:val>
                                            <p:strVal val="#ppt_w"/>
                                          </p:val>
                                        </p:tav>
                                      </p:tavLst>
                                    </p:anim>
                                    <p:anim calcmode="lin" valueType="num">
                                      <p:cBhvr>
                                        <p:cTn id="124" dur="500" fill="hold"/>
                                        <p:tgtEl>
                                          <p:spTgt spid="784908"/>
                                        </p:tgtEl>
                                        <p:attrNameLst>
                                          <p:attrName>ppt_h</p:attrName>
                                        </p:attrNameLst>
                                      </p:cBhvr>
                                      <p:tavLst>
                                        <p:tav tm="0">
                                          <p:val>
                                            <p:fltVal val="0"/>
                                          </p:val>
                                        </p:tav>
                                        <p:tav tm="100000">
                                          <p:val>
                                            <p:strVal val="#ppt_h"/>
                                          </p:val>
                                        </p:tav>
                                      </p:tavLst>
                                    </p:anim>
                                    <p:animEffect transition="in" filter="fade">
                                      <p:cBhvr>
                                        <p:cTn id="125" dur="500"/>
                                        <p:tgtEl>
                                          <p:spTgt spid="784908"/>
                                        </p:tgtEl>
                                      </p:cBhvr>
                                    </p:animEffect>
                                  </p:childTnLst>
                                </p:cTn>
                              </p:par>
                            </p:childTnLst>
                          </p:cTn>
                        </p:par>
                        <p:par>
                          <p:cTn id="126" fill="hold">
                            <p:stCondLst>
                              <p:cond delay="1500"/>
                            </p:stCondLst>
                            <p:childTnLst>
                              <p:par>
                                <p:cTn id="127" presetID="53" presetClass="entr" presetSubtype="0" fill="hold" nodeType="afterEffect">
                                  <p:stCondLst>
                                    <p:cond delay="0"/>
                                  </p:stCondLst>
                                  <p:childTnLst>
                                    <p:set>
                                      <p:cBhvr>
                                        <p:cTn id="128" dur="1" fill="hold">
                                          <p:stCondLst>
                                            <p:cond delay="0"/>
                                          </p:stCondLst>
                                        </p:cTn>
                                        <p:tgtEl>
                                          <p:spTgt spid="784917">
                                            <p:txEl>
                                              <p:pRg st="0" end="0"/>
                                            </p:txEl>
                                          </p:spTgt>
                                        </p:tgtEl>
                                        <p:attrNameLst>
                                          <p:attrName>style.visibility</p:attrName>
                                        </p:attrNameLst>
                                      </p:cBhvr>
                                      <p:to>
                                        <p:strVal val="visible"/>
                                      </p:to>
                                    </p:set>
                                    <p:anim calcmode="lin" valueType="num">
                                      <p:cBhvr>
                                        <p:cTn id="129" dur="500" fill="hold"/>
                                        <p:tgtEl>
                                          <p:spTgt spid="784917">
                                            <p:txEl>
                                              <p:pRg st="0" end="0"/>
                                            </p:txEl>
                                          </p:spTgt>
                                        </p:tgtEl>
                                        <p:attrNameLst>
                                          <p:attrName>ppt_w</p:attrName>
                                        </p:attrNameLst>
                                      </p:cBhvr>
                                      <p:tavLst>
                                        <p:tav tm="0">
                                          <p:val>
                                            <p:fltVal val="0"/>
                                          </p:val>
                                        </p:tav>
                                        <p:tav tm="100000">
                                          <p:val>
                                            <p:strVal val="#ppt_w"/>
                                          </p:val>
                                        </p:tav>
                                      </p:tavLst>
                                    </p:anim>
                                    <p:anim calcmode="lin" valueType="num">
                                      <p:cBhvr>
                                        <p:cTn id="130" dur="500" fill="hold"/>
                                        <p:tgtEl>
                                          <p:spTgt spid="784917">
                                            <p:txEl>
                                              <p:pRg st="0" end="0"/>
                                            </p:txEl>
                                          </p:spTgt>
                                        </p:tgtEl>
                                        <p:attrNameLst>
                                          <p:attrName>ppt_h</p:attrName>
                                        </p:attrNameLst>
                                      </p:cBhvr>
                                      <p:tavLst>
                                        <p:tav tm="0">
                                          <p:val>
                                            <p:fltVal val="0"/>
                                          </p:val>
                                        </p:tav>
                                        <p:tav tm="100000">
                                          <p:val>
                                            <p:strVal val="#ppt_h"/>
                                          </p:val>
                                        </p:tav>
                                      </p:tavLst>
                                    </p:anim>
                                    <p:animEffect transition="in" filter="fade">
                                      <p:cBhvr>
                                        <p:cTn id="131" dur="500"/>
                                        <p:tgtEl>
                                          <p:spTgt spid="784917">
                                            <p:txEl>
                                              <p:pRg st="0" end="0"/>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0" fill="hold" grpId="0" nodeType="clickEffect">
                                  <p:stCondLst>
                                    <p:cond delay="0"/>
                                  </p:stCondLst>
                                  <p:childTnLst>
                                    <p:set>
                                      <p:cBhvr>
                                        <p:cTn id="135" dur="1" fill="hold">
                                          <p:stCondLst>
                                            <p:cond delay="0"/>
                                          </p:stCondLst>
                                        </p:cTn>
                                        <p:tgtEl>
                                          <p:spTgt spid="784895"/>
                                        </p:tgtEl>
                                        <p:attrNameLst>
                                          <p:attrName>style.visibility</p:attrName>
                                        </p:attrNameLst>
                                      </p:cBhvr>
                                      <p:to>
                                        <p:strVal val="visible"/>
                                      </p:to>
                                    </p:set>
                                    <p:anim calcmode="lin" valueType="num">
                                      <p:cBhvr>
                                        <p:cTn id="136" dur="500" fill="hold"/>
                                        <p:tgtEl>
                                          <p:spTgt spid="784895"/>
                                        </p:tgtEl>
                                        <p:attrNameLst>
                                          <p:attrName>ppt_w</p:attrName>
                                        </p:attrNameLst>
                                      </p:cBhvr>
                                      <p:tavLst>
                                        <p:tav tm="0">
                                          <p:val>
                                            <p:fltVal val="0"/>
                                          </p:val>
                                        </p:tav>
                                        <p:tav tm="100000">
                                          <p:val>
                                            <p:strVal val="#ppt_w"/>
                                          </p:val>
                                        </p:tav>
                                      </p:tavLst>
                                    </p:anim>
                                    <p:anim calcmode="lin" valueType="num">
                                      <p:cBhvr>
                                        <p:cTn id="137" dur="500" fill="hold"/>
                                        <p:tgtEl>
                                          <p:spTgt spid="784895"/>
                                        </p:tgtEl>
                                        <p:attrNameLst>
                                          <p:attrName>ppt_h</p:attrName>
                                        </p:attrNameLst>
                                      </p:cBhvr>
                                      <p:tavLst>
                                        <p:tav tm="0">
                                          <p:val>
                                            <p:fltVal val="0"/>
                                          </p:val>
                                        </p:tav>
                                        <p:tav tm="100000">
                                          <p:val>
                                            <p:strVal val="#ppt_h"/>
                                          </p:val>
                                        </p:tav>
                                      </p:tavLst>
                                    </p:anim>
                                    <p:animEffect transition="in" filter="fade">
                                      <p:cBhvr>
                                        <p:cTn id="138" dur="500"/>
                                        <p:tgtEl>
                                          <p:spTgt spid="784895"/>
                                        </p:tgtEl>
                                      </p:cBhvr>
                                    </p:animEffect>
                                  </p:childTnLst>
                                </p:cTn>
                              </p:par>
                            </p:childTnLst>
                          </p:cTn>
                        </p:par>
                        <p:par>
                          <p:cTn id="139" fill="hold">
                            <p:stCondLst>
                              <p:cond delay="500"/>
                            </p:stCondLst>
                            <p:childTnLst>
                              <p:par>
                                <p:cTn id="140" presetID="47" presetClass="entr" presetSubtype="0" fill="hold" grpId="0" nodeType="afterEffect">
                                  <p:stCondLst>
                                    <p:cond delay="0"/>
                                  </p:stCondLst>
                                  <p:childTnLst>
                                    <p:set>
                                      <p:cBhvr>
                                        <p:cTn id="141" dur="1" fill="hold">
                                          <p:stCondLst>
                                            <p:cond delay="0"/>
                                          </p:stCondLst>
                                        </p:cTn>
                                        <p:tgtEl>
                                          <p:spTgt spid="784897"/>
                                        </p:tgtEl>
                                        <p:attrNameLst>
                                          <p:attrName>style.visibility</p:attrName>
                                        </p:attrNameLst>
                                      </p:cBhvr>
                                      <p:to>
                                        <p:strVal val="visible"/>
                                      </p:to>
                                    </p:set>
                                    <p:animEffect transition="in" filter="fade">
                                      <p:cBhvr>
                                        <p:cTn id="142" dur="500"/>
                                        <p:tgtEl>
                                          <p:spTgt spid="784897"/>
                                        </p:tgtEl>
                                      </p:cBhvr>
                                    </p:animEffect>
                                    <p:anim calcmode="lin" valueType="num">
                                      <p:cBhvr>
                                        <p:cTn id="143" dur="500" fill="hold"/>
                                        <p:tgtEl>
                                          <p:spTgt spid="784897"/>
                                        </p:tgtEl>
                                        <p:attrNameLst>
                                          <p:attrName>ppt_x</p:attrName>
                                        </p:attrNameLst>
                                      </p:cBhvr>
                                      <p:tavLst>
                                        <p:tav tm="0">
                                          <p:val>
                                            <p:strVal val="#ppt_x"/>
                                          </p:val>
                                        </p:tav>
                                        <p:tav tm="100000">
                                          <p:val>
                                            <p:strVal val="#ppt_x"/>
                                          </p:val>
                                        </p:tav>
                                      </p:tavLst>
                                    </p:anim>
                                    <p:anim calcmode="lin" valueType="num">
                                      <p:cBhvr>
                                        <p:cTn id="144" dur="500" fill="hold"/>
                                        <p:tgtEl>
                                          <p:spTgt spid="784897"/>
                                        </p:tgtEl>
                                        <p:attrNameLst>
                                          <p:attrName>ppt_y</p:attrName>
                                        </p:attrNameLst>
                                      </p:cBhvr>
                                      <p:tavLst>
                                        <p:tav tm="0">
                                          <p:val>
                                            <p:strVal val="#ppt_y-.1"/>
                                          </p:val>
                                        </p:tav>
                                        <p:tav tm="100000">
                                          <p:val>
                                            <p:strVal val="#ppt_y"/>
                                          </p:val>
                                        </p:tav>
                                      </p:tavLst>
                                    </p:anim>
                                  </p:childTnLst>
                                </p:cTn>
                              </p:par>
                            </p:childTnLst>
                          </p:cTn>
                        </p:par>
                        <p:par>
                          <p:cTn id="145" fill="hold">
                            <p:stCondLst>
                              <p:cond delay="1000"/>
                            </p:stCondLst>
                            <p:childTnLst>
                              <p:par>
                                <p:cTn id="146" presetID="53" presetClass="entr" presetSubtype="0" fill="hold" grpId="0" nodeType="afterEffect">
                                  <p:stCondLst>
                                    <p:cond delay="0"/>
                                  </p:stCondLst>
                                  <p:childTnLst>
                                    <p:set>
                                      <p:cBhvr>
                                        <p:cTn id="147" dur="1" fill="hold">
                                          <p:stCondLst>
                                            <p:cond delay="0"/>
                                          </p:stCondLst>
                                        </p:cTn>
                                        <p:tgtEl>
                                          <p:spTgt spid="784909"/>
                                        </p:tgtEl>
                                        <p:attrNameLst>
                                          <p:attrName>style.visibility</p:attrName>
                                        </p:attrNameLst>
                                      </p:cBhvr>
                                      <p:to>
                                        <p:strVal val="visible"/>
                                      </p:to>
                                    </p:set>
                                    <p:anim calcmode="lin" valueType="num">
                                      <p:cBhvr>
                                        <p:cTn id="148" dur="500" fill="hold"/>
                                        <p:tgtEl>
                                          <p:spTgt spid="784909"/>
                                        </p:tgtEl>
                                        <p:attrNameLst>
                                          <p:attrName>ppt_w</p:attrName>
                                        </p:attrNameLst>
                                      </p:cBhvr>
                                      <p:tavLst>
                                        <p:tav tm="0">
                                          <p:val>
                                            <p:fltVal val="0"/>
                                          </p:val>
                                        </p:tav>
                                        <p:tav tm="100000">
                                          <p:val>
                                            <p:strVal val="#ppt_w"/>
                                          </p:val>
                                        </p:tav>
                                      </p:tavLst>
                                    </p:anim>
                                    <p:anim calcmode="lin" valueType="num">
                                      <p:cBhvr>
                                        <p:cTn id="149" dur="500" fill="hold"/>
                                        <p:tgtEl>
                                          <p:spTgt spid="784909"/>
                                        </p:tgtEl>
                                        <p:attrNameLst>
                                          <p:attrName>ppt_h</p:attrName>
                                        </p:attrNameLst>
                                      </p:cBhvr>
                                      <p:tavLst>
                                        <p:tav tm="0">
                                          <p:val>
                                            <p:fltVal val="0"/>
                                          </p:val>
                                        </p:tav>
                                        <p:tav tm="100000">
                                          <p:val>
                                            <p:strVal val="#ppt_h"/>
                                          </p:val>
                                        </p:tav>
                                      </p:tavLst>
                                    </p:anim>
                                    <p:animEffect transition="in" filter="fade">
                                      <p:cBhvr>
                                        <p:cTn id="150" dur="500"/>
                                        <p:tgtEl>
                                          <p:spTgt spid="784909"/>
                                        </p:tgtEl>
                                      </p:cBhvr>
                                    </p:animEffect>
                                  </p:childTnLst>
                                </p:cTn>
                              </p:par>
                            </p:childTnLst>
                          </p:cTn>
                        </p:par>
                        <p:par>
                          <p:cTn id="151" fill="hold">
                            <p:stCondLst>
                              <p:cond delay="1500"/>
                            </p:stCondLst>
                            <p:childTnLst>
                              <p:par>
                                <p:cTn id="152" presetID="53" presetClass="entr" presetSubtype="0" fill="hold" grpId="0" nodeType="afterEffect">
                                  <p:stCondLst>
                                    <p:cond delay="0"/>
                                  </p:stCondLst>
                                  <p:childTnLst>
                                    <p:set>
                                      <p:cBhvr>
                                        <p:cTn id="153" dur="1" fill="hold">
                                          <p:stCondLst>
                                            <p:cond delay="0"/>
                                          </p:stCondLst>
                                        </p:cTn>
                                        <p:tgtEl>
                                          <p:spTgt spid="784918"/>
                                        </p:tgtEl>
                                        <p:attrNameLst>
                                          <p:attrName>style.visibility</p:attrName>
                                        </p:attrNameLst>
                                      </p:cBhvr>
                                      <p:to>
                                        <p:strVal val="visible"/>
                                      </p:to>
                                    </p:set>
                                    <p:anim calcmode="lin" valueType="num">
                                      <p:cBhvr>
                                        <p:cTn id="154" dur="500" fill="hold"/>
                                        <p:tgtEl>
                                          <p:spTgt spid="784918"/>
                                        </p:tgtEl>
                                        <p:attrNameLst>
                                          <p:attrName>ppt_w</p:attrName>
                                        </p:attrNameLst>
                                      </p:cBhvr>
                                      <p:tavLst>
                                        <p:tav tm="0">
                                          <p:val>
                                            <p:fltVal val="0"/>
                                          </p:val>
                                        </p:tav>
                                        <p:tav tm="100000">
                                          <p:val>
                                            <p:strVal val="#ppt_w"/>
                                          </p:val>
                                        </p:tav>
                                      </p:tavLst>
                                    </p:anim>
                                    <p:anim calcmode="lin" valueType="num">
                                      <p:cBhvr>
                                        <p:cTn id="155" dur="500" fill="hold"/>
                                        <p:tgtEl>
                                          <p:spTgt spid="784918"/>
                                        </p:tgtEl>
                                        <p:attrNameLst>
                                          <p:attrName>ppt_h</p:attrName>
                                        </p:attrNameLst>
                                      </p:cBhvr>
                                      <p:tavLst>
                                        <p:tav tm="0">
                                          <p:val>
                                            <p:fltVal val="0"/>
                                          </p:val>
                                        </p:tav>
                                        <p:tav tm="100000">
                                          <p:val>
                                            <p:strVal val="#ppt_h"/>
                                          </p:val>
                                        </p:tav>
                                      </p:tavLst>
                                    </p:anim>
                                    <p:animEffect transition="in" filter="fade">
                                      <p:cBhvr>
                                        <p:cTn id="156" dur="500"/>
                                        <p:tgtEl>
                                          <p:spTgt spid="784918"/>
                                        </p:tgtEl>
                                      </p:cBhvr>
                                    </p:animEffect>
                                  </p:childTnLst>
                                </p:cTn>
                              </p:par>
                            </p:childTnLst>
                          </p:cTn>
                        </p:par>
                      </p:childTnLst>
                    </p:cTn>
                  </p:par>
                  <p:par>
                    <p:cTn id="157" fill="hold">
                      <p:stCondLst>
                        <p:cond delay="indefinite"/>
                      </p:stCondLst>
                      <p:childTnLst>
                        <p:par>
                          <p:cTn id="158" fill="hold">
                            <p:stCondLst>
                              <p:cond delay="0"/>
                            </p:stCondLst>
                            <p:childTnLst>
                              <p:par>
                                <p:cTn id="159" presetID="53" presetClass="entr" presetSubtype="0" fill="hold" grpId="0" nodeType="clickEffect">
                                  <p:stCondLst>
                                    <p:cond delay="0"/>
                                  </p:stCondLst>
                                  <p:childTnLst>
                                    <p:set>
                                      <p:cBhvr>
                                        <p:cTn id="160" dur="1" fill="hold">
                                          <p:stCondLst>
                                            <p:cond delay="0"/>
                                          </p:stCondLst>
                                        </p:cTn>
                                        <p:tgtEl>
                                          <p:spTgt spid="784905"/>
                                        </p:tgtEl>
                                        <p:attrNameLst>
                                          <p:attrName>style.visibility</p:attrName>
                                        </p:attrNameLst>
                                      </p:cBhvr>
                                      <p:to>
                                        <p:strVal val="visible"/>
                                      </p:to>
                                    </p:set>
                                    <p:anim calcmode="lin" valueType="num">
                                      <p:cBhvr>
                                        <p:cTn id="161" dur="500" fill="hold"/>
                                        <p:tgtEl>
                                          <p:spTgt spid="784905"/>
                                        </p:tgtEl>
                                        <p:attrNameLst>
                                          <p:attrName>ppt_w</p:attrName>
                                        </p:attrNameLst>
                                      </p:cBhvr>
                                      <p:tavLst>
                                        <p:tav tm="0">
                                          <p:val>
                                            <p:fltVal val="0"/>
                                          </p:val>
                                        </p:tav>
                                        <p:tav tm="100000">
                                          <p:val>
                                            <p:strVal val="#ppt_w"/>
                                          </p:val>
                                        </p:tav>
                                      </p:tavLst>
                                    </p:anim>
                                    <p:anim calcmode="lin" valueType="num">
                                      <p:cBhvr>
                                        <p:cTn id="162" dur="500" fill="hold"/>
                                        <p:tgtEl>
                                          <p:spTgt spid="784905"/>
                                        </p:tgtEl>
                                        <p:attrNameLst>
                                          <p:attrName>ppt_h</p:attrName>
                                        </p:attrNameLst>
                                      </p:cBhvr>
                                      <p:tavLst>
                                        <p:tav tm="0">
                                          <p:val>
                                            <p:fltVal val="0"/>
                                          </p:val>
                                        </p:tav>
                                        <p:tav tm="100000">
                                          <p:val>
                                            <p:strVal val="#ppt_h"/>
                                          </p:val>
                                        </p:tav>
                                      </p:tavLst>
                                    </p:anim>
                                    <p:animEffect transition="in" filter="fade">
                                      <p:cBhvr>
                                        <p:cTn id="163" dur="500"/>
                                        <p:tgtEl>
                                          <p:spTgt spid="784905"/>
                                        </p:tgtEl>
                                      </p:cBhvr>
                                    </p:animEffect>
                                  </p:childTnLst>
                                </p:cTn>
                              </p:par>
                            </p:childTnLst>
                          </p:cTn>
                        </p:par>
                        <p:par>
                          <p:cTn id="164" fill="hold">
                            <p:stCondLst>
                              <p:cond delay="500"/>
                            </p:stCondLst>
                            <p:childTnLst>
                              <p:par>
                                <p:cTn id="165" presetID="47" presetClass="entr" presetSubtype="0" fill="hold" grpId="0" nodeType="afterEffect">
                                  <p:stCondLst>
                                    <p:cond delay="0"/>
                                  </p:stCondLst>
                                  <p:childTnLst>
                                    <p:set>
                                      <p:cBhvr>
                                        <p:cTn id="166" dur="1" fill="hold">
                                          <p:stCondLst>
                                            <p:cond delay="0"/>
                                          </p:stCondLst>
                                        </p:cTn>
                                        <p:tgtEl>
                                          <p:spTgt spid="784902"/>
                                        </p:tgtEl>
                                        <p:attrNameLst>
                                          <p:attrName>style.visibility</p:attrName>
                                        </p:attrNameLst>
                                      </p:cBhvr>
                                      <p:to>
                                        <p:strVal val="visible"/>
                                      </p:to>
                                    </p:set>
                                    <p:animEffect transition="in" filter="fade">
                                      <p:cBhvr>
                                        <p:cTn id="167" dur="500"/>
                                        <p:tgtEl>
                                          <p:spTgt spid="784902"/>
                                        </p:tgtEl>
                                      </p:cBhvr>
                                    </p:animEffect>
                                    <p:anim calcmode="lin" valueType="num">
                                      <p:cBhvr>
                                        <p:cTn id="168" dur="500" fill="hold"/>
                                        <p:tgtEl>
                                          <p:spTgt spid="784902"/>
                                        </p:tgtEl>
                                        <p:attrNameLst>
                                          <p:attrName>ppt_x</p:attrName>
                                        </p:attrNameLst>
                                      </p:cBhvr>
                                      <p:tavLst>
                                        <p:tav tm="0">
                                          <p:val>
                                            <p:strVal val="#ppt_x"/>
                                          </p:val>
                                        </p:tav>
                                        <p:tav tm="100000">
                                          <p:val>
                                            <p:strVal val="#ppt_x"/>
                                          </p:val>
                                        </p:tav>
                                      </p:tavLst>
                                    </p:anim>
                                    <p:anim calcmode="lin" valueType="num">
                                      <p:cBhvr>
                                        <p:cTn id="169" dur="500" fill="hold"/>
                                        <p:tgtEl>
                                          <p:spTgt spid="784902"/>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53" presetClass="entr" presetSubtype="0" fill="hold" grpId="0" nodeType="afterEffect">
                                  <p:stCondLst>
                                    <p:cond delay="0"/>
                                  </p:stCondLst>
                                  <p:childTnLst>
                                    <p:set>
                                      <p:cBhvr>
                                        <p:cTn id="172" dur="1" fill="hold">
                                          <p:stCondLst>
                                            <p:cond delay="0"/>
                                          </p:stCondLst>
                                        </p:cTn>
                                        <p:tgtEl>
                                          <p:spTgt spid="784911"/>
                                        </p:tgtEl>
                                        <p:attrNameLst>
                                          <p:attrName>style.visibility</p:attrName>
                                        </p:attrNameLst>
                                      </p:cBhvr>
                                      <p:to>
                                        <p:strVal val="visible"/>
                                      </p:to>
                                    </p:set>
                                    <p:anim calcmode="lin" valueType="num">
                                      <p:cBhvr>
                                        <p:cTn id="173" dur="500" fill="hold"/>
                                        <p:tgtEl>
                                          <p:spTgt spid="784911"/>
                                        </p:tgtEl>
                                        <p:attrNameLst>
                                          <p:attrName>ppt_w</p:attrName>
                                        </p:attrNameLst>
                                      </p:cBhvr>
                                      <p:tavLst>
                                        <p:tav tm="0">
                                          <p:val>
                                            <p:fltVal val="0"/>
                                          </p:val>
                                        </p:tav>
                                        <p:tav tm="100000">
                                          <p:val>
                                            <p:strVal val="#ppt_w"/>
                                          </p:val>
                                        </p:tav>
                                      </p:tavLst>
                                    </p:anim>
                                    <p:anim calcmode="lin" valueType="num">
                                      <p:cBhvr>
                                        <p:cTn id="174" dur="500" fill="hold"/>
                                        <p:tgtEl>
                                          <p:spTgt spid="784911"/>
                                        </p:tgtEl>
                                        <p:attrNameLst>
                                          <p:attrName>ppt_h</p:attrName>
                                        </p:attrNameLst>
                                      </p:cBhvr>
                                      <p:tavLst>
                                        <p:tav tm="0">
                                          <p:val>
                                            <p:fltVal val="0"/>
                                          </p:val>
                                        </p:tav>
                                        <p:tav tm="100000">
                                          <p:val>
                                            <p:strVal val="#ppt_h"/>
                                          </p:val>
                                        </p:tav>
                                      </p:tavLst>
                                    </p:anim>
                                    <p:animEffect transition="in" filter="fade">
                                      <p:cBhvr>
                                        <p:cTn id="175" dur="500"/>
                                        <p:tgtEl>
                                          <p:spTgt spid="784911"/>
                                        </p:tgtEl>
                                      </p:cBhvr>
                                    </p:animEffect>
                                  </p:childTnLst>
                                </p:cTn>
                              </p:par>
                            </p:childTnLst>
                          </p:cTn>
                        </p:par>
                        <p:par>
                          <p:cTn id="176" fill="hold">
                            <p:stCondLst>
                              <p:cond delay="1500"/>
                            </p:stCondLst>
                            <p:childTnLst>
                              <p:par>
                                <p:cTn id="177" presetID="53" presetClass="entr" presetSubtype="0" fill="hold" grpId="0" nodeType="afterEffect">
                                  <p:stCondLst>
                                    <p:cond delay="0"/>
                                  </p:stCondLst>
                                  <p:childTnLst>
                                    <p:set>
                                      <p:cBhvr>
                                        <p:cTn id="178" dur="1" fill="hold">
                                          <p:stCondLst>
                                            <p:cond delay="0"/>
                                          </p:stCondLst>
                                        </p:cTn>
                                        <p:tgtEl>
                                          <p:spTgt spid="784915"/>
                                        </p:tgtEl>
                                        <p:attrNameLst>
                                          <p:attrName>style.visibility</p:attrName>
                                        </p:attrNameLst>
                                      </p:cBhvr>
                                      <p:to>
                                        <p:strVal val="visible"/>
                                      </p:to>
                                    </p:set>
                                    <p:anim calcmode="lin" valueType="num">
                                      <p:cBhvr>
                                        <p:cTn id="179" dur="500" fill="hold"/>
                                        <p:tgtEl>
                                          <p:spTgt spid="784915"/>
                                        </p:tgtEl>
                                        <p:attrNameLst>
                                          <p:attrName>ppt_w</p:attrName>
                                        </p:attrNameLst>
                                      </p:cBhvr>
                                      <p:tavLst>
                                        <p:tav tm="0">
                                          <p:val>
                                            <p:fltVal val="0"/>
                                          </p:val>
                                        </p:tav>
                                        <p:tav tm="100000">
                                          <p:val>
                                            <p:strVal val="#ppt_w"/>
                                          </p:val>
                                        </p:tav>
                                      </p:tavLst>
                                    </p:anim>
                                    <p:anim calcmode="lin" valueType="num">
                                      <p:cBhvr>
                                        <p:cTn id="180" dur="500" fill="hold"/>
                                        <p:tgtEl>
                                          <p:spTgt spid="784915"/>
                                        </p:tgtEl>
                                        <p:attrNameLst>
                                          <p:attrName>ppt_h</p:attrName>
                                        </p:attrNameLst>
                                      </p:cBhvr>
                                      <p:tavLst>
                                        <p:tav tm="0">
                                          <p:val>
                                            <p:fltVal val="0"/>
                                          </p:val>
                                        </p:tav>
                                        <p:tav tm="100000">
                                          <p:val>
                                            <p:strVal val="#ppt_h"/>
                                          </p:val>
                                        </p:tav>
                                      </p:tavLst>
                                    </p:anim>
                                    <p:animEffect transition="in" filter="fade">
                                      <p:cBhvr>
                                        <p:cTn id="181" dur="500"/>
                                        <p:tgtEl>
                                          <p:spTgt spid="784915"/>
                                        </p:tgtEl>
                                      </p:cBhvr>
                                    </p:animEffect>
                                  </p:childTnLst>
                                </p:cTn>
                              </p:par>
                            </p:childTnLst>
                          </p:cTn>
                        </p:par>
                      </p:childTnLst>
                    </p:cTn>
                  </p:par>
                  <p:par>
                    <p:cTn id="182" fill="hold">
                      <p:stCondLst>
                        <p:cond delay="indefinite"/>
                      </p:stCondLst>
                      <p:childTnLst>
                        <p:par>
                          <p:cTn id="183" fill="hold">
                            <p:stCondLst>
                              <p:cond delay="0"/>
                            </p:stCondLst>
                            <p:childTnLst>
                              <p:par>
                                <p:cTn id="184" presetID="53" presetClass="entr" presetSubtype="0" fill="hold" grpId="0" nodeType="clickEffect">
                                  <p:stCondLst>
                                    <p:cond delay="0"/>
                                  </p:stCondLst>
                                  <p:childTnLst>
                                    <p:set>
                                      <p:cBhvr>
                                        <p:cTn id="185" dur="1" fill="hold">
                                          <p:stCondLst>
                                            <p:cond delay="0"/>
                                          </p:stCondLst>
                                        </p:cTn>
                                        <p:tgtEl>
                                          <p:spTgt spid="784904"/>
                                        </p:tgtEl>
                                        <p:attrNameLst>
                                          <p:attrName>style.visibility</p:attrName>
                                        </p:attrNameLst>
                                      </p:cBhvr>
                                      <p:to>
                                        <p:strVal val="visible"/>
                                      </p:to>
                                    </p:set>
                                    <p:anim calcmode="lin" valueType="num">
                                      <p:cBhvr>
                                        <p:cTn id="186" dur="500" fill="hold"/>
                                        <p:tgtEl>
                                          <p:spTgt spid="784904"/>
                                        </p:tgtEl>
                                        <p:attrNameLst>
                                          <p:attrName>ppt_w</p:attrName>
                                        </p:attrNameLst>
                                      </p:cBhvr>
                                      <p:tavLst>
                                        <p:tav tm="0">
                                          <p:val>
                                            <p:fltVal val="0"/>
                                          </p:val>
                                        </p:tav>
                                        <p:tav tm="100000">
                                          <p:val>
                                            <p:strVal val="#ppt_w"/>
                                          </p:val>
                                        </p:tav>
                                      </p:tavLst>
                                    </p:anim>
                                    <p:anim calcmode="lin" valueType="num">
                                      <p:cBhvr>
                                        <p:cTn id="187" dur="500" fill="hold"/>
                                        <p:tgtEl>
                                          <p:spTgt spid="784904"/>
                                        </p:tgtEl>
                                        <p:attrNameLst>
                                          <p:attrName>ppt_h</p:attrName>
                                        </p:attrNameLst>
                                      </p:cBhvr>
                                      <p:tavLst>
                                        <p:tav tm="0">
                                          <p:val>
                                            <p:fltVal val="0"/>
                                          </p:val>
                                        </p:tav>
                                        <p:tav tm="100000">
                                          <p:val>
                                            <p:strVal val="#ppt_h"/>
                                          </p:val>
                                        </p:tav>
                                      </p:tavLst>
                                    </p:anim>
                                    <p:animEffect transition="in" filter="fade">
                                      <p:cBhvr>
                                        <p:cTn id="188" dur="500"/>
                                        <p:tgtEl>
                                          <p:spTgt spid="784904"/>
                                        </p:tgtEl>
                                      </p:cBhvr>
                                    </p:animEffect>
                                  </p:childTnLst>
                                </p:cTn>
                              </p:par>
                            </p:childTnLst>
                          </p:cTn>
                        </p:par>
                        <p:par>
                          <p:cTn id="189" fill="hold">
                            <p:stCondLst>
                              <p:cond delay="500"/>
                            </p:stCondLst>
                            <p:childTnLst>
                              <p:par>
                                <p:cTn id="190" presetID="47" presetClass="entr" presetSubtype="0" fill="hold" grpId="0" nodeType="afterEffect">
                                  <p:stCondLst>
                                    <p:cond delay="0"/>
                                  </p:stCondLst>
                                  <p:childTnLst>
                                    <p:set>
                                      <p:cBhvr>
                                        <p:cTn id="191" dur="1" fill="hold">
                                          <p:stCondLst>
                                            <p:cond delay="0"/>
                                          </p:stCondLst>
                                        </p:cTn>
                                        <p:tgtEl>
                                          <p:spTgt spid="784903"/>
                                        </p:tgtEl>
                                        <p:attrNameLst>
                                          <p:attrName>style.visibility</p:attrName>
                                        </p:attrNameLst>
                                      </p:cBhvr>
                                      <p:to>
                                        <p:strVal val="visible"/>
                                      </p:to>
                                    </p:set>
                                    <p:animEffect transition="in" filter="fade">
                                      <p:cBhvr>
                                        <p:cTn id="192" dur="1000"/>
                                        <p:tgtEl>
                                          <p:spTgt spid="784903"/>
                                        </p:tgtEl>
                                      </p:cBhvr>
                                    </p:animEffect>
                                    <p:anim calcmode="lin" valueType="num">
                                      <p:cBhvr>
                                        <p:cTn id="193" dur="1000" fill="hold"/>
                                        <p:tgtEl>
                                          <p:spTgt spid="784903"/>
                                        </p:tgtEl>
                                        <p:attrNameLst>
                                          <p:attrName>ppt_x</p:attrName>
                                        </p:attrNameLst>
                                      </p:cBhvr>
                                      <p:tavLst>
                                        <p:tav tm="0">
                                          <p:val>
                                            <p:strVal val="#ppt_x"/>
                                          </p:val>
                                        </p:tav>
                                        <p:tav tm="100000">
                                          <p:val>
                                            <p:strVal val="#ppt_x"/>
                                          </p:val>
                                        </p:tav>
                                      </p:tavLst>
                                    </p:anim>
                                    <p:anim calcmode="lin" valueType="num">
                                      <p:cBhvr>
                                        <p:cTn id="194" dur="1000" fill="hold"/>
                                        <p:tgtEl>
                                          <p:spTgt spid="784903"/>
                                        </p:tgtEl>
                                        <p:attrNameLst>
                                          <p:attrName>ppt_y</p:attrName>
                                        </p:attrNameLst>
                                      </p:cBhvr>
                                      <p:tavLst>
                                        <p:tav tm="0">
                                          <p:val>
                                            <p:strVal val="#ppt_y-.1"/>
                                          </p:val>
                                        </p:tav>
                                        <p:tav tm="100000">
                                          <p:val>
                                            <p:strVal val="#ppt_y"/>
                                          </p:val>
                                        </p:tav>
                                      </p:tavLst>
                                    </p:anim>
                                  </p:childTnLst>
                                </p:cTn>
                              </p:par>
                            </p:childTnLst>
                          </p:cTn>
                        </p:par>
                        <p:par>
                          <p:cTn id="195" fill="hold">
                            <p:stCondLst>
                              <p:cond delay="1500"/>
                            </p:stCondLst>
                            <p:childTnLst>
                              <p:par>
                                <p:cTn id="196" presetID="53" presetClass="entr" presetSubtype="0" fill="hold" grpId="0" nodeType="afterEffect">
                                  <p:stCondLst>
                                    <p:cond delay="0"/>
                                  </p:stCondLst>
                                  <p:childTnLst>
                                    <p:set>
                                      <p:cBhvr>
                                        <p:cTn id="197" dur="1" fill="hold">
                                          <p:stCondLst>
                                            <p:cond delay="0"/>
                                          </p:stCondLst>
                                        </p:cTn>
                                        <p:tgtEl>
                                          <p:spTgt spid="784912"/>
                                        </p:tgtEl>
                                        <p:attrNameLst>
                                          <p:attrName>style.visibility</p:attrName>
                                        </p:attrNameLst>
                                      </p:cBhvr>
                                      <p:to>
                                        <p:strVal val="visible"/>
                                      </p:to>
                                    </p:set>
                                    <p:anim calcmode="lin" valueType="num">
                                      <p:cBhvr>
                                        <p:cTn id="198" dur="500" fill="hold"/>
                                        <p:tgtEl>
                                          <p:spTgt spid="784912"/>
                                        </p:tgtEl>
                                        <p:attrNameLst>
                                          <p:attrName>ppt_w</p:attrName>
                                        </p:attrNameLst>
                                      </p:cBhvr>
                                      <p:tavLst>
                                        <p:tav tm="0">
                                          <p:val>
                                            <p:fltVal val="0"/>
                                          </p:val>
                                        </p:tav>
                                        <p:tav tm="100000">
                                          <p:val>
                                            <p:strVal val="#ppt_w"/>
                                          </p:val>
                                        </p:tav>
                                      </p:tavLst>
                                    </p:anim>
                                    <p:anim calcmode="lin" valueType="num">
                                      <p:cBhvr>
                                        <p:cTn id="199" dur="500" fill="hold"/>
                                        <p:tgtEl>
                                          <p:spTgt spid="784912"/>
                                        </p:tgtEl>
                                        <p:attrNameLst>
                                          <p:attrName>ppt_h</p:attrName>
                                        </p:attrNameLst>
                                      </p:cBhvr>
                                      <p:tavLst>
                                        <p:tav tm="0">
                                          <p:val>
                                            <p:fltVal val="0"/>
                                          </p:val>
                                        </p:tav>
                                        <p:tav tm="100000">
                                          <p:val>
                                            <p:strVal val="#ppt_h"/>
                                          </p:val>
                                        </p:tav>
                                      </p:tavLst>
                                    </p:anim>
                                    <p:animEffect transition="in" filter="fade">
                                      <p:cBhvr>
                                        <p:cTn id="200" dur="500"/>
                                        <p:tgtEl>
                                          <p:spTgt spid="784912"/>
                                        </p:tgtEl>
                                      </p:cBhvr>
                                    </p:animEffect>
                                  </p:childTnLst>
                                </p:cTn>
                              </p:par>
                            </p:childTnLst>
                          </p:cTn>
                        </p:par>
                        <p:par>
                          <p:cTn id="201" fill="hold">
                            <p:stCondLst>
                              <p:cond delay="2000"/>
                            </p:stCondLst>
                            <p:childTnLst>
                              <p:par>
                                <p:cTn id="202" presetID="53" presetClass="entr" presetSubtype="0" fill="hold" grpId="0" nodeType="afterEffect">
                                  <p:stCondLst>
                                    <p:cond delay="0"/>
                                  </p:stCondLst>
                                  <p:childTnLst>
                                    <p:set>
                                      <p:cBhvr>
                                        <p:cTn id="203" dur="1" fill="hold">
                                          <p:stCondLst>
                                            <p:cond delay="0"/>
                                          </p:stCondLst>
                                        </p:cTn>
                                        <p:tgtEl>
                                          <p:spTgt spid="784914"/>
                                        </p:tgtEl>
                                        <p:attrNameLst>
                                          <p:attrName>style.visibility</p:attrName>
                                        </p:attrNameLst>
                                      </p:cBhvr>
                                      <p:to>
                                        <p:strVal val="visible"/>
                                      </p:to>
                                    </p:set>
                                    <p:anim calcmode="lin" valueType="num">
                                      <p:cBhvr>
                                        <p:cTn id="204" dur="500" fill="hold"/>
                                        <p:tgtEl>
                                          <p:spTgt spid="784914"/>
                                        </p:tgtEl>
                                        <p:attrNameLst>
                                          <p:attrName>ppt_w</p:attrName>
                                        </p:attrNameLst>
                                      </p:cBhvr>
                                      <p:tavLst>
                                        <p:tav tm="0">
                                          <p:val>
                                            <p:fltVal val="0"/>
                                          </p:val>
                                        </p:tav>
                                        <p:tav tm="100000">
                                          <p:val>
                                            <p:strVal val="#ppt_w"/>
                                          </p:val>
                                        </p:tav>
                                      </p:tavLst>
                                    </p:anim>
                                    <p:anim calcmode="lin" valueType="num">
                                      <p:cBhvr>
                                        <p:cTn id="205" dur="500" fill="hold"/>
                                        <p:tgtEl>
                                          <p:spTgt spid="784914"/>
                                        </p:tgtEl>
                                        <p:attrNameLst>
                                          <p:attrName>ppt_h</p:attrName>
                                        </p:attrNameLst>
                                      </p:cBhvr>
                                      <p:tavLst>
                                        <p:tav tm="0">
                                          <p:val>
                                            <p:fltVal val="0"/>
                                          </p:val>
                                        </p:tav>
                                        <p:tav tm="100000">
                                          <p:val>
                                            <p:strVal val="#ppt_h"/>
                                          </p:val>
                                        </p:tav>
                                      </p:tavLst>
                                    </p:anim>
                                    <p:animEffect transition="in" filter="fade">
                                      <p:cBhvr>
                                        <p:cTn id="206" dur="500"/>
                                        <p:tgtEl>
                                          <p:spTgt spid="784914"/>
                                        </p:tgtEl>
                                      </p:cBhvr>
                                    </p:animEffect>
                                  </p:childTnLst>
                                </p:cTn>
                              </p:par>
                            </p:childTnLst>
                          </p:cTn>
                        </p:par>
                        <p:par>
                          <p:cTn id="207" fill="hold">
                            <p:stCondLst>
                              <p:cond delay="2500"/>
                            </p:stCondLst>
                            <p:childTnLst>
                              <p:par>
                                <p:cTn id="208" presetID="53" presetClass="entr" presetSubtype="0" fill="hold" grpId="0" nodeType="afterEffect">
                                  <p:stCondLst>
                                    <p:cond delay="0"/>
                                  </p:stCondLst>
                                  <p:childTnLst>
                                    <p:set>
                                      <p:cBhvr>
                                        <p:cTn id="209" dur="1" fill="hold">
                                          <p:stCondLst>
                                            <p:cond delay="0"/>
                                          </p:stCondLst>
                                        </p:cTn>
                                        <p:tgtEl>
                                          <p:spTgt spid="38">
                                            <p:txEl>
                                              <p:pRg st="1" end="1"/>
                                            </p:txEl>
                                          </p:spTgt>
                                        </p:tgtEl>
                                        <p:attrNameLst>
                                          <p:attrName>style.visibility</p:attrName>
                                        </p:attrNameLst>
                                      </p:cBhvr>
                                      <p:to>
                                        <p:strVal val="visible"/>
                                      </p:to>
                                    </p:set>
                                    <p:anim calcmode="lin" valueType="num">
                                      <p:cBhvr>
                                        <p:cTn id="210" dur="1000" fill="hold"/>
                                        <p:tgtEl>
                                          <p:spTgt spid="38">
                                            <p:txEl>
                                              <p:pRg st="1" end="1"/>
                                            </p:txEl>
                                          </p:spTgt>
                                        </p:tgtEl>
                                        <p:attrNameLst>
                                          <p:attrName>ppt_w</p:attrName>
                                        </p:attrNameLst>
                                      </p:cBhvr>
                                      <p:tavLst>
                                        <p:tav tm="0">
                                          <p:val>
                                            <p:fltVal val="0"/>
                                          </p:val>
                                        </p:tav>
                                        <p:tav tm="100000">
                                          <p:val>
                                            <p:strVal val="#ppt_w"/>
                                          </p:val>
                                        </p:tav>
                                      </p:tavLst>
                                    </p:anim>
                                    <p:anim calcmode="lin" valueType="num">
                                      <p:cBhvr>
                                        <p:cTn id="211" dur="1000" fill="hold"/>
                                        <p:tgtEl>
                                          <p:spTgt spid="38">
                                            <p:txEl>
                                              <p:pRg st="1" end="1"/>
                                            </p:txEl>
                                          </p:spTgt>
                                        </p:tgtEl>
                                        <p:attrNameLst>
                                          <p:attrName>ppt_h</p:attrName>
                                        </p:attrNameLst>
                                      </p:cBhvr>
                                      <p:tavLst>
                                        <p:tav tm="0">
                                          <p:val>
                                            <p:fltVal val="0"/>
                                          </p:val>
                                        </p:tav>
                                        <p:tav tm="100000">
                                          <p:val>
                                            <p:strVal val="#ppt_h"/>
                                          </p:val>
                                        </p:tav>
                                      </p:tavLst>
                                    </p:anim>
                                    <p:animEffect transition="in" filter="fade">
                                      <p:cBhvr>
                                        <p:cTn id="212" dur="1000"/>
                                        <p:tgtEl>
                                          <p:spTgt spid="38">
                                            <p:txEl>
                                              <p:pRg st="1" end="1"/>
                                            </p:txEl>
                                          </p:spTgt>
                                        </p:tgtEl>
                                      </p:cBhvr>
                                    </p:animEffect>
                                  </p:childTnLst>
                                </p:cTn>
                              </p:par>
                            </p:childTnLst>
                          </p:cTn>
                        </p:par>
                        <p:par>
                          <p:cTn id="213" fill="hold">
                            <p:stCondLst>
                              <p:cond delay="3500"/>
                            </p:stCondLst>
                            <p:childTnLst>
                              <p:par>
                                <p:cTn id="214" presetID="53" presetClass="entr" presetSubtype="0" fill="hold" grpId="0" nodeType="afterEffect">
                                  <p:stCondLst>
                                    <p:cond delay="0"/>
                                  </p:stCondLst>
                                  <p:childTnLst>
                                    <p:set>
                                      <p:cBhvr>
                                        <p:cTn id="215" dur="1" fill="hold">
                                          <p:stCondLst>
                                            <p:cond delay="0"/>
                                          </p:stCondLst>
                                        </p:cTn>
                                        <p:tgtEl>
                                          <p:spTgt spid="38">
                                            <p:txEl>
                                              <p:pRg st="2" end="2"/>
                                            </p:txEl>
                                          </p:spTgt>
                                        </p:tgtEl>
                                        <p:attrNameLst>
                                          <p:attrName>style.visibility</p:attrName>
                                        </p:attrNameLst>
                                      </p:cBhvr>
                                      <p:to>
                                        <p:strVal val="visible"/>
                                      </p:to>
                                    </p:set>
                                    <p:anim calcmode="lin" valueType="num">
                                      <p:cBhvr>
                                        <p:cTn id="216" dur="1000" fill="hold"/>
                                        <p:tgtEl>
                                          <p:spTgt spid="38">
                                            <p:txEl>
                                              <p:pRg st="2" end="2"/>
                                            </p:txEl>
                                          </p:spTgt>
                                        </p:tgtEl>
                                        <p:attrNameLst>
                                          <p:attrName>ppt_w</p:attrName>
                                        </p:attrNameLst>
                                      </p:cBhvr>
                                      <p:tavLst>
                                        <p:tav tm="0">
                                          <p:val>
                                            <p:fltVal val="0"/>
                                          </p:val>
                                        </p:tav>
                                        <p:tav tm="100000">
                                          <p:val>
                                            <p:strVal val="#ppt_w"/>
                                          </p:val>
                                        </p:tav>
                                      </p:tavLst>
                                    </p:anim>
                                    <p:anim calcmode="lin" valueType="num">
                                      <p:cBhvr>
                                        <p:cTn id="217" dur="1000" fill="hold"/>
                                        <p:tgtEl>
                                          <p:spTgt spid="38">
                                            <p:txEl>
                                              <p:pRg st="2" end="2"/>
                                            </p:txEl>
                                          </p:spTgt>
                                        </p:tgtEl>
                                        <p:attrNameLst>
                                          <p:attrName>ppt_h</p:attrName>
                                        </p:attrNameLst>
                                      </p:cBhvr>
                                      <p:tavLst>
                                        <p:tav tm="0">
                                          <p:val>
                                            <p:fltVal val="0"/>
                                          </p:val>
                                        </p:tav>
                                        <p:tav tm="100000">
                                          <p:val>
                                            <p:strVal val="#ppt_h"/>
                                          </p:val>
                                        </p:tav>
                                      </p:tavLst>
                                    </p:anim>
                                    <p:animEffect transition="in" filter="fade">
                                      <p:cBhvr>
                                        <p:cTn id="218" dur="1000"/>
                                        <p:tgtEl>
                                          <p:spTgt spid="38">
                                            <p:txEl>
                                              <p:pRg st="2" end="2"/>
                                            </p:txEl>
                                          </p:spTgt>
                                        </p:tgtEl>
                                      </p:cBhvr>
                                    </p:animEffect>
                                  </p:childTnLst>
                                </p:cTn>
                              </p:par>
                            </p:childTnLst>
                          </p:cTn>
                        </p:par>
                        <p:par>
                          <p:cTn id="219" fill="hold">
                            <p:stCondLst>
                              <p:cond delay="4500"/>
                            </p:stCondLst>
                            <p:childTnLst>
                              <p:par>
                                <p:cTn id="220" presetID="53" presetClass="entr" presetSubtype="0" fill="hold" grpId="0" nodeType="afterEffect">
                                  <p:stCondLst>
                                    <p:cond delay="0"/>
                                  </p:stCondLst>
                                  <p:childTnLst>
                                    <p:set>
                                      <p:cBhvr>
                                        <p:cTn id="221" dur="1" fill="hold">
                                          <p:stCondLst>
                                            <p:cond delay="0"/>
                                          </p:stCondLst>
                                        </p:cTn>
                                        <p:tgtEl>
                                          <p:spTgt spid="38">
                                            <p:txEl>
                                              <p:pRg st="3" end="3"/>
                                            </p:txEl>
                                          </p:spTgt>
                                        </p:tgtEl>
                                        <p:attrNameLst>
                                          <p:attrName>style.visibility</p:attrName>
                                        </p:attrNameLst>
                                      </p:cBhvr>
                                      <p:to>
                                        <p:strVal val="visible"/>
                                      </p:to>
                                    </p:set>
                                    <p:anim calcmode="lin" valueType="num">
                                      <p:cBhvr>
                                        <p:cTn id="222" dur="1000" fill="hold"/>
                                        <p:tgtEl>
                                          <p:spTgt spid="38">
                                            <p:txEl>
                                              <p:pRg st="3" end="3"/>
                                            </p:txEl>
                                          </p:spTgt>
                                        </p:tgtEl>
                                        <p:attrNameLst>
                                          <p:attrName>ppt_w</p:attrName>
                                        </p:attrNameLst>
                                      </p:cBhvr>
                                      <p:tavLst>
                                        <p:tav tm="0">
                                          <p:val>
                                            <p:fltVal val="0"/>
                                          </p:val>
                                        </p:tav>
                                        <p:tav tm="100000">
                                          <p:val>
                                            <p:strVal val="#ppt_w"/>
                                          </p:val>
                                        </p:tav>
                                      </p:tavLst>
                                    </p:anim>
                                    <p:anim calcmode="lin" valueType="num">
                                      <p:cBhvr>
                                        <p:cTn id="223" dur="1000" fill="hold"/>
                                        <p:tgtEl>
                                          <p:spTgt spid="38">
                                            <p:txEl>
                                              <p:pRg st="3" end="3"/>
                                            </p:txEl>
                                          </p:spTgt>
                                        </p:tgtEl>
                                        <p:attrNameLst>
                                          <p:attrName>ppt_h</p:attrName>
                                        </p:attrNameLst>
                                      </p:cBhvr>
                                      <p:tavLst>
                                        <p:tav tm="0">
                                          <p:val>
                                            <p:fltVal val="0"/>
                                          </p:val>
                                        </p:tav>
                                        <p:tav tm="100000">
                                          <p:val>
                                            <p:strVal val="#ppt_h"/>
                                          </p:val>
                                        </p:tav>
                                      </p:tavLst>
                                    </p:anim>
                                    <p:animEffect transition="in" filter="fade">
                                      <p:cBhvr>
                                        <p:cTn id="224" dur="1000"/>
                                        <p:tgtEl>
                                          <p:spTgt spid="38">
                                            <p:txEl>
                                              <p:pRg st="3" end="3"/>
                                            </p:txEl>
                                          </p:spTgt>
                                        </p:tgtEl>
                                      </p:cBhvr>
                                    </p:animEffect>
                                  </p:childTnLst>
                                </p:cTn>
                              </p:par>
                            </p:childTnLst>
                          </p:cTn>
                        </p:par>
                        <p:par>
                          <p:cTn id="225" fill="hold">
                            <p:stCondLst>
                              <p:cond delay="5500"/>
                            </p:stCondLst>
                            <p:childTnLst>
                              <p:par>
                                <p:cTn id="226" presetID="53" presetClass="entr" presetSubtype="0" fill="hold" grpId="0" nodeType="afterEffect">
                                  <p:stCondLst>
                                    <p:cond delay="0"/>
                                  </p:stCondLst>
                                  <p:childTnLst>
                                    <p:set>
                                      <p:cBhvr>
                                        <p:cTn id="227" dur="1" fill="hold">
                                          <p:stCondLst>
                                            <p:cond delay="0"/>
                                          </p:stCondLst>
                                        </p:cTn>
                                        <p:tgtEl>
                                          <p:spTgt spid="784926"/>
                                        </p:tgtEl>
                                        <p:attrNameLst>
                                          <p:attrName>style.visibility</p:attrName>
                                        </p:attrNameLst>
                                      </p:cBhvr>
                                      <p:to>
                                        <p:strVal val="visible"/>
                                      </p:to>
                                    </p:set>
                                    <p:anim calcmode="lin" valueType="num">
                                      <p:cBhvr>
                                        <p:cTn id="228" dur="500" fill="hold"/>
                                        <p:tgtEl>
                                          <p:spTgt spid="784926"/>
                                        </p:tgtEl>
                                        <p:attrNameLst>
                                          <p:attrName>ppt_w</p:attrName>
                                        </p:attrNameLst>
                                      </p:cBhvr>
                                      <p:tavLst>
                                        <p:tav tm="0">
                                          <p:val>
                                            <p:fltVal val="0"/>
                                          </p:val>
                                        </p:tav>
                                        <p:tav tm="100000">
                                          <p:val>
                                            <p:strVal val="#ppt_w"/>
                                          </p:val>
                                        </p:tav>
                                      </p:tavLst>
                                    </p:anim>
                                    <p:anim calcmode="lin" valueType="num">
                                      <p:cBhvr>
                                        <p:cTn id="229" dur="500" fill="hold"/>
                                        <p:tgtEl>
                                          <p:spTgt spid="784926"/>
                                        </p:tgtEl>
                                        <p:attrNameLst>
                                          <p:attrName>ppt_h</p:attrName>
                                        </p:attrNameLst>
                                      </p:cBhvr>
                                      <p:tavLst>
                                        <p:tav tm="0">
                                          <p:val>
                                            <p:fltVal val="0"/>
                                          </p:val>
                                        </p:tav>
                                        <p:tav tm="100000">
                                          <p:val>
                                            <p:strVal val="#ppt_h"/>
                                          </p:val>
                                        </p:tav>
                                      </p:tavLst>
                                    </p:anim>
                                    <p:animEffect transition="in" filter="fade">
                                      <p:cBhvr>
                                        <p:cTn id="230" dur="500"/>
                                        <p:tgtEl>
                                          <p:spTgt spid="784926"/>
                                        </p:tgtEl>
                                      </p:cBhvr>
                                    </p:animEffect>
                                  </p:childTnLst>
                                </p:cTn>
                              </p:par>
                            </p:childTnLst>
                          </p:cTn>
                        </p:par>
                        <p:par>
                          <p:cTn id="231" fill="hold">
                            <p:stCondLst>
                              <p:cond delay="6000"/>
                            </p:stCondLst>
                            <p:childTnLst>
                              <p:par>
                                <p:cTn id="232" presetID="53" presetClass="entr" presetSubtype="0" fill="hold" grpId="0" nodeType="afterEffect">
                                  <p:stCondLst>
                                    <p:cond delay="0"/>
                                  </p:stCondLst>
                                  <p:childTnLst>
                                    <p:set>
                                      <p:cBhvr>
                                        <p:cTn id="233" dur="1" fill="hold">
                                          <p:stCondLst>
                                            <p:cond delay="0"/>
                                          </p:stCondLst>
                                        </p:cTn>
                                        <p:tgtEl>
                                          <p:spTgt spid="784925"/>
                                        </p:tgtEl>
                                        <p:attrNameLst>
                                          <p:attrName>style.visibility</p:attrName>
                                        </p:attrNameLst>
                                      </p:cBhvr>
                                      <p:to>
                                        <p:strVal val="visible"/>
                                      </p:to>
                                    </p:set>
                                    <p:anim calcmode="lin" valueType="num">
                                      <p:cBhvr>
                                        <p:cTn id="234" dur="500" fill="hold"/>
                                        <p:tgtEl>
                                          <p:spTgt spid="784925"/>
                                        </p:tgtEl>
                                        <p:attrNameLst>
                                          <p:attrName>ppt_w</p:attrName>
                                        </p:attrNameLst>
                                      </p:cBhvr>
                                      <p:tavLst>
                                        <p:tav tm="0">
                                          <p:val>
                                            <p:fltVal val="0"/>
                                          </p:val>
                                        </p:tav>
                                        <p:tav tm="100000">
                                          <p:val>
                                            <p:strVal val="#ppt_w"/>
                                          </p:val>
                                        </p:tav>
                                      </p:tavLst>
                                    </p:anim>
                                    <p:anim calcmode="lin" valueType="num">
                                      <p:cBhvr>
                                        <p:cTn id="235" dur="500" fill="hold"/>
                                        <p:tgtEl>
                                          <p:spTgt spid="784925"/>
                                        </p:tgtEl>
                                        <p:attrNameLst>
                                          <p:attrName>ppt_h</p:attrName>
                                        </p:attrNameLst>
                                      </p:cBhvr>
                                      <p:tavLst>
                                        <p:tav tm="0">
                                          <p:val>
                                            <p:fltVal val="0"/>
                                          </p:val>
                                        </p:tav>
                                        <p:tav tm="100000">
                                          <p:val>
                                            <p:strVal val="#ppt_h"/>
                                          </p:val>
                                        </p:tav>
                                      </p:tavLst>
                                    </p:anim>
                                    <p:animEffect transition="in" filter="fade">
                                      <p:cBhvr>
                                        <p:cTn id="236" dur="500"/>
                                        <p:tgtEl>
                                          <p:spTgt spid="784925"/>
                                        </p:tgtEl>
                                      </p:cBhvr>
                                    </p:animEffect>
                                  </p:childTnLst>
                                </p:cTn>
                              </p:par>
                            </p:childTnLst>
                          </p:cTn>
                        </p:par>
                        <p:par>
                          <p:cTn id="237" fill="hold">
                            <p:stCondLst>
                              <p:cond delay="6500"/>
                            </p:stCondLst>
                            <p:childTnLst>
                              <p:par>
                                <p:cTn id="238" presetID="53" presetClass="entr" presetSubtype="0" fill="hold" grpId="0" nodeType="afterEffect">
                                  <p:stCondLst>
                                    <p:cond delay="0"/>
                                  </p:stCondLst>
                                  <p:childTnLst>
                                    <p:set>
                                      <p:cBhvr>
                                        <p:cTn id="239" dur="1" fill="hold">
                                          <p:stCondLst>
                                            <p:cond delay="0"/>
                                          </p:stCondLst>
                                        </p:cTn>
                                        <p:tgtEl>
                                          <p:spTgt spid="784924"/>
                                        </p:tgtEl>
                                        <p:attrNameLst>
                                          <p:attrName>style.visibility</p:attrName>
                                        </p:attrNameLst>
                                      </p:cBhvr>
                                      <p:to>
                                        <p:strVal val="visible"/>
                                      </p:to>
                                    </p:set>
                                    <p:anim calcmode="lin" valueType="num">
                                      <p:cBhvr>
                                        <p:cTn id="240" dur="500" fill="hold"/>
                                        <p:tgtEl>
                                          <p:spTgt spid="784924"/>
                                        </p:tgtEl>
                                        <p:attrNameLst>
                                          <p:attrName>ppt_w</p:attrName>
                                        </p:attrNameLst>
                                      </p:cBhvr>
                                      <p:tavLst>
                                        <p:tav tm="0">
                                          <p:val>
                                            <p:fltVal val="0"/>
                                          </p:val>
                                        </p:tav>
                                        <p:tav tm="100000">
                                          <p:val>
                                            <p:strVal val="#ppt_w"/>
                                          </p:val>
                                        </p:tav>
                                      </p:tavLst>
                                    </p:anim>
                                    <p:anim calcmode="lin" valueType="num">
                                      <p:cBhvr>
                                        <p:cTn id="241" dur="500" fill="hold"/>
                                        <p:tgtEl>
                                          <p:spTgt spid="784924"/>
                                        </p:tgtEl>
                                        <p:attrNameLst>
                                          <p:attrName>ppt_h</p:attrName>
                                        </p:attrNameLst>
                                      </p:cBhvr>
                                      <p:tavLst>
                                        <p:tav tm="0">
                                          <p:val>
                                            <p:fltVal val="0"/>
                                          </p:val>
                                        </p:tav>
                                        <p:tav tm="100000">
                                          <p:val>
                                            <p:strVal val="#ppt_h"/>
                                          </p:val>
                                        </p:tav>
                                      </p:tavLst>
                                    </p:anim>
                                    <p:animEffect transition="in" filter="fade">
                                      <p:cBhvr>
                                        <p:cTn id="242" dur="500"/>
                                        <p:tgtEl>
                                          <p:spTgt spid="784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889" grpId="0" animBg="1"/>
      <p:bldP spid="784890" grpId="0" animBg="1"/>
      <p:bldP spid="784891" grpId="0" animBg="1"/>
      <p:bldP spid="784892" grpId="0" animBg="1"/>
      <p:bldP spid="784895" grpId="0" animBg="1"/>
      <p:bldP spid="784896" grpId="0" animBg="1"/>
      <p:bldP spid="784897" grpId="0" animBg="1"/>
      <p:bldP spid="784898" grpId="0" animBg="1"/>
      <p:bldP spid="784899" grpId="0" animBg="1"/>
      <p:bldP spid="784901" grpId="0" animBg="1"/>
      <p:bldP spid="784902" grpId="0" animBg="1"/>
      <p:bldP spid="784903" grpId="0" animBg="1"/>
      <p:bldP spid="784904" grpId="0" animBg="1"/>
      <p:bldP spid="784905" grpId="0" animBg="1"/>
      <p:bldP spid="784906" grpId="0"/>
      <p:bldP spid="784907" grpId="0"/>
      <p:bldP spid="784908" grpId="0"/>
      <p:bldP spid="784909" grpId="0"/>
      <p:bldP spid="784911" grpId="0"/>
      <p:bldP spid="784912" grpId="0"/>
      <p:bldP spid="784913" grpId="0"/>
      <p:bldP spid="784914" grpId="0"/>
      <p:bldP spid="784915" grpId="0"/>
      <p:bldP spid="784916" grpId="0"/>
      <p:bldP spid="784918" grpId="0"/>
      <p:bldP spid="784919" grpId="0"/>
      <p:bldP spid="784921" grpId="0" animBg="1"/>
      <p:bldP spid="784922" grpId="0"/>
      <p:bldP spid="784923" grpId="1" uiExpand="1" build="p"/>
      <p:bldP spid="784924" grpId="0"/>
      <p:bldP spid="784925" grpId="0"/>
      <p:bldP spid="784926" grpId="0"/>
      <p:bldP spid="3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4292" name="Picture 4" descr="j00787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74925" y="985838"/>
            <a:ext cx="4037013" cy="5164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524292"/>
                                        </p:tgtEl>
                                        <p:attrNameLst>
                                          <p:attrName>style.visibility</p:attrName>
                                        </p:attrNameLst>
                                      </p:cBhvr>
                                      <p:to>
                                        <p:strVal val="visible"/>
                                      </p:to>
                                    </p:set>
                                    <p:animEffect transition="in" filter="box(out)">
                                      <p:cBhvr>
                                        <p:cTn id="7" dur="500"/>
                                        <p:tgtEl>
                                          <p:spTgt spid="524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893" name="Line 509"/>
          <p:cNvSpPr>
            <a:spLocks noChangeShapeType="1"/>
          </p:cNvSpPr>
          <p:nvPr/>
        </p:nvSpPr>
        <p:spPr bwMode="auto">
          <a:xfrm>
            <a:off x="5676900" y="9064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59" y="542926"/>
            <a:ext cx="3046841" cy="5649148"/>
          </a:xfrm>
          <a:prstGeom prst="rect">
            <a:avLst/>
          </a:prstGeom>
        </p:spPr>
      </p:pic>
      <p:sp>
        <p:nvSpPr>
          <p:cNvPr id="16" name="Title 1"/>
          <p:cNvSpPr txBox="1">
            <a:spLocks/>
          </p:cNvSpPr>
          <p:nvPr/>
        </p:nvSpPr>
        <p:spPr bwMode="auto">
          <a:xfrm>
            <a:off x="3743325" y="609600"/>
            <a:ext cx="52736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hu-HU" sz="4000" b="1" kern="0" spc="500" dirty="0" smtClean="0">
                <a:solidFill>
                  <a:srgbClr val="0000CC"/>
                </a:solidFill>
                <a:effectLst>
                  <a:outerShdw blurRad="38100" dist="38100" dir="2700000" algn="tl">
                    <a:srgbClr val="000000">
                      <a:alpha val="43137"/>
                    </a:srgbClr>
                  </a:outerShdw>
                </a:effectLst>
                <a:latin typeface="Times New Roman" panose="02020603050405020304" pitchFamily="18" charset="0"/>
              </a:rPr>
              <a:t>EGÉSZSÉG – 	BETEGSÉG</a:t>
            </a:r>
            <a:r>
              <a:rPr lang="hu-HU" sz="3600" b="1" kern="0" spc="500" dirty="0" smtClean="0">
                <a:solidFill>
                  <a:srgbClr val="0000CC"/>
                </a:solidFill>
                <a:effectLst>
                  <a:outerShdw blurRad="38100" dist="38100" dir="2700000" algn="tl">
                    <a:srgbClr val="000000">
                      <a:alpha val="43137"/>
                    </a:srgbClr>
                  </a:outerShdw>
                </a:effectLst>
                <a:latin typeface="Times New Roman" panose="02020603050405020304" pitchFamily="18" charset="0"/>
              </a:rPr>
              <a:t> </a:t>
            </a:r>
            <a:endParaRPr lang="hu-HU" sz="3600" b="1" kern="0" spc="500"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18" name="Content Placeholder 1"/>
          <p:cNvSpPr>
            <a:spLocks noGrp="1"/>
          </p:cNvSpPr>
          <p:nvPr>
            <p:ph/>
          </p:nvPr>
        </p:nvSpPr>
        <p:spPr>
          <a:xfrm>
            <a:off x="3619499" y="2219324"/>
            <a:ext cx="5124451" cy="4257675"/>
          </a:xfrm>
        </p:spPr>
        <p:txBody>
          <a:bodyPr/>
          <a:lstStyle/>
          <a:p>
            <a:r>
              <a:rPr lang="hu-HU" dirty="0" smtClean="0">
                <a:solidFill>
                  <a:srgbClr val="0000CC"/>
                </a:solidFill>
                <a:effectLst>
                  <a:outerShdw blurRad="38100" dist="38100" dir="2700000" algn="tl">
                    <a:srgbClr val="000000">
                      <a:alpha val="43137"/>
                    </a:srgbClr>
                  </a:outerShdw>
                </a:effectLst>
              </a:rPr>
              <a:t>Az egészséges szervezet kisugárzása „eltaszítja”</a:t>
            </a:r>
            <a:br>
              <a:rPr lang="hu-HU" dirty="0" smtClean="0">
                <a:solidFill>
                  <a:srgbClr val="0000CC"/>
                </a:solidFill>
                <a:effectLst>
                  <a:outerShdw blurRad="38100" dist="38100" dir="2700000" algn="tl">
                    <a:srgbClr val="000000">
                      <a:alpha val="43137"/>
                    </a:srgbClr>
                  </a:outerShdw>
                </a:effectLst>
              </a:rPr>
            </a:br>
            <a:r>
              <a:rPr lang="hu-HU" dirty="0" smtClean="0">
                <a:solidFill>
                  <a:srgbClr val="0000CC"/>
                </a:solidFill>
                <a:effectLst>
                  <a:outerShdw blurRad="38100" dist="38100" dir="2700000" algn="tl">
                    <a:srgbClr val="000000">
                      <a:alpha val="43137"/>
                    </a:srgbClr>
                  </a:outerShdw>
                </a:effectLst>
              </a:rPr>
              <a:t>a vírusokat/baktériumokat</a:t>
            </a:r>
          </a:p>
          <a:p>
            <a:r>
              <a:rPr lang="hu-HU" dirty="0" smtClean="0">
                <a:solidFill>
                  <a:srgbClr val="0000CC"/>
                </a:solidFill>
                <a:effectLst>
                  <a:outerShdw blurRad="38100" dist="38100" dir="2700000" algn="tl">
                    <a:srgbClr val="000000">
                      <a:alpha val="43137"/>
                    </a:srgbClr>
                  </a:outerShdw>
                </a:effectLst>
              </a:rPr>
              <a:t>A legyengült szervezet „kaput nyit” előttük </a:t>
            </a:r>
            <a:endParaRPr lang="hu-HU"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618861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1000"/>
                                        <p:tgtEl>
                                          <p:spTgt spid="16"/>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out)">
                                      <p:cBhvr>
                                        <p:cTn id="11" dur="1000"/>
                                        <p:tgtEl>
                                          <p:spTgt spid="15"/>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circle(out)">
                                      <p:cBhvr>
                                        <p:cTn id="15" dur="1000"/>
                                        <p:tgtEl>
                                          <p:spTgt spid="18">
                                            <p:txEl>
                                              <p:pRg st="0" end="0"/>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Effect transition="in" filter="circle(out)">
                                      <p:cBhvr>
                                        <p:cTn id="19" dur="10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2362200"/>
            <a:ext cx="8356600" cy="4114800"/>
          </a:xfrm>
        </p:spPr>
        <p:txBody>
          <a:bodyPr/>
          <a:lstStyle/>
          <a:p>
            <a:r>
              <a:rPr lang="hu-HU" sz="3600" dirty="0" smtClean="0">
                <a:solidFill>
                  <a:srgbClr val="0000FF"/>
                </a:solidFill>
                <a:effectLst>
                  <a:outerShdw blurRad="38100" dist="38100" dir="2700000" algn="tl">
                    <a:srgbClr val="000000">
                      <a:alpha val="43137"/>
                    </a:srgbClr>
                  </a:outerShdw>
                </a:effectLst>
              </a:rPr>
              <a:t>A szellem és az anyag egymásra hat</a:t>
            </a:r>
          </a:p>
          <a:p>
            <a:pPr lvl="1"/>
            <a:r>
              <a:rPr lang="hu-HU" sz="3200" dirty="0" smtClean="0">
                <a:solidFill>
                  <a:srgbClr val="0000FF"/>
                </a:solidFill>
                <a:effectLst>
                  <a:outerShdw blurRad="38100" dist="38100" dir="2700000" algn="tl">
                    <a:srgbClr val="000000">
                      <a:alpha val="43137"/>
                    </a:srgbClr>
                  </a:outerShdw>
                </a:effectLst>
              </a:rPr>
              <a:t> létrejön a forma (</a:t>
            </a:r>
            <a:r>
              <a:rPr lang="hu-HU" sz="3200" dirty="0" smtClean="0">
                <a:solidFill>
                  <a:srgbClr val="33CC33"/>
                </a:solidFill>
                <a:effectLst>
                  <a:outerShdw blurRad="38100" dist="38100" dir="2700000" algn="tl">
                    <a:srgbClr val="000000">
                      <a:alpha val="43137"/>
                    </a:srgbClr>
                  </a:outerShdw>
                </a:effectLst>
              </a:rPr>
              <a:t>„megszületik”</a:t>
            </a:r>
            <a:r>
              <a:rPr lang="hu-HU" sz="3200" dirty="0" smtClean="0">
                <a:solidFill>
                  <a:srgbClr val="0000FF"/>
                </a:solidFill>
                <a:effectLst>
                  <a:outerShdw blurRad="38100" dist="38100" dir="2700000" algn="tl">
                    <a:srgbClr val="000000">
                      <a:alpha val="43137"/>
                    </a:srgbClr>
                  </a:outerShdw>
                </a:effectLst>
              </a:rPr>
              <a:t>)</a:t>
            </a:r>
          </a:p>
          <a:p>
            <a:pPr lvl="1"/>
            <a:r>
              <a:rPr lang="hu-HU" sz="3200" dirty="0" smtClean="0">
                <a:solidFill>
                  <a:srgbClr val="0000FF"/>
                </a:solidFill>
                <a:effectLst>
                  <a:outerShdw blurRad="38100" dist="38100" dir="2700000" algn="tl">
                    <a:srgbClr val="000000">
                      <a:alpha val="43137"/>
                    </a:srgbClr>
                  </a:outerShdw>
                </a:effectLst>
              </a:rPr>
              <a:t> addig </a:t>
            </a:r>
            <a:r>
              <a:rPr lang="hu-HU" sz="3200" dirty="0" smtClean="0">
                <a:solidFill>
                  <a:srgbClr val="33CC33"/>
                </a:solidFill>
                <a:effectLst>
                  <a:outerShdw blurRad="38100" dist="38100" dir="2700000" algn="tl">
                    <a:srgbClr val="000000">
                      <a:alpha val="43137"/>
                    </a:srgbClr>
                  </a:outerShdw>
                </a:effectLst>
              </a:rPr>
              <a:t>„él”</a:t>
            </a:r>
            <a:r>
              <a:rPr lang="hu-HU" sz="3200" dirty="0" smtClean="0">
                <a:solidFill>
                  <a:srgbClr val="0000FF"/>
                </a:solidFill>
                <a:effectLst>
                  <a:outerShdw blurRad="38100" dist="38100" dir="2700000" algn="tl">
                    <a:srgbClr val="000000">
                      <a:alpha val="43137"/>
                    </a:srgbClr>
                  </a:outerShdw>
                </a:effectLst>
              </a:rPr>
              <a:t>, amíg a szellem működteti</a:t>
            </a:r>
          </a:p>
          <a:p>
            <a:pPr lvl="1"/>
            <a:r>
              <a:rPr lang="hu-HU" sz="3200" dirty="0">
                <a:solidFill>
                  <a:srgbClr val="0000FF"/>
                </a:solidFill>
                <a:effectLst>
                  <a:outerShdw blurRad="38100" dist="38100" dir="2700000" algn="tl">
                    <a:srgbClr val="000000">
                      <a:alpha val="43137"/>
                    </a:srgbClr>
                  </a:outerShdw>
                </a:effectLst>
              </a:rPr>
              <a:t> </a:t>
            </a:r>
            <a:r>
              <a:rPr lang="hu-HU" sz="3200" dirty="0" smtClean="0">
                <a:solidFill>
                  <a:srgbClr val="0000FF"/>
                </a:solidFill>
                <a:effectLst>
                  <a:outerShdw blurRad="38100" dist="38100" dir="2700000" algn="tl">
                    <a:srgbClr val="000000">
                      <a:alpha val="43137"/>
                    </a:srgbClr>
                  </a:outerShdw>
                </a:effectLst>
              </a:rPr>
              <a:t>a forma megszűnik (</a:t>
            </a:r>
            <a:r>
              <a:rPr lang="hu-HU" sz="3200" dirty="0" smtClean="0">
                <a:solidFill>
                  <a:srgbClr val="33CC33"/>
                </a:solidFill>
                <a:effectLst>
                  <a:outerShdw blurRad="38100" dist="38100" dir="2700000" algn="tl">
                    <a:srgbClr val="000000">
                      <a:alpha val="43137"/>
                    </a:srgbClr>
                  </a:outerShdw>
                </a:effectLst>
              </a:rPr>
              <a:t>„meghal”</a:t>
            </a:r>
            <a:r>
              <a:rPr lang="hu-HU" sz="3200" dirty="0" smtClean="0">
                <a:solidFill>
                  <a:srgbClr val="0000FF"/>
                </a:solidFill>
                <a:effectLst>
                  <a:outerShdw blurRad="38100" dist="38100" dir="2700000" algn="tl">
                    <a:srgbClr val="000000">
                      <a:alpha val="43137"/>
                    </a:srgbClr>
                  </a:outerShdw>
                </a:effectLst>
              </a:rPr>
              <a:t>),  </a:t>
            </a:r>
            <a:br>
              <a:rPr lang="hu-HU" sz="3200" dirty="0" smtClean="0">
                <a:solidFill>
                  <a:srgbClr val="0000FF"/>
                </a:solidFill>
                <a:effectLst>
                  <a:outerShdw blurRad="38100" dist="38100" dir="2700000" algn="tl">
                    <a:srgbClr val="000000">
                      <a:alpha val="43137"/>
                    </a:srgbClr>
                  </a:outerShdw>
                </a:effectLst>
              </a:rPr>
            </a:br>
            <a:r>
              <a:rPr lang="hu-HU" sz="3200" dirty="0" smtClean="0">
                <a:solidFill>
                  <a:srgbClr val="0000FF"/>
                </a:solidFill>
                <a:effectLst>
                  <a:outerShdw blurRad="38100" dist="38100" dir="2700000" algn="tl">
                    <a:srgbClr val="000000">
                      <a:alpha val="43137"/>
                    </a:srgbClr>
                  </a:outerShdw>
                </a:effectLst>
              </a:rPr>
              <a:t>      ha az éltető szellem kivonul belőle</a:t>
            </a:r>
          </a:p>
          <a:p>
            <a:pPr lvl="1"/>
            <a:r>
              <a:rPr lang="hu-HU" sz="3200" dirty="0">
                <a:solidFill>
                  <a:srgbClr val="0000FF"/>
                </a:solidFill>
                <a:effectLst>
                  <a:outerShdw blurRad="38100" dist="38100" dir="2700000" algn="tl">
                    <a:srgbClr val="000000">
                      <a:alpha val="43137"/>
                    </a:srgbClr>
                  </a:outerShdw>
                </a:effectLst>
              </a:rPr>
              <a:t> </a:t>
            </a:r>
            <a:r>
              <a:rPr lang="hu-HU" sz="3200" dirty="0" smtClean="0">
                <a:solidFill>
                  <a:srgbClr val="FF1B9D"/>
                </a:solidFill>
                <a:effectLst>
                  <a:outerShdw blurRad="38100" dist="38100" dir="2700000" algn="tl">
                    <a:srgbClr val="000000">
                      <a:alpha val="43137"/>
                    </a:srgbClr>
                  </a:outerShdw>
                </a:effectLst>
              </a:rPr>
              <a:t>sem a szellem, sem az anyag </a:t>
            </a:r>
            <a:r>
              <a:rPr lang="hu-HU" sz="3200" dirty="0" smtClean="0">
                <a:solidFill>
                  <a:srgbClr val="FF0000"/>
                </a:solidFill>
                <a:effectLst>
                  <a:outerShdw blurRad="38100" dist="38100" dir="2700000" algn="tl">
                    <a:srgbClr val="000000">
                      <a:alpha val="43137"/>
                    </a:srgbClr>
                  </a:outerShdw>
                </a:effectLst>
              </a:rPr>
              <a:t>nem hal meg</a:t>
            </a:r>
            <a:r>
              <a:rPr lang="hu-HU" sz="3200" dirty="0" smtClean="0">
                <a:solidFill>
                  <a:srgbClr val="FF1B9D"/>
                </a:solidFill>
                <a:effectLst>
                  <a:outerShdw blurRad="38100" dist="38100" dir="2700000" algn="tl">
                    <a:srgbClr val="000000">
                      <a:alpha val="43137"/>
                    </a:srgbClr>
                  </a:outerShdw>
                </a:effectLst>
              </a:rPr>
              <a:t>,</a:t>
            </a:r>
            <a:br>
              <a:rPr lang="hu-HU" sz="3200" dirty="0" smtClean="0">
                <a:solidFill>
                  <a:srgbClr val="FF1B9D"/>
                </a:solidFill>
                <a:effectLst>
                  <a:outerShdw blurRad="38100" dist="38100" dir="2700000" algn="tl">
                    <a:srgbClr val="000000">
                      <a:alpha val="43137"/>
                    </a:srgbClr>
                  </a:outerShdw>
                </a:effectLst>
              </a:rPr>
            </a:br>
            <a:r>
              <a:rPr lang="hu-HU" sz="3200" dirty="0" smtClean="0">
                <a:solidFill>
                  <a:srgbClr val="FF1B9D"/>
                </a:solidFill>
                <a:effectLst>
                  <a:outerShdw blurRad="38100" dist="38100" dir="2700000" algn="tl">
                    <a:srgbClr val="000000">
                      <a:alpha val="43137"/>
                    </a:srgbClr>
                  </a:outerShdw>
                </a:effectLst>
              </a:rPr>
              <a:t>      csak újabb formákat hoznak létre </a:t>
            </a:r>
            <a:r>
              <a:rPr lang="hu-HU" sz="3200" dirty="0" smtClean="0">
                <a:solidFill>
                  <a:srgbClr val="0000FF"/>
                </a:solidFill>
                <a:effectLst>
                  <a:outerShdw blurRad="38100" dist="38100" dir="2700000" algn="tl">
                    <a:srgbClr val="000000">
                      <a:alpha val="43137"/>
                    </a:srgbClr>
                  </a:outerShdw>
                </a:effectLst>
              </a:rPr>
              <a:t/>
            </a:r>
            <a:br>
              <a:rPr lang="hu-HU" sz="3200" dirty="0" smtClean="0">
                <a:solidFill>
                  <a:srgbClr val="0000FF"/>
                </a:solidFill>
                <a:effectLst>
                  <a:outerShdw blurRad="38100" dist="38100" dir="2700000" algn="tl">
                    <a:srgbClr val="000000">
                      <a:alpha val="43137"/>
                    </a:srgbClr>
                  </a:outerShdw>
                </a:effectLst>
              </a:rPr>
            </a:br>
            <a:endParaRPr lang="hu-HU" sz="3200" dirty="0" smtClean="0">
              <a:solidFill>
                <a:srgbClr val="0000FF"/>
              </a:solidFill>
              <a:effectLst>
                <a:outerShdw blurRad="38100" dist="38100" dir="2700000" algn="tl">
                  <a:srgbClr val="000000">
                    <a:alpha val="43137"/>
                  </a:srgbClr>
                </a:outerShdw>
              </a:effectLst>
            </a:endParaRPr>
          </a:p>
          <a:p>
            <a:pPr lvl="1"/>
            <a:endParaRPr lang="hu-HU" sz="3200" dirty="0">
              <a:solidFill>
                <a:srgbClr val="0000FF"/>
              </a:solidFill>
              <a:effectLst>
                <a:outerShdw blurRad="38100" dist="38100" dir="2700000" algn="tl">
                  <a:srgbClr val="000000">
                    <a:alpha val="43137"/>
                  </a:srgbClr>
                </a:outerShdw>
              </a:effectLst>
            </a:endParaRPr>
          </a:p>
        </p:txBody>
      </p:sp>
      <p:sp>
        <p:nvSpPr>
          <p:cNvPr id="4" name="Rectangle 7"/>
          <p:cNvSpPr>
            <a:spLocks noGrp="1" noChangeArrowheads="1"/>
          </p:cNvSpPr>
          <p:nvPr>
            <p:ph type="title"/>
          </p:nvPr>
        </p:nvSpPr>
        <p:spPr>
          <a:xfrm>
            <a:off x="457200" y="517525"/>
            <a:ext cx="8229600" cy="1143000"/>
          </a:xfrm>
          <a:noFill/>
          <a:ln/>
        </p:spPr>
        <p:txBody>
          <a:bodyPr/>
          <a:lstStyle/>
          <a:p>
            <a:r>
              <a:rPr lang="hu-HU" altLang="hu-HU" sz="5400" b="1" dirty="0">
                <a:solidFill>
                  <a:srgbClr val="0000FF"/>
                </a:solidFill>
                <a:effectLst>
                  <a:outerShdw blurRad="38100" dist="38100" dir="2700000" algn="tl">
                    <a:srgbClr val="C0C0C0"/>
                  </a:outerShdw>
                </a:effectLst>
              </a:rPr>
              <a:t>T E R E M T É S</a:t>
            </a:r>
          </a:p>
        </p:txBody>
      </p:sp>
    </p:spTree>
    <p:extLst>
      <p:ext uri="{BB962C8B-B14F-4D97-AF65-F5344CB8AC3E}">
        <p14:creationId xmlns:p14="http://schemas.microsoft.com/office/powerpoint/2010/main" val="30638294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par>
                          <p:cTn id="8" fill="hold">
                            <p:stCondLst>
                              <p:cond delay="1000"/>
                            </p:stCondLst>
                            <p:childTnLst>
                              <p:par>
                                <p:cTn id="9" presetID="6" presetClass="entr" presetSubtype="32"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500"/>
                            </p:stCondLst>
                            <p:childTnLst>
                              <p:par>
                                <p:cTn id="13" presetID="6" presetClass="entr" presetSubtype="32"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4000"/>
                            </p:stCondLst>
                            <p:childTnLst>
                              <p:par>
                                <p:cTn id="17" presetID="6" presetClass="entr" presetSubtype="32"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5500"/>
                            </p:stCondLst>
                            <p:childTnLst>
                              <p:par>
                                <p:cTn id="21" presetID="6" presetClass="entr" presetSubtype="32" fill="hold" grpId="0"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par>
                          <p:cTn id="24" fill="hold">
                            <p:stCondLst>
                              <p:cond delay="7000"/>
                            </p:stCondLst>
                            <p:childTnLst>
                              <p:par>
                                <p:cTn id="25" presetID="6" presetClass="entr" presetSubtype="32" fill="hold" grpId="0"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ou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8" name="Picture 4" descr="Hullamo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71625"/>
            <a:ext cx="7345363" cy="5170488"/>
          </a:xfrm>
          <a:prstGeom prst="rect">
            <a:avLst/>
          </a:prstGeom>
          <a:noFill/>
          <a:extLst>
            <a:ext uri="{909E8E84-426E-40DD-AFC4-6F175D3DCCD1}">
              <a14:hiddenFill xmlns:a14="http://schemas.microsoft.com/office/drawing/2010/main">
                <a:solidFill>
                  <a:srgbClr val="FFFFFF"/>
                </a:solidFill>
              </a14:hiddenFill>
            </a:ext>
          </a:extLst>
        </p:spPr>
      </p:pic>
      <p:sp>
        <p:nvSpPr>
          <p:cNvPr id="154631" name="Rectangle 7"/>
          <p:cNvSpPr>
            <a:spLocks noGrp="1" noChangeArrowheads="1"/>
          </p:cNvSpPr>
          <p:nvPr>
            <p:ph type="title"/>
          </p:nvPr>
        </p:nvSpPr>
        <p:spPr>
          <a:xfrm>
            <a:off x="457200" y="349250"/>
            <a:ext cx="8229600" cy="1143000"/>
          </a:xfrm>
          <a:noFill/>
          <a:ln/>
        </p:spPr>
        <p:txBody>
          <a:bodyPr/>
          <a:lstStyle/>
          <a:p>
            <a:r>
              <a:rPr lang="hu-HU" altLang="hu-HU" sz="5400" b="1" dirty="0">
                <a:solidFill>
                  <a:srgbClr val="0000FF"/>
                </a:solidFill>
                <a:effectLst>
                  <a:outerShdw blurRad="38100" dist="38100" dir="2700000" algn="tl">
                    <a:srgbClr val="C0C0C0"/>
                  </a:outerShdw>
                </a:effectLst>
              </a:rPr>
              <a:t>T E R E M T É S</a:t>
            </a:r>
          </a:p>
        </p:txBody>
      </p:sp>
    </p:spTree>
    <p:extLst>
      <p:ext uri="{BB962C8B-B14F-4D97-AF65-F5344CB8AC3E}">
        <p14:creationId xmlns:p14="http://schemas.microsoft.com/office/powerpoint/2010/main" val="234458722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154631"/>
                                        </p:tgtEl>
                                        <p:attrNameLst>
                                          <p:attrName>style.visibility</p:attrName>
                                        </p:attrNameLst>
                                      </p:cBhvr>
                                      <p:to>
                                        <p:strVal val="visible"/>
                                      </p:to>
                                    </p:set>
                                    <p:animEffect transition="in" filter="box(out)">
                                      <p:cBhvr>
                                        <p:cTn id="7" dur="500"/>
                                        <p:tgtEl>
                                          <p:spTgt spid="154631"/>
                                        </p:tgtEl>
                                      </p:cBhvr>
                                    </p:animEffect>
                                  </p:childTnLst>
                                </p:cTn>
                              </p:par>
                            </p:childTnLst>
                          </p:cTn>
                        </p:par>
                        <p:par>
                          <p:cTn id="8" fill="hold" nodeType="afterGroup">
                            <p:stCondLst>
                              <p:cond delay="1000"/>
                            </p:stCondLst>
                            <p:childTnLst>
                              <p:par>
                                <p:cTn id="9" presetID="4" presetClass="entr" presetSubtype="32" fill="hold" nodeType="afterEffect">
                                  <p:stCondLst>
                                    <p:cond delay="0"/>
                                  </p:stCondLst>
                                  <p:childTnLst>
                                    <p:set>
                                      <p:cBhvr>
                                        <p:cTn id="10" dur="1" fill="hold">
                                          <p:stCondLst>
                                            <p:cond delay="0"/>
                                          </p:stCondLst>
                                        </p:cTn>
                                        <p:tgtEl>
                                          <p:spTgt spid="154628"/>
                                        </p:tgtEl>
                                        <p:attrNameLst>
                                          <p:attrName>style.visibility</p:attrName>
                                        </p:attrNameLst>
                                      </p:cBhvr>
                                      <p:to>
                                        <p:strVal val="visible"/>
                                      </p:to>
                                    </p:set>
                                    <p:animEffect transition="in" filter="box(out)">
                                      <p:cBhvr>
                                        <p:cTn id="11" dur="500"/>
                                        <p:tgtEl>
                                          <p:spTgt spid="154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3459" name="Line 3"/>
          <p:cNvSpPr>
            <a:spLocks noChangeShapeType="1"/>
          </p:cNvSpPr>
          <p:nvPr/>
        </p:nvSpPr>
        <p:spPr bwMode="auto">
          <a:xfrm>
            <a:off x="1981200" y="2286000"/>
            <a:ext cx="0" cy="3429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60" name="Line 4"/>
          <p:cNvSpPr>
            <a:spLocks noChangeShapeType="1"/>
          </p:cNvSpPr>
          <p:nvPr/>
        </p:nvSpPr>
        <p:spPr bwMode="auto">
          <a:xfrm>
            <a:off x="1447800" y="3048000"/>
            <a:ext cx="685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61" name="Line 5"/>
          <p:cNvSpPr>
            <a:spLocks noChangeShapeType="1"/>
          </p:cNvSpPr>
          <p:nvPr/>
        </p:nvSpPr>
        <p:spPr bwMode="auto">
          <a:xfrm>
            <a:off x="2133600" y="3048000"/>
            <a:ext cx="0" cy="2667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62" name="Text Box 6"/>
          <p:cNvSpPr txBox="1">
            <a:spLocks noChangeArrowheads="1"/>
          </p:cNvSpPr>
          <p:nvPr/>
        </p:nvSpPr>
        <p:spPr bwMode="auto">
          <a:xfrm>
            <a:off x="685800" y="240665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50000"/>
              </a:spcBef>
              <a:buFontTx/>
              <a:buNone/>
              <a:defRPr/>
            </a:pPr>
            <a:r>
              <a:rPr lang="hu-HU" sz="1600" b="1" dirty="0">
                <a:solidFill>
                  <a:srgbClr val="FF3399"/>
                </a:solidFill>
                <a:effectLst>
                  <a:outerShdw blurRad="38100" dist="38100" dir="2700000" algn="tl">
                    <a:srgbClr val="C0C0C0"/>
                  </a:outerShdw>
                </a:effectLst>
                <a:latin typeface="Times New Roman" panose="02020603050405020304" pitchFamily="18" charset="0"/>
              </a:rPr>
              <a:t>Indíték</a:t>
            </a:r>
            <a:endParaRPr lang="hu-HU" sz="1600" dirty="0">
              <a:solidFill>
                <a:schemeClr val="tx1"/>
              </a:solidFill>
              <a:effectLst/>
              <a:latin typeface="Times New Roman" panose="02020603050405020304" pitchFamily="18" charset="0"/>
            </a:endParaRPr>
          </a:p>
        </p:txBody>
      </p:sp>
      <p:sp>
        <p:nvSpPr>
          <p:cNvPr id="403463" name="Text Box 7"/>
          <p:cNvSpPr txBox="1">
            <a:spLocks noChangeArrowheads="1"/>
          </p:cNvSpPr>
          <p:nvPr/>
        </p:nvSpPr>
        <p:spPr bwMode="auto">
          <a:xfrm>
            <a:off x="762000" y="2879725"/>
            <a:ext cx="76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50000"/>
              </a:spcBef>
              <a:buFontTx/>
              <a:buNone/>
              <a:defRPr/>
            </a:pPr>
            <a:r>
              <a:rPr lang="hu-HU" sz="1600" b="1" dirty="0" smtClean="0">
                <a:solidFill>
                  <a:srgbClr val="0000FF"/>
                </a:solidFill>
                <a:effectLst>
                  <a:outerShdw blurRad="38100" dist="38100" dir="2700000" algn="tl">
                    <a:srgbClr val="C0C0C0"/>
                  </a:outerShdw>
                </a:effectLst>
                <a:latin typeface="Times New Roman" panose="02020603050405020304" pitchFamily="18" charset="0"/>
              </a:rPr>
              <a:t>Ötlet</a:t>
            </a:r>
            <a:br>
              <a:rPr lang="hu-HU" sz="1600" b="1" dirty="0" smtClean="0">
                <a:solidFill>
                  <a:srgbClr val="0000FF"/>
                </a:solidFill>
                <a:effectLst>
                  <a:outerShdw blurRad="38100" dist="38100" dir="2700000" algn="tl">
                    <a:srgbClr val="C0C0C0"/>
                  </a:outerShdw>
                </a:effectLst>
                <a:latin typeface="Times New Roman" panose="02020603050405020304" pitchFamily="18" charset="0"/>
              </a:rPr>
            </a:br>
            <a:r>
              <a:rPr lang="hu-HU" sz="1600" b="1" dirty="0" smtClean="0">
                <a:solidFill>
                  <a:srgbClr val="0000FF"/>
                </a:solidFill>
                <a:effectLst>
                  <a:outerShdw blurRad="38100" dist="38100" dir="2700000" algn="tl">
                    <a:srgbClr val="C0C0C0"/>
                  </a:outerShdw>
                </a:effectLst>
                <a:latin typeface="Times New Roman" panose="02020603050405020304" pitchFamily="18" charset="0"/>
              </a:rPr>
              <a:t>‚MI’</a:t>
            </a:r>
            <a:endParaRPr lang="hu-HU" sz="1600" dirty="0">
              <a:solidFill>
                <a:srgbClr val="0000FF"/>
              </a:solidFill>
              <a:effectLst/>
              <a:latin typeface="Times New Roman" panose="02020603050405020304" pitchFamily="18" charset="0"/>
            </a:endParaRPr>
          </a:p>
        </p:txBody>
      </p:sp>
      <p:sp>
        <p:nvSpPr>
          <p:cNvPr id="403464" name="Text Box 8"/>
          <p:cNvSpPr txBox="1">
            <a:spLocks noChangeArrowheads="1"/>
          </p:cNvSpPr>
          <p:nvPr/>
        </p:nvSpPr>
        <p:spPr bwMode="auto">
          <a:xfrm>
            <a:off x="609600" y="3625850"/>
            <a:ext cx="114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buFontTx/>
              <a:buNone/>
              <a:defRPr/>
            </a:pPr>
            <a:r>
              <a:rPr lang="hu-HU" sz="1600" b="1" dirty="0" smtClean="0">
                <a:solidFill>
                  <a:srgbClr val="0000FF"/>
                </a:solidFill>
                <a:effectLst>
                  <a:outerShdw blurRad="38100" dist="38100" dir="2700000" algn="tl">
                    <a:srgbClr val="C0C0C0"/>
                  </a:outerShdw>
                </a:effectLst>
                <a:latin typeface="Times New Roman" panose="02020603050405020304" pitchFamily="18" charset="0"/>
              </a:rPr>
              <a:t>Tervezés</a:t>
            </a:r>
            <a:br>
              <a:rPr lang="hu-HU" sz="1600" b="1" dirty="0" smtClean="0">
                <a:solidFill>
                  <a:srgbClr val="0000FF"/>
                </a:solidFill>
                <a:effectLst>
                  <a:outerShdw blurRad="38100" dist="38100" dir="2700000" algn="tl">
                    <a:srgbClr val="C0C0C0"/>
                  </a:outerShdw>
                </a:effectLst>
                <a:latin typeface="Times New Roman" panose="02020603050405020304" pitchFamily="18" charset="0"/>
              </a:rPr>
            </a:br>
            <a:r>
              <a:rPr lang="hu-HU" sz="1600" b="1" dirty="0" smtClean="0">
                <a:solidFill>
                  <a:srgbClr val="0000FF"/>
                </a:solidFill>
                <a:effectLst>
                  <a:outerShdw blurRad="38100" dist="38100" dir="2700000" algn="tl">
                    <a:srgbClr val="C0C0C0"/>
                  </a:outerShdw>
                </a:effectLst>
                <a:latin typeface="Times New Roman" panose="02020603050405020304" pitchFamily="18" charset="0"/>
              </a:rPr>
              <a:t>‚MILYEN’</a:t>
            </a:r>
            <a:endParaRPr lang="hu-HU" sz="1600" dirty="0">
              <a:solidFill>
                <a:srgbClr val="0000FF"/>
              </a:solidFill>
              <a:effectLst/>
              <a:latin typeface="Times New Roman" panose="02020603050405020304" pitchFamily="18" charset="0"/>
            </a:endParaRPr>
          </a:p>
        </p:txBody>
      </p:sp>
      <p:sp>
        <p:nvSpPr>
          <p:cNvPr id="403465" name="Text Box 9"/>
          <p:cNvSpPr txBox="1">
            <a:spLocks noChangeArrowheads="1"/>
          </p:cNvSpPr>
          <p:nvPr/>
        </p:nvSpPr>
        <p:spPr bwMode="auto">
          <a:xfrm>
            <a:off x="571500" y="4387850"/>
            <a:ext cx="129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buFontTx/>
              <a:buNone/>
              <a:defRPr/>
            </a:pPr>
            <a:r>
              <a:rPr lang="hu-HU" sz="1600" b="1" dirty="0" err="1" smtClean="0">
                <a:solidFill>
                  <a:srgbClr val="0000FF"/>
                </a:solidFill>
                <a:effectLst>
                  <a:outerShdw blurRad="38100" dist="38100" dir="2700000" algn="tl">
                    <a:srgbClr val="C0C0C0"/>
                  </a:outerShdw>
                </a:effectLst>
                <a:latin typeface="Times New Roman" panose="02020603050405020304" pitchFamily="18" charset="0"/>
              </a:rPr>
              <a:t>Elõkészítés</a:t>
            </a:r>
            <a:r>
              <a:rPr lang="hu-HU" sz="1600" b="1" dirty="0" smtClean="0">
                <a:solidFill>
                  <a:srgbClr val="0000FF"/>
                </a:solidFill>
                <a:effectLst>
                  <a:outerShdw blurRad="38100" dist="38100" dir="2700000" algn="tl">
                    <a:srgbClr val="C0C0C0"/>
                  </a:outerShdw>
                </a:effectLst>
                <a:latin typeface="Times New Roman" panose="02020603050405020304" pitchFamily="18" charset="0"/>
              </a:rPr>
              <a:t/>
            </a:r>
            <a:br>
              <a:rPr lang="hu-HU" sz="1600" b="1" dirty="0" smtClean="0">
                <a:solidFill>
                  <a:srgbClr val="0000FF"/>
                </a:solidFill>
                <a:effectLst>
                  <a:outerShdw blurRad="38100" dist="38100" dir="2700000" algn="tl">
                    <a:srgbClr val="C0C0C0"/>
                  </a:outerShdw>
                </a:effectLst>
                <a:latin typeface="Times New Roman" panose="02020603050405020304" pitchFamily="18" charset="0"/>
              </a:rPr>
            </a:br>
            <a:r>
              <a:rPr lang="hu-HU" sz="1600" b="1" dirty="0" smtClean="0">
                <a:solidFill>
                  <a:srgbClr val="0000FF"/>
                </a:solidFill>
                <a:effectLst>
                  <a:outerShdw blurRad="38100" dist="38100" dir="2700000" algn="tl">
                    <a:srgbClr val="C0C0C0"/>
                  </a:outerShdw>
                </a:effectLst>
                <a:latin typeface="Times New Roman" panose="02020603050405020304" pitchFamily="18" charset="0"/>
              </a:rPr>
              <a:t>‚HOGYAN’</a:t>
            </a:r>
            <a:endParaRPr lang="hu-HU" sz="1600" dirty="0">
              <a:solidFill>
                <a:srgbClr val="0000FF"/>
              </a:solidFill>
              <a:effectLst/>
              <a:latin typeface="Times New Roman" panose="02020603050405020304" pitchFamily="18" charset="0"/>
            </a:endParaRPr>
          </a:p>
        </p:txBody>
      </p:sp>
      <p:sp>
        <p:nvSpPr>
          <p:cNvPr id="403466" name="Text Box 10"/>
          <p:cNvSpPr txBox="1">
            <a:spLocks noChangeArrowheads="1"/>
          </p:cNvSpPr>
          <p:nvPr/>
        </p:nvSpPr>
        <p:spPr bwMode="auto">
          <a:xfrm>
            <a:off x="544284" y="5051425"/>
            <a:ext cx="1371600" cy="442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0"/>
              </a:spcBef>
              <a:buFontTx/>
              <a:buNone/>
              <a:defRPr/>
            </a:pPr>
            <a:r>
              <a:rPr lang="hu-HU" sz="1600" b="1" dirty="0">
                <a:solidFill>
                  <a:srgbClr val="0000FF"/>
                </a:solidFill>
                <a:effectLst>
                  <a:outerShdw blurRad="38100" dist="38100" dir="2700000" algn="tl">
                    <a:srgbClr val="C0C0C0"/>
                  </a:outerShdw>
                </a:effectLst>
                <a:latin typeface="Times New Roman" panose="02020603050405020304" pitchFamily="18" charset="0"/>
              </a:rPr>
              <a:t>Létrehozás</a:t>
            </a:r>
            <a:br>
              <a:rPr lang="hu-HU" sz="1600" b="1" dirty="0">
                <a:solidFill>
                  <a:srgbClr val="0000FF"/>
                </a:solidFill>
                <a:effectLst>
                  <a:outerShdw blurRad="38100" dist="38100" dir="2700000" algn="tl">
                    <a:srgbClr val="C0C0C0"/>
                  </a:outerShdw>
                </a:effectLst>
                <a:latin typeface="Times New Roman" panose="02020603050405020304" pitchFamily="18" charset="0"/>
              </a:rPr>
            </a:br>
            <a:r>
              <a:rPr lang="hu-HU" sz="1600" b="1" dirty="0">
                <a:solidFill>
                  <a:srgbClr val="0000FF"/>
                </a:solidFill>
                <a:effectLst>
                  <a:outerShdw blurRad="38100" dist="38100" dir="2700000" algn="tl">
                    <a:srgbClr val="C0C0C0"/>
                  </a:outerShdw>
                </a:effectLst>
                <a:latin typeface="Times New Roman" panose="02020603050405020304" pitchFamily="18" charset="0"/>
              </a:rPr>
              <a:t>(megalkotás)</a:t>
            </a:r>
            <a:endParaRPr lang="hu-HU" sz="1600" dirty="0">
              <a:solidFill>
                <a:srgbClr val="0000FF"/>
              </a:solidFill>
              <a:effectLst/>
              <a:latin typeface="Times New Roman" panose="02020603050405020304" pitchFamily="18" charset="0"/>
            </a:endParaRPr>
          </a:p>
        </p:txBody>
      </p:sp>
      <p:sp>
        <p:nvSpPr>
          <p:cNvPr id="403467" name="Text Box 11"/>
          <p:cNvSpPr txBox="1">
            <a:spLocks noChangeArrowheads="1"/>
          </p:cNvSpPr>
          <p:nvPr/>
        </p:nvSpPr>
        <p:spPr bwMode="auto">
          <a:xfrm>
            <a:off x="544282" y="5508625"/>
            <a:ext cx="1371600" cy="442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gn="ctr">
              <a:lnSpc>
                <a:spcPct val="70000"/>
              </a:lnSpc>
              <a:spcBef>
                <a:spcPct val="0"/>
              </a:spcBef>
              <a:buFontTx/>
              <a:buNone/>
            </a:pPr>
            <a:r>
              <a:rPr lang="hu-HU" sz="1600" b="1" dirty="0" smtClean="0">
                <a:solidFill>
                  <a:srgbClr val="FF3399"/>
                </a:solidFill>
                <a:effectLst/>
              </a:rPr>
              <a:t>Működő </a:t>
            </a:r>
            <a:r>
              <a:rPr lang="hu-HU" sz="1600" b="1" dirty="0">
                <a:solidFill>
                  <a:srgbClr val="FF3399"/>
                </a:solidFill>
                <a:effectLst/>
              </a:rPr>
              <a:t>alkotás</a:t>
            </a:r>
          </a:p>
        </p:txBody>
      </p:sp>
      <p:sp>
        <p:nvSpPr>
          <p:cNvPr id="403468" name="Line 12"/>
          <p:cNvSpPr>
            <a:spLocks noChangeShapeType="1"/>
          </p:cNvSpPr>
          <p:nvPr/>
        </p:nvSpPr>
        <p:spPr bwMode="auto">
          <a:xfrm>
            <a:off x="1524000" y="2590800"/>
            <a:ext cx="457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69" name="Line 13"/>
          <p:cNvSpPr>
            <a:spLocks noChangeShapeType="1"/>
          </p:cNvSpPr>
          <p:nvPr/>
        </p:nvSpPr>
        <p:spPr bwMode="auto">
          <a:xfrm>
            <a:off x="1752600" y="3810000"/>
            <a:ext cx="838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0" name="Line 14"/>
          <p:cNvSpPr>
            <a:spLocks noChangeShapeType="1"/>
          </p:cNvSpPr>
          <p:nvPr/>
        </p:nvSpPr>
        <p:spPr bwMode="auto">
          <a:xfrm>
            <a:off x="1828800" y="4572000"/>
            <a:ext cx="1600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1" name="Line 15"/>
          <p:cNvSpPr>
            <a:spLocks noChangeShapeType="1"/>
          </p:cNvSpPr>
          <p:nvPr/>
        </p:nvSpPr>
        <p:spPr bwMode="auto">
          <a:xfrm>
            <a:off x="1905000" y="5334000"/>
            <a:ext cx="3810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2" name="Line 16"/>
          <p:cNvSpPr>
            <a:spLocks noChangeShapeType="1"/>
          </p:cNvSpPr>
          <p:nvPr/>
        </p:nvSpPr>
        <p:spPr bwMode="auto">
          <a:xfrm>
            <a:off x="2590800" y="3810000"/>
            <a:ext cx="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3" name="Line 17"/>
          <p:cNvSpPr>
            <a:spLocks noChangeShapeType="1"/>
          </p:cNvSpPr>
          <p:nvPr/>
        </p:nvSpPr>
        <p:spPr bwMode="auto">
          <a:xfrm>
            <a:off x="3429000" y="457200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4" name="Line 18"/>
          <p:cNvSpPr>
            <a:spLocks noChangeShapeType="1"/>
          </p:cNvSpPr>
          <p:nvPr/>
        </p:nvSpPr>
        <p:spPr bwMode="auto">
          <a:xfrm>
            <a:off x="5715000" y="5334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5" name="Line 19"/>
          <p:cNvSpPr>
            <a:spLocks noChangeShapeType="1"/>
          </p:cNvSpPr>
          <p:nvPr/>
        </p:nvSpPr>
        <p:spPr bwMode="auto">
          <a:xfrm>
            <a:off x="1981200" y="2590800"/>
            <a:ext cx="152400" cy="457200"/>
          </a:xfrm>
          <a:prstGeom prst="line">
            <a:avLst/>
          </a:prstGeom>
          <a:noFill/>
          <a:ln w="57150">
            <a:solidFill>
              <a:srgbClr val="02F8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6" name="Line 20"/>
          <p:cNvSpPr>
            <a:spLocks noChangeShapeType="1"/>
          </p:cNvSpPr>
          <p:nvPr/>
        </p:nvSpPr>
        <p:spPr bwMode="auto">
          <a:xfrm>
            <a:off x="2133600" y="3048000"/>
            <a:ext cx="457200" cy="762000"/>
          </a:xfrm>
          <a:prstGeom prst="line">
            <a:avLst/>
          </a:prstGeom>
          <a:noFill/>
          <a:ln w="76200">
            <a:solidFill>
              <a:srgbClr val="00FAE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7" name="Line 21"/>
          <p:cNvSpPr>
            <a:spLocks noChangeShapeType="1"/>
          </p:cNvSpPr>
          <p:nvPr/>
        </p:nvSpPr>
        <p:spPr bwMode="auto">
          <a:xfrm>
            <a:off x="2590800" y="3810000"/>
            <a:ext cx="838200" cy="762000"/>
          </a:xfrm>
          <a:prstGeom prst="line">
            <a:avLst/>
          </a:prstGeom>
          <a:noFill/>
          <a:ln w="76200">
            <a:solidFill>
              <a:srgbClr val="00FAE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8" name="Line 22"/>
          <p:cNvSpPr>
            <a:spLocks noChangeShapeType="1"/>
          </p:cNvSpPr>
          <p:nvPr/>
        </p:nvSpPr>
        <p:spPr bwMode="auto">
          <a:xfrm>
            <a:off x="3429000" y="4572000"/>
            <a:ext cx="2286000" cy="762000"/>
          </a:xfrm>
          <a:prstGeom prst="line">
            <a:avLst/>
          </a:prstGeom>
          <a:noFill/>
          <a:ln w="76200">
            <a:solidFill>
              <a:srgbClr val="00FAE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9" name="Line 23"/>
          <p:cNvSpPr>
            <a:spLocks noChangeShapeType="1"/>
          </p:cNvSpPr>
          <p:nvPr/>
        </p:nvSpPr>
        <p:spPr bwMode="auto">
          <a:xfrm>
            <a:off x="5715000" y="5334000"/>
            <a:ext cx="1676400" cy="228600"/>
          </a:xfrm>
          <a:prstGeom prst="line">
            <a:avLst/>
          </a:prstGeom>
          <a:noFill/>
          <a:ln w="76200">
            <a:solidFill>
              <a:srgbClr val="00FAF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80" name="Line 24"/>
          <p:cNvSpPr>
            <a:spLocks noChangeShapeType="1"/>
          </p:cNvSpPr>
          <p:nvPr/>
        </p:nvSpPr>
        <p:spPr bwMode="auto">
          <a:xfrm>
            <a:off x="1752600" y="5715000"/>
            <a:ext cx="5791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81" name="Text Box 25"/>
          <p:cNvSpPr txBox="1">
            <a:spLocks noChangeArrowheads="1"/>
          </p:cNvSpPr>
          <p:nvPr/>
        </p:nvSpPr>
        <p:spPr bwMode="auto">
          <a:xfrm>
            <a:off x="7380508" y="5584374"/>
            <a:ext cx="990600" cy="442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0"/>
              </a:spcBef>
              <a:buFontTx/>
              <a:buNone/>
              <a:defRPr/>
            </a:pPr>
            <a:r>
              <a:rPr lang="hu-HU" sz="1600" b="1" dirty="0" smtClean="0">
                <a:effectLst>
                  <a:outerShdw blurRad="38100" dist="38100" dir="2700000" algn="tl">
                    <a:srgbClr val="C0C0C0"/>
                  </a:outerShdw>
                </a:effectLst>
                <a:latin typeface="Times New Roman" panose="02020603050405020304" pitchFamily="18" charset="0"/>
              </a:rPr>
              <a:t>Idő</a:t>
            </a:r>
            <a:r>
              <a:rPr lang="hu-HU" sz="1600" b="1" dirty="0">
                <a:effectLst>
                  <a:outerShdw blurRad="38100" dist="38100" dir="2700000" algn="tl">
                    <a:srgbClr val="C0C0C0"/>
                  </a:outerShdw>
                </a:effectLst>
                <a:latin typeface="Times New Roman" panose="02020603050405020304" pitchFamily="18" charset="0"/>
              </a:rPr>
              <a:t/>
            </a:r>
            <a:br>
              <a:rPr lang="hu-HU" sz="1600" b="1" dirty="0">
                <a:effectLst>
                  <a:outerShdw blurRad="38100" dist="38100" dir="2700000" algn="tl">
                    <a:srgbClr val="C0C0C0"/>
                  </a:outerShdw>
                </a:effectLst>
                <a:latin typeface="Times New Roman" panose="02020603050405020304" pitchFamily="18" charset="0"/>
              </a:rPr>
            </a:br>
            <a:r>
              <a:rPr lang="hu-HU" sz="1600" b="1" dirty="0">
                <a:effectLst>
                  <a:outerShdw blurRad="38100" dist="38100" dir="2700000" algn="tl">
                    <a:srgbClr val="C0C0C0"/>
                  </a:outerShdw>
                </a:effectLst>
                <a:latin typeface="Times New Roman" panose="02020603050405020304" pitchFamily="18" charset="0"/>
              </a:rPr>
              <a:t>(energia)</a:t>
            </a:r>
            <a:endParaRPr lang="hu-HU" sz="1600" dirty="0">
              <a:solidFill>
                <a:schemeClr val="tx1"/>
              </a:solidFill>
              <a:effectLst/>
              <a:latin typeface="Times New Roman" panose="02020603050405020304" pitchFamily="18" charset="0"/>
            </a:endParaRPr>
          </a:p>
        </p:txBody>
      </p:sp>
      <p:sp>
        <p:nvSpPr>
          <p:cNvPr id="403482" name="Text Box 26"/>
          <p:cNvSpPr txBox="1">
            <a:spLocks noChangeArrowheads="1"/>
          </p:cNvSpPr>
          <p:nvPr/>
        </p:nvSpPr>
        <p:spPr bwMode="auto">
          <a:xfrm>
            <a:off x="3612693" y="2181225"/>
            <a:ext cx="45529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buFontTx/>
              <a:buNone/>
              <a:defRPr/>
            </a:pPr>
            <a:r>
              <a:rPr lang="hu-HU" sz="3200" b="1" dirty="0">
                <a:solidFill>
                  <a:srgbClr val="FF3399"/>
                </a:solidFill>
                <a:effectLst>
                  <a:outerShdw blurRad="38100" dist="38100" dir="2700000" algn="tl">
                    <a:srgbClr val="C0C0C0"/>
                  </a:outerShdw>
                </a:effectLst>
                <a:latin typeface="Times New Roman" panose="02020603050405020304" pitchFamily="18" charset="0"/>
              </a:rPr>
              <a:t>A </a:t>
            </a:r>
            <a:r>
              <a:rPr lang="hu-HU" sz="3200" b="1" dirty="0" smtClean="0">
                <a:solidFill>
                  <a:srgbClr val="FF3399"/>
                </a:solidFill>
                <a:effectLst>
                  <a:outerShdw blurRad="38100" dist="38100" dir="2700000" algn="tl">
                    <a:srgbClr val="C0C0C0"/>
                  </a:outerShdw>
                </a:effectLst>
                <a:latin typeface="Times New Roman" panose="02020603050405020304" pitchFamily="18" charset="0"/>
              </a:rPr>
              <a:t>„teremtés” </a:t>
            </a:r>
            <a:r>
              <a:rPr lang="hu-HU" sz="3200" b="1" dirty="0">
                <a:solidFill>
                  <a:srgbClr val="FF3399"/>
                </a:solidFill>
                <a:effectLst>
                  <a:outerShdw blurRad="38100" dist="38100" dir="2700000" algn="tl">
                    <a:srgbClr val="C0C0C0"/>
                  </a:outerShdw>
                </a:effectLst>
                <a:latin typeface="Times New Roman" panose="02020603050405020304" pitchFamily="18" charset="0"/>
              </a:rPr>
              <a:t>folyamata</a:t>
            </a:r>
            <a:endParaRPr lang="hu-HU" sz="3200" dirty="0">
              <a:solidFill>
                <a:schemeClr val="tx1"/>
              </a:solidFill>
              <a:effectLst/>
              <a:latin typeface="Times New Roman" panose="02020603050405020304" pitchFamily="18" charset="0"/>
            </a:endParaRPr>
          </a:p>
        </p:txBody>
      </p:sp>
      <p:sp>
        <p:nvSpPr>
          <p:cNvPr id="403483" name="Text Box 27"/>
          <p:cNvSpPr txBox="1">
            <a:spLocks noChangeArrowheads="1"/>
          </p:cNvSpPr>
          <p:nvPr/>
        </p:nvSpPr>
        <p:spPr bwMode="auto">
          <a:xfrm>
            <a:off x="3910690" y="2895600"/>
            <a:ext cx="4000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buFontTx/>
              <a:buNone/>
              <a:defRPr/>
            </a:pPr>
            <a:r>
              <a:rPr lang="hu-HU" b="1" dirty="0">
                <a:solidFill>
                  <a:srgbClr val="0000FF"/>
                </a:solidFill>
                <a:effectLst>
                  <a:outerShdw blurRad="38100" dist="38100" dir="2700000" algn="tl">
                    <a:srgbClr val="C0C0C0"/>
                  </a:outerShdw>
                </a:effectLst>
                <a:latin typeface="Times New Roman" panose="02020603050405020304" pitchFamily="18" charset="0"/>
              </a:rPr>
              <a:t>„Mint lent, úgy fent”</a:t>
            </a:r>
            <a:endParaRPr lang="hu-HU" sz="3200" dirty="0">
              <a:solidFill>
                <a:srgbClr val="0000FF"/>
              </a:solidFill>
              <a:effectLst/>
              <a:latin typeface="Times New Roman" panose="02020603050405020304" pitchFamily="18" charset="0"/>
            </a:endParaRPr>
          </a:p>
        </p:txBody>
      </p:sp>
      <p:sp>
        <p:nvSpPr>
          <p:cNvPr id="29" name="Rectangle 7"/>
          <p:cNvSpPr>
            <a:spLocks noGrp="1" noChangeArrowheads="1"/>
          </p:cNvSpPr>
          <p:nvPr>
            <p:ph type="title"/>
          </p:nvPr>
        </p:nvSpPr>
        <p:spPr>
          <a:xfrm>
            <a:off x="457200" y="527050"/>
            <a:ext cx="8229600" cy="1143000"/>
          </a:xfrm>
          <a:noFill/>
          <a:ln/>
        </p:spPr>
        <p:txBody>
          <a:bodyPr/>
          <a:lstStyle/>
          <a:p>
            <a:r>
              <a:rPr lang="hu-HU" altLang="hu-HU" sz="5400" b="1" dirty="0" smtClean="0">
                <a:solidFill>
                  <a:srgbClr val="0000FF"/>
                </a:solidFill>
                <a:effectLst>
                  <a:outerShdw blurRad="38100" dist="38100" dir="2700000" algn="tl">
                    <a:srgbClr val="C0C0C0"/>
                  </a:outerShdw>
                </a:effectLst>
              </a:rPr>
              <a:t>T </a:t>
            </a:r>
            <a:r>
              <a:rPr lang="hu-HU" altLang="hu-HU" sz="5400" b="1" dirty="0">
                <a:solidFill>
                  <a:srgbClr val="0000FF"/>
                </a:solidFill>
                <a:effectLst>
                  <a:outerShdw blurRad="38100" dist="38100" dir="2700000" algn="tl">
                    <a:srgbClr val="C0C0C0"/>
                  </a:outerShdw>
                </a:effectLst>
              </a:rPr>
              <a:t>E R E M T É </a:t>
            </a:r>
            <a:r>
              <a:rPr lang="hu-HU" altLang="hu-HU" sz="5400" b="1" dirty="0" smtClean="0">
                <a:solidFill>
                  <a:srgbClr val="0000FF"/>
                </a:solidFill>
                <a:effectLst>
                  <a:outerShdw blurRad="38100" dist="38100" dir="2700000" algn="tl">
                    <a:srgbClr val="C0C0C0"/>
                  </a:outerShdw>
                </a:effectLst>
              </a:rPr>
              <a:t>S</a:t>
            </a:r>
            <a:endParaRPr lang="hu-HU" altLang="hu-HU" sz="5400" b="1" dirty="0">
              <a:solidFill>
                <a:srgbClr val="0000FF"/>
              </a:solidFill>
              <a:effectLst>
                <a:outerShdw blurRad="38100" dist="38100" dir="2700000" algn="tl">
                  <a:srgbClr val="C0C0C0"/>
                </a:outerShdw>
              </a:effectLst>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out)">
                                      <p:cBhvr>
                                        <p:cTn id="7" dur="500"/>
                                        <p:tgtEl>
                                          <p:spTgt spid="29"/>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03482"/>
                                        </p:tgtEl>
                                        <p:attrNameLst>
                                          <p:attrName>style.visibility</p:attrName>
                                        </p:attrNameLst>
                                      </p:cBhvr>
                                      <p:to>
                                        <p:strVal val="visible"/>
                                      </p:to>
                                    </p:set>
                                    <p:animEffect transition="in" filter="box(out)">
                                      <p:cBhvr>
                                        <p:cTn id="11" dur="500"/>
                                        <p:tgtEl>
                                          <p:spTgt spid="40348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03480"/>
                                        </p:tgtEl>
                                        <p:attrNameLst>
                                          <p:attrName>style.visibility</p:attrName>
                                        </p:attrNameLst>
                                      </p:cBhvr>
                                      <p:to>
                                        <p:strVal val="visible"/>
                                      </p:to>
                                    </p:set>
                                    <p:animEffect transition="in" filter="wipe(left)">
                                      <p:cBhvr>
                                        <p:cTn id="15" dur="500"/>
                                        <p:tgtEl>
                                          <p:spTgt spid="403480"/>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403481"/>
                                        </p:tgtEl>
                                        <p:attrNameLst>
                                          <p:attrName>style.visibility</p:attrName>
                                        </p:attrNameLst>
                                      </p:cBhvr>
                                      <p:to>
                                        <p:strVal val="visible"/>
                                      </p:to>
                                    </p:set>
                                    <p:animEffect transition="in" filter="box(out)">
                                      <p:cBhvr>
                                        <p:cTn id="19" dur="500"/>
                                        <p:tgtEl>
                                          <p:spTgt spid="40348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03459"/>
                                        </p:tgtEl>
                                        <p:attrNameLst>
                                          <p:attrName>style.visibility</p:attrName>
                                        </p:attrNameLst>
                                      </p:cBhvr>
                                      <p:to>
                                        <p:strVal val="visible"/>
                                      </p:to>
                                    </p:set>
                                    <p:animEffect transition="in" filter="wipe(down)">
                                      <p:cBhvr>
                                        <p:cTn id="23" dur="500"/>
                                        <p:tgtEl>
                                          <p:spTgt spid="403459"/>
                                        </p:tgtEl>
                                      </p:cBhvr>
                                    </p:animEffect>
                                  </p:childTnLst>
                                </p:cTn>
                              </p:par>
                            </p:childTnLst>
                          </p:cTn>
                        </p:par>
                        <p:par>
                          <p:cTn id="24" fill="hold">
                            <p:stCondLst>
                              <p:cond delay="2500"/>
                            </p:stCondLst>
                            <p:childTnLst>
                              <p:par>
                                <p:cTn id="25" presetID="4" presetClass="entr" presetSubtype="32" fill="hold" grpId="0" nodeType="afterEffect">
                                  <p:stCondLst>
                                    <p:cond delay="0"/>
                                  </p:stCondLst>
                                  <p:childTnLst>
                                    <p:set>
                                      <p:cBhvr>
                                        <p:cTn id="26" dur="1" fill="hold">
                                          <p:stCondLst>
                                            <p:cond delay="0"/>
                                          </p:stCondLst>
                                        </p:cTn>
                                        <p:tgtEl>
                                          <p:spTgt spid="403462"/>
                                        </p:tgtEl>
                                        <p:attrNameLst>
                                          <p:attrName>style.visibility</p:attrName>
                                        </p:attrNameLst>
                                      </p:cBhvr>
                                      <p:to>
                                        <p:strVal val="visible"/>
                                      </p:to>
                                    </p:set>
                                    <p:animEffect transition="in" filter="box(out)">
                                      <p:cBhvr>
                                        <p:cTn id="27" dur="500"/>
                                        <p:tgtEl>
                                          <p:spTgt spid="403462"/>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403468"/>
                                        </p:tgtEl>
                                        <p:attrNameLst>
                                          <p:attrName>style.visibility</p:attrName>
                                        </p:attrNameLst>
                                      </p:cBhvr>
                                      <p:to>
                                        <p:strVal val="visible"/>
                                      </p:to>
                                    </p:set>
                                    <p:animEffect transition="in" filter="slide(fromLeft)">
                                      <p:cBhvr>
                                        <p:cTn id="31" dur="500"/>
                                        <p:tgtEl>
                                          <p:spTgt spid="403468"/>
                                        </p:tgtEl>
                                      </p:cBhvr>
                                    </p:animEffect>
                                  </p:childTnLst>
                                </p:cTn>
                              </p:par>
                            </p:childTnLst>
                          </p:cTn>
                        </p:par>
                        <p:par>
                          <p:cTn id="32" fill="hold">
                            <p:stCondLst>
                              <p:cond delay="3500"/>
                            </p:stCondLst>
                            <p:childTnLst>
                              <p:par>
                                <p:cTn id="33" presetID="4" presetClass="entr" presetSubtype="32" fill="hold" grpId="0" nodeType="afterEffect">
                                  <p:stCondLst>
                                    <p:cond delay="0"/>
                                  </p:stCondLst>
                                  <p:childTnLst>
                                    <p:set>
                                      <p:cBhvr>
                                        <p:cTn id="34" dur="1" fill="hold">
                                          <p:stCondLst>
                                            <p:cond delay="0"/>
                                          </p:stCondLst>
                                        </p:cTn>
                                        <p:tgtEl>
                                          <p:spTgt spid="403463"/>
                                        </p:tgtEl>
                                        <p:attrNameLst>
                                          <p:attrName>style.visibility</p:attrName>
                                        </p:attrNameLst>
                                      </p:cBhvr>
                                      <p:to>
                                        <p:strVal val="visible"/>
                                      </p:to>
                                    </p:set>
                                    <p:animEffect transition="in" filter="box(out)">
                                      <p:cBhvr>
                                        <p:cTn id="35" dur="500"/>
                                        <p:tgtEl>
                                          <p:spTgt spid="403463"/>
                                        </p:tgtEl>
                                      </p:cBhvr>
                                    </p:animEffect>
                                  </p:childTnLst>
                                </p:cTn>
                              </p:par>
                            </p:childTnLst>
                          </p:cTn>
                        </p:par>
                        <p:par>
                          <p:cTn id="36" fill="hold">
                            <p:stCondLst>
                              <p:cond delay="4000"/>
                            </p:stCondLst>
                            <p:childTnLst>
                              <p:par>
                                <p:cTn id="37" presetID="12" presetClass="entr" presetSubtype="8" fill="hold" nodeType="afterEffect">
                                  <p:stCondLst>
                                    <p:cond delay="0"/>
                                  </p:stCondLst>
                                  <p:childTnLst>
                                    <p:set>
                                      <p:cBhvr>
                                        <p:cTn id="38" dur="1" fill="hold">
                                          <p:stCondLst>
                                            <p:cond delay="0"/>
                                          </p:stCondLst>
                                        </p:cTn>
                                        <p:tgtEl>
                                          <p:spTgt spid="403460"/>
                                        </p:tgtEl>
                                        <p:attrNameLst>
                                          <p:attrName>style.visibility</p:attrName>
                                        </p:attrNameLst>
                                      </p:cBhvr>
                                      <p:to>
                                        <p:strVal val="visible"/>
                                      </p:to>
                                    </p:set>
                                    <p:animEffect transition="in" filter="slide(fromLeft)">
                                      <p:cBhvr>
                                        <p:cTn id="39" dur="500"/>
                                        <p:tgtEl>
                                          <p:spTgt spid="403460"/>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403461"/>
                                        </p:tgtEl>
                                        <p:attrNameLst>
                                          <p:attrName>style.visibility</p:attrName>
                                        </p:attrNameLst>
                                      </p:cBhvr>
                                      <p:to>
                                        <p:strVal val="visible"/>
                                      </p:to>
                                    </p:set>
                                    <p:animEffect transition="in" filter="wipe(up)">
                                      <p:cBhvr>
                                        <p:cTn id="43" dur="500"/>
                                        <p:tgtEl>
                                          <p:spTgt spid="403461"/>
                                        </p:tgtEl>
                                      </p:cBhvr>
                                    </p:animEffect>
                                  </p:childTnLst>
                                </p:cTn>
                              </p:par>
                            </p:childTnLst>
                          </p:cTn>
                        </p:par>
                        <p:par>
                          <p:cTn id="44" fill="hold">
                            <p:stCondLst>
                              <p:cond delay="5000"/>
                            </p:stCondLst>
                            <p:childTnLst>
                              <p:par>
                                <p:cTn id="45" presetID="18" presetClass="entr" presetSubtype="6" fill="hold" nodeType="afterEffect">
                                  <p:stCondLst>
                                    <p:cond delay="0"/>
                                  </p:stCondLst>
                                  <p:childTnLst>
                                    <p:set>
                                      <p:cBhvr>
                                        <p:cTn id="46" dur="1" fill="hold">
                                          <p:stCondLst>
                                            <p:cond delay="0"/>
                                          </p:stCondLst>
                                        </p:cTn>
                                        <p:tgtEl>
                                          <p:spTgt spid="403475"/>
                                        </p:tgtEl>
                                        <p:attrNameLst>
                                          <p:attrName>style.visibility</p:attrName>
                                        </p:attrNameLst>
                                      </p:cBhvr>
                                      <p:to>
                                        <p:strVal val="visible"/>
                                      </p:to>
                                    </p:set>
                                    <p:animEffect transition="in" filter="strips(downRight)">
                                      <p:cBhvr>
                                        <p:cTn id="47" dur="500"/>
                                        <p:tgtEl>
                                          <p:spTgt spid="403475"/>
                                        </p:tgtEl>
                                      </p:cBhvr>
                                    </p:animEffect>
                                  </p:childTnLst>
                                </p:cTn>
                              </p:par>
                            </p:childTnLst>
                          </p:cTn>
                        </p:par>
                        <p:par>
                          <p:cTn id="48" fill="hold">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403464"/>
                                        </p:tgtEl>
                                        <p:attrNameLst>
                                          <p:attrName>style.visibility</p:attrName>
                                        </p:attrNameLst>
                                      </p:cBhvr>
                                      <p:to>
                                        <p:strVal val="visible"/>
                                      </p:to>
                                    </p:set>
                                    <p:animEffect transition="in" filter="box(out)">
                                      <p:cBhvr>
                                        <p:cTn id="51" dur="500"/>
                                        <p:tgtEl>
                                          <p:spTgt spid="403464"/>
                                        </p:tgtEl>
                                      </p:cBhvr>
                                    </p:animEffect>
                                  </p:childTnLst>
                                </p:cTn>
                              </p:par>
                            </p:childTnLst>
                          </p:cTn>
                        </p:par>
                        <p:par>
                          <p:cTn id="52" fill="hold">
                            <p:stCondLst>
                              <p:cond delay="6000"/>
                            </p:stCondLst>
                            <p:childTnLst>
                              <p:par>
                                <p:cTn id="53" presetID="12" presetClass="entr" presetSubtype="8" fill="hold" nodeType="afterEffect">
                                  <p:stCondLst>
                                    <p:cond delay="0"/>
                                  </p:stCondLst>
                                  <p:childTnLst>
                                    <p:set>
                                      <p:cBhvr>
                                        <p:cTn id="54" dur="1" fill="hold">
                                          <p:stCondLst>
                                            <p:cond delay="0"/>
                                          </p:stCondLst>
                                        </p:cTn>
                                        <p:tgtEl>
                                          <p:spTgt spid="403469"/>
                                        </p:tgtEl>
                                        <p:attrNameLst>
                                          <p:attrName>style.visibility</p:attrName>
                                        </p:attrNameLst>
                                      </p:cBhvr>
                                      <p:to>
                                        <p:strVal val="visible"/>
                                      </p:to>
                                    </p:set>
                                    <p:animEffect transition="in" filter="slide(fromLeft)">
                                      <p:cBhvr>
                                        <p:cTn id="55" dur="500"/>
                                        <p:tgtEl>
                                          <p:spTgt spid="403469"/>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403472"/>
                                        </p:tgtEl>
                                        <p:attrNameLst>
                                          <p:attrName>style.visibility</p:attrName>
                                        </p:attrNameLst>
                                      </p:cBhvr>
                                      <p:to>
                                        <p:strVal val="visible"/>
                                      </p:to>
                                    </p:set>
                                    <p:animEffect transition="in" filter="wipe(up)">
                                      <p:cBhvr>
                                        <p:cTn id="59" dur="500"/>
                                        <p:tgtEl>
                                          <p:spTgt spid="403472"/>
                                        </p:tgtEl>
                                      </p:cBhvr>
                                    </p:animEffect>
                                  </p:childTnLst>
                                </p:cTn>
                              </p:par>
                            </p:childTnLst>
                          </p:cTn>
                        </p:par>
                        <p:par>
                          <p:cTn id="60" fill="hold">
                            <p:stCondLst>
                              <p:cond delay="7000"/>
                            </p:stCondLst>
                            <p:childTnLst>
                              <p:par>
                                <p:cTn id="61" presetID="18" presetClass="entr" presetSubtype="6" fill="hold" nodeType="afterEffect">
                                  <p:stCondLst>
                                    <p:cond delay="0"/>
                                  </p:stCondLst>
                                  <p:childTnLst>
                                    <p:set>
                                      <p:cBhvr>
                                        <p:cTn id="62" dur="1" fill="hold">
                                          <p:stCondLst>
                                            <p:cond delay="0"/>
                                          </p:stCondLst>
                                        </p:cTn>
                                        <p:tgtEl>
                                          <p:spTgt spid="403476"/>
                                        </p:tgtEl>
                                        <p:attrNameLst>
                                          <p:attrName>style.visibility</p:attrName>
                                        </p:attrNameLst>
                                      </p:cBhvr>
                                      <p:to>
                                        <p:strVal val="visible"/>
                                      </p:to>
                                    </p:set>
                                    <p:animEffect transition="in" filter="strips(downRight)">
                                      <p:cBhvr>
                                        <p:cTn id="63" dur="500"/>
                                        <p:tgtEl>
                                          <p:spTgt spid="403476"/>
                                        </p:tgtEl>
                                      </p:cBhvr>
                                    </p:animEffect>
                                  </p:childTnLst>
                                </p:cTn>
                              </p:par>
                            </p:childTnLst>
                          </p:cTn>
                        </p:par>
                        <p:par>
                          <p:cTn id="64" fill="hold">
                            <p:stCondLst>
                              <p:cond delay="7500"/>
                            </p:stCondLst>
                            <p:childTnLst>
                              <p:par>
                                <p:cTn id="65" presetID="4" presetClass="entr" presetSubtype="32" fill="hold" grpId="0" nodeType="afterEffect">
                                  <p:stCondLst>
                                    <p:cond delay="0"/>
                                  </p:stCondLst>
                                  <p:childTnLst>
                                    <p:set>
                                      <p:cBhvr>
                                        <p:cTn id="66" dur="1" fill="hold">
                                          <p:stCondLst>
                                            <p:cond delay="0"/>
                                          </p:stCondLst>
                                        </p:cTn>
                                        <p:tgtEl>
                                          <p:spTgt spid="403465"/>
                                        </p:tgtEl>
                                        <p:attrNameLst>
                                          <p:attrName>style.visibility</p:attrName>
                                        </p:attrNameLst>
                                      </p:cBhvr>
                                      <p:to>
                                        <p:strVal val="visible"/>
                                      </p:to>
                                    </p:set>
                                    <p:animEffect transition="in" filter="box(out)">
                                      <p:cBhvr>
                                        <p:cTn id="67" dur="500"/>
                                        <p:tgtEl>
                                          <p:spTgt spid="403465"/>
                                        </p:tgtEl>
                                      </p:cBhvr>
                                    </p:animEffect>
                                  </p:childTnLst>
                                </p:cTn>
                              </p:par>
                            </p:childTnLst>
                          </p:cTn>
                        </p:par>
                        <p:par>
                          <p:cTn id="68" fill="hold">
                            <p:stCondLst>
                              <p:cond delay="8000"/>
                            </p:stCondLst>
                            <p:childTnLst>
                              <p:par>
                                <p:cTn id="69" presetID="12" presetClass="entr" presetSubtype="8" fill="hold" nodeType="afterEffect">
                                  <p:stCondLst>
                                    <p:cond delay="0"/>
                                  </p:stCondLst>
                                  <p:childTnLst>
                                    <p:set>
                                      <p:cBhvr>
                                        <p:cTn id="70" dur="1" fill="hold">
                                          <p:stCondLst>
                                            <p:cond delay="0"/>
                                          </p:stCondLst>
                                        </p:cTn>
                                        <p:tgtEl>
                                          <p:spTgt spid="403470"/>
                                        </p:tgtEl>
                                        <p:attrNameLst>
                                          <p:attrName>style.visibility</p:attrName>
                                        </p:attrNameLst>
                                      </p:cBhvr>
                                      <p:to>
                                        <p:strVal val="visible"/>
                                      </p:to>
                                    </p:set>
                                    <p:animEffect transition="in" filter="slide(fromLeft)">
                                      <p:cBhvr>
                                        <p:cTn id="71" dur="500"/>
                                        <p:tgtEl>
                                          <p:spTgt spid="403470"/>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03473"/>
                                        </p:tgtEl>
                                        <p:attrNameLst>
                                          <p:attrName>style.visibility</p:attrName>
                                        </p:attrNameLst>
                                      </p:cBhvr>
                                      <p:to>
                                        <p:strVal val="visible"/>
                                      </p:to>
                                    </p:set>
                                    <p:animEffect transition="in" filter="wipe(up)">
                                      <p:cBhvr>
                                        <p:cTn id="75" dur="500"/>
                                        <p:tgtEl>
                                          <p:spTgt spid="403473"/>
                                        </p:tgtEl>
                                      </p:cBhvr>
                                    </p:animEffect>
                                  </p:childTnLst>
                                </p:cTn>
                              </p:par>
                            </p:childTnLst>
                          </p:cTn>
                        </p:par>
                        <p:par>
                          <p:cTn id="76" fill="hold">
                            <p:stCondLst>
                              <p:cond delay="9000"/>
                            </p:stCondLst>
                            <p:childTnLst>
                              <p:par>
                                <p:cTn id="77" presetID="18" presetClass="entr" presetSubtype="6" fill="hold" nodeType="afterEffect">
                                  <p:stCondLst>
                                    <p:cond delay="0"/>
                                  </p:stCondLst>
                                  <p:childTnLst>
                                    <p:set>
                                      <p:cBhvr>
                                        <p:cTn id="78" dur="1" fill="hold">
                                          <p:stCondLst>
                                            <p:cond delay="0"/>
                                          </p:stCondLst>
                                        </p:cTn>
                                        <p:tgtEl>
                                          <p:spTgt spid="403477"/>
                                        </p:tgtEl>
                                        <p:attrNameLst>
                                          <p:attrName>style.visibility</p:attrName>
                                        </p:attrNameLst>
                                      </p:cBhvr>
                                      <p:to>
                                        <p:strVal val="visible"/>
                                      </p:to>
                                    </p:set>
                                    <p:animEffect transition="in" filter="strips(downRight)">
                                      <p:cBhvr>
                                        <p:cTn id="79" dur="500"/>
                                        <p:tgtEl>
                                          <p:spTgt spid="403477"/>
                                        </p:tgtEl>
                                      </p:cBhvr>
                                    </p:animEffect>
                                  </p:childTnLst>
                                </p:cTn>
                              </p:par>
                            </p:childTnLst>
                          </p:cTn>
                        </p:par>
                        <p:par>
                          <p:cTn id="80" fill="hold">
                            <p:stCondLst>
                              <p:cond delay="9500"/>
                            </p:stCondLst>
                            <p:childTnLst>
                              <p:par>
                                <p:cTn id="81" presetID="4" presetClass="entr" presetSubtype="32" fill="hold" grpId="0" nodeType="afterEffect">
                                  <p:stCondLst>
                                    <p:cond delay="0"/>
                                  </p:stCondLst>
                                  <p:childTnLst>
                                    <p:set>
                                      <p:cBhvr>
                                        <p:cTn id="82" dur="1" fill="hold">
                                          <p:stCondLst>
                                            <p:cond delay="0"/>
                                          </p:stCondLst>
                                        </p:cTn>
                                        <p:tgtEl>
                                          <p:spTgt spid="403466"/>
                                        </p:tgtEl>
                                        <p:attrNameLst>
                                          <p:attrName>style.visibility</p:attrName>
                                        </p:attrNameLst>
                                      </p:cBhvr>
                                      <p:to>
                                        <p:strVal val="visible"/>
                                      </p:to>
                                    </p:set>
                                    <p:animEffect transition="in" filter="box(out)">
                                      <p:cBhvr>
                                        <p:cTn id="83" dur="500"/>
                                        <p:tgtEl>
                                          <p:spTgt spid="403466"/>
                                        </p:tgtEl>
                                      </p:cBhvr>
                                    </p:animEffect>
                                  </p:childTnLst>
                                </p:cTn>
                              </p:par>
                            </p:childTnLst>
                          </p:cTn>
                        </p:par>
                        <p:par>
                          <p:cTn id="84" fill="hold">
                            <p:stCondLst>
                              <p:cond delay="10000"/>
                            </p:stCondLst>
                            <p:childTnLst>
                              <p:par>
                                <p:cTn id="85" presetID="12" presetClass="entr" presetSubtype="8" fill="hold" nodeType="afterEffect">
                                  <p:stCondLst>
                                    <p:cond delay="0"/>
                                  </p:stCondLst>
                                  <p:childTnLst>
                                    <p:set>
                                      <p:cBhvr>
                                        <p:cTn id="86" dur="1" fill="hold">
                                          <p:stCondLst>
                                            <p:cond delay="0"/>
                                          </p:stCondLst>
                                        </p:cTn>
                                        <p:tgtEl>
                                          <p:spTgt spid="403471"/>
                                        </p:tgtEl>
                                        <p:attrNameLst>
                                          <p:attrName>style.visibility</p:attrName>
                                        </p:attrNameLst>
                                      </p:cBhvr>
                                      <p:to>
                                        <p:strVal val="visible"/>
                                      </p:to>
                                    </p:set>
                                    <p:animEffect transition="in" filter="slide(fromLeft)">
                                      <p:cBhvr>
                                        <p:cTn id="87" dur="500"/>
                                        <p:tgtEl>
                                          <p:spTgt spid="403471"/>
                                        </p:tgtEl>
                                      </p:cBhvr>
                                    </p:animEffect>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403474"/>
                                        </p:tgtEl>
                                        <p:attrNameLst>
                                          <p:attrName>style.visibility</p:attrName>
                                        </p:attrNameLst>
                                      </p:cBhvr>
                                      <p:to>
                                        <p:strVal val="visible"/>
                                      </p:to>
                                    </p:set>
                                    <p:animEffect transition="in" filter="wipe(up)">
                                      <p:cBhvr>
                                        <p:cTn id="91" dur="500"/>
                                        <p:tgtEl>
                                          <p:spTgt spid="403474"/>
                                        </p:tgtEl>
                                      </p:cBhvr>
                                    </p:animEffect>
                                  </p:childTnLst>
                                </p:cTn>
                              </p:par>
                            </p:childTnLst>
                          </p:cTn>
                        </p:par>
                        <p:par>
                          <p:cTn id="92" fill="hold">
                            <p:stCondLst>
                              <p:cond delay="11000"/>
                            </p:stCondLst>
                            <p:childTnLst>
                              <p:par>
                                <p:cTn id="93" presetID="18" presetClass="entr" presetSubtype="6" fill="hold" nodeType="afterEffect">
                                  <p:stCondLst>
                                    <p:cond delay="0"/>
                                  </p:stCondLst>
                                  <p:childTnLst>
                                    <p:set>
                                      <p:cBhvr>
                                        <p:cTn id="94" dur="1" fill="hold">
                                          <p:stCondLst>
                                            <p:cond delay="0"/>
                                          </p:stCondLst>
                                        </p:cTn>
                                        <p:tgtEl>
                                          <p:spTgt spid="403478"/>
                                        </p:tgtEl>
                                        <p:attrNameLst>
                                          <p:attrName>style.visibility</p:attrName>
                                        </p:attrNameLst>
                                      </p:cBhvr>
                                      <p:to>
                                        <p:strVal val="visible"/>
                                      </p:to>
                                    </p:set>
                                    <p:animEffect transition="in" filter="strips(downRight)">
                                      <p:cBhvr>
                                        <p:cTn id="95" dur="500"/>
                                        <p:tgtEl>
                                          <p:spTgt spid="403478"/>
                                        </p:tgtEl>
                                      </p:cBhvr>
                                    </p:animEffect>
                                  </p:childTnLst>
                                </p:cTn>
                              </p:par>
                            </p:childTnLst>
                          </p:cTn>
                        </p:par>
                        <p:par>
                          <p:cTn id="96" fill="hold">
                            <p:stCondLst>
                              <p:cond delay="11500"/>
                            </p:stCondLst>
                            <p:childTnLst>
                              <p:par>
                                <p:cTn id="97" presetID="4" presetClass="entr" presetSubtype="32" fill="hold" grpId="0" nodeType="afterEffect">
                                  <p:stCondLst>
                                    <p:cond delay="0"/>
                                  </p:stCondLst>
                                  <p:childTnLst>
                                    <p:set>
                                      <p:cBhvr>
                                        <p:cTn id="98" dur="1" fill="hold">
                                          <p:stCondLst>
                                            <p:cond delay="0"/>
                                          </p:stCondLst>
                                        </p:cTn>
                                        <p:tgtEl>
                                          <p:spTgt spid="403467"/>
                                        </p:tgtEl>
                                        <p:attrNameLst>
                                          <p:attrName>style.visibility</p:attrName>
                                        </p:attrNameLst>
                                      </p:cBhvr>
                                      <p:to>
                                        <p:strVal val="visible"/>
                                      </p:to>
                                    </p:set>
                                    <p:animEffect transition="in" filter="box(out)">
                                      <p:cBhvr>
                                        <p:cTn id="99" dur="500"/>
                                        <p:tgtEl>
                                          <p:spTgt spid="403467"/>
                                        </p:tgtEl>
                                      </p:cBhvr>
                                    </p:animEffect>
                                  </p:childTnLst>
                                </p:cTn>
                              </p:par>
                            </p:childTnLst>
                          </p:cTn>
                        </p:par>
                        <p:par>
                          <p:cTn id="100" fill="hold">
                            <p:stCondLst>
                              <p:cond delay="12000"/>
                            </p:stCondLst>
                            <p:childTnLst>
                              <p:par>
                                <p:cTn id="101" presetID="18" presetClass="entr" presetSubtype="6" fill="hold" nodeType="afterEffect">
                                  <p:stCondLst>
                                    <p:cond delay="0"/>
                                  </p:stCondLst>
                                  <p:childTnLst>
                                    <p:set>
                                      <p:cBhvr>
                                        <p:cTn id="102" dur="1" fill="hold">
                                          <p:stCondLst>
                                            <p:cond delay="0"/>
                                          </p:stCondLst>
                                        </p:cTn>
                                        <p:tgtEl>
                                          <p:spTgt spid="403479"/>
                                        </p:tgtEl>
                                        <p:attrNameLst>
                                          <p:attrName>style.visibility</p:attrName>
                                        </p:attrNameLst>
                                      </p:cBhvr>
                                      <p:to>
                                        <p:strVal val="visible"/>
                                      </p:to>
                                    </p:set>
                                    <p:animEffect transition="in" filter="strips(downRight)">
                                      <p:cBhvr>
                                        <p:cTn id="103" dur="500"/>
                                        <p:tgtEl>
                                          <p:spTgt spid="403479"/>
                                        </p:tgtEl>
                                      </p:cBhvr>
                                    </p:animEffect>
                                  </p:childTnLst>
                                </p:cTn>
                              </p:par>
                            </p:childTnLst>
                          </p:cTn>
                        </p:par>
                        <p:par>
                          <p:cTn id="104" fill="hold">
                            <p:stCondLst>
                              <p:cond delay="12500"/>
                            </p:stCondLst>
                            <p:childTnLst>
                              <p:par>
                                <p:cTn id="105" presetID="4" presetClass="entr" presetSubtype="32" fill="hold" grpId="0" nodeType="afterEffect">
                                  <p:stCondLst>
                                    <p:cond delay="0"/>
                                  </p:stCondLst>
                                  <p:childTnLst>
                                    <p:set>
                                      <p:cBhvr>
                                        <p:cTn id="106" dur="1" fill="hold">
                                          <p:stCondLst>
                                            <p:cond delay="0"/>
                                          </p:stCondLst>
                                        </p:cTn>
                                        <p:tgtEl>
                                          <p:spTgt spid="403483"/>
                                        </p:tgtEl>
                                        <p:attrNameLst>
                                          <p:attrName>style.visibility</p:attrName>
                                        </p:attrNameLst>
                                      </p:cBhvr>
                                      <p:to>
                                        <p:strVal val="visible"/>
                                      </p:to>
                                    </p:set>
                                    <p:animEffect transition="in" filter="box(out)">
                                      <p:cBhvr>
                                        <p:cTn id="107" dur="500"/>
                                        <p:tgtEl>
                                          <p:spTgt spid="403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2" grpId="0" autoUpdateAnimBg="0"/>
      <p:bldP spid="403463" grpId="0" autoUpdateAnimBg="0"/>
      <p:bldP spid="403464" grpId="0" autoUpdateAnimBg="0"/>
      <p:bldP spid="403465" grpId="0" autoUpdateAnimBg="0"/>
      <p:bldP spid="403466" grpId="0" autoUpdateAnimBg="0"/>
      <p:bldP spid="403467" grpId="0" autoUpdateAnimBg="0"/>
      <p:bldP spid="403481" grpId="0" autoUpdateAnimBg="0"/>
      <p:bldP spid="403482" grpId="0" autoUpdateAnimBg="0"/>
      <p:bldP spid="403483" grpId="0" autoUpdateAnimBg="0"/>
      <p:bldP spid="2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3459" name="Line 3"/>
          <p:cNvSpPr>
            <a:spLocks noChangeShapeType="1"/>
          </p:cNvSpPr>
          <p:nvPr/>
        </p:nvSpPr>
        <p:spPr bwMode="auto">
          <a:xfrm>
            <a:off x="1981200" y="2286000"/>
            <a:ext cx="0" cy="3429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60" name="Line 4"/>
          <p:cNvSpPr>
            <a:spLocks noChangeShapeType="1"/>
          </p:cNvSpPr>
          <p:nvPr/>
        </p:nvSpPr>
        <p:spPr bwMode="auto">
          <a:xfrm>
            <a:off x="1752600" y="3048000"/>
            <a:ext cx="381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61" name="Line 5"/>
          <p:cNvSpPr>
            <a:spLocks noChangeShapeType="1"/>
          </p:cNvSpPr>
          <p:nvPr/>
        </p:nvSpPr>
        <p:spPr bwMode="auto">
          <a:xfrm>
            <a:off x="2133600" y="3048000"/>
            <a:ext cx="0" cy="2667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62" name="Text Box 6"/>
          <p:cNvSpPr txBox="1">
            <a:spLocks noChangeArrowheads="1"/>
          </p:cNvSpPr>
          <p:nvPr/>
        </p:nvSpPr>
        <p:spPr bwMode="auto">
          <a:xfrm>
            <a:off x="714375" y="2454275"/>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50000"/>
              </a:spcBef>
              <a:buFontTx/>
              <a:buNone/>
              <a:defRPr/>
            </a:pPr>
            <a:r>
              <a:rPr lang="hu-HU" sz="1600" b="1" dirty="0">
                <a:solidFill>
                  <a:srgbClr val="FF3399"/>
                </a:solidFill>
                <a:effectLst>
                  <a:outerShdw blurRad="38100" dist="38100" dir="2700000" algn="tl">
                    <a:srgbClr val="C0C0C0"/>
                  </a:outerShdw>
                </a:effectLst>
                <a:latin typeface="Times New Roman" panose="02020603050405020304" pitchFamily="18" charset="0"/>
              </a:rPr>
              <a:t>Indíték</a:t>
            </a:r>
            <a:endParaRPr lang="hu-HU" sz="1600" dirty="0">
              <a:solidFill>
                <a:schemeClr val="tx1"/>
              </a:solidFill>
              <a:effectLst/>
              <a:latin typeface="Times New Roman" panose="02020603050405020304" pitchFamily="18" charset="0"/>
            </a:endParaRPr>
          </a:p>
        </p:txBody>
      </p:sp>
      <p:sp>
        <p:nvSpPr>
          <p:cNvPr id="403463" name="Text Box 7"/>
          <p:cNvSpPr txBox="1">
            <a:spLocks noChangeArrowheads="1"/>
          </p:cNvSpPr>
          <p:nvPr/>
        </p:nvSpPr>
        <p:spPr bwMode="auto">
          <a:xfrm>
            <a:off x="581025" y="2879725"/>
            <a:ext cx="1181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buFontTx/>
              <a:buNone/>
              <a:defRPr/>
            </a:pPr>
            <a:r>
              <a:rPr lang="hu-HU" sz="1600" b="1" dirty="0" smtClean="0">
                <a:solidFill>
                  <a:srgbClr val="0000FF"/>
                </a:solidFill>
                <a:effectLst>
                  <a:outerShdw blurRad="38100" dist="38100" dir="2700000" algn="tl">
                    <a:srgbClr val="C0C0C0"/>
                  </a:outerShdw>
                </a:effectLst>
                <a:latin typeface="Times New Roman" panose="02020603050405020304" pitchFamily="18" charset="0"/>
              </a:rPr>
              <a:t>Gondolat fantáziálás</a:t>
            </a:r>
            <a:endParaRPr lang="hu-HU" sz="1600" dirty="0">
              <a:solidFill>
                <a:srgbClr val="0000FF"/>
              </a:solidFill>
              <a:effectLst/>
              <a:latin typeface="Times New Roman" panose="02020603050405020304" pitchFamily="18" charset="0"/>
            </a:endParaRPr>
          </a:p>
        </p:txBody>
      </p:sp>
      <p:sp>
        <p:nvSpPr>
          <p:cNvPr id="403464" name="Text Box 8"/>
          <p:cNvSpPr txBox="1">
            <a:spLocks noChangeArrowheads="1"/>
          </p:cNvSpPr>
          <p:nvPr/>
        </p:nvSpPr>
        <p:spPr bwMode="auto">
          <a:xfrm>
            <a:off x="571500" y="3625850"/>
            <a:ext cx="12287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buFontTx/>
              <a:buNone/>
              <a:defRPr/>
            </a:pPr>
            <a:r>
              <a:rPr lang="hu-HU" sz="1600" b="1" dirty="0" smtClean="0">
                <a:solidFill>
                  <a:srgbClr val="0000FF"/>
                </a:solidFill>
                <a:effectLst>
                  <a:outerShdw blurRad="38100" dist="38100" dir="2700000" algn="tl">
                    <a:srgbClr val="C0C0C0"/>
                  </a:outerShdw>
                </a:effectLst>
                <a:latin typeface="Times New Roman" panose="02020603050405020304" pitchFamily="18" charset="0"/>
              </a:rPr>
              <a:t>Vágy és felerősítése</a:t>
            </a:r>
            <a:endParaRPr lang="hu-HU" sz="1600" dirty="0">
              <a:solidFill>
                <a:srgbClr val="0000FF"/>
              </a:solidFill>
              <a:effectLst/>
              <a:latin typeface="Times New Roman" panose="02020603050405020304" pitchFamily="18" charset="0"/>
            </a:endParaRPr>
          </a:p>
        </p:txBody>
      </p:sp>
      <p:sp>
        <p:nvSpPr>
          <p:cNvPr id="403465" name="Text Box 9"/>
          <p:cNvSpPr txBox="1">
            <a:spLocks noChangeArrowheads="1"/>
          </p:cNvSpPr>
          <p:nvPr/>
        </p:nvSpPr>
        <p:spPr bwMode="auto">
          <a:xfrm>
            <a:off x="533400" y="4292600"/>
            <a:ext cx="129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buFontTx/>
              <a:buNone/>
              <a:defRPr/>
            </a:pPr>
            <a:r>
              <a:rPr lang="hu-HU" sz="1600" b="1" dirty="0" smtClean="0">
                <a:solidFill>
                  <a:srgbClr val="0000FF"/>
                </a:solidFill>
                <a:effectLst>
                  <a:outerShdw blurRad="38100" dist="38100" dir="2700000" algn="tl">
                    <a:srgbClr val="C0C0C0"/>
                  </a:outerShdw>
                </a:effectLst>
                <a:latin typeface="Times New Roman" panose="02020603050405020304" pitchFamily="18" charset="0"/>
              </a:rPr>
              <a:t>Lehetőség létrehozása</a:t>
            </a:r>
            <a:endParaRPr lang="hu-HU" sz="1600" dirty="0">
              <a:solidFill>
                <a:srgbClr val="0000FF"/>
              </a:solidFill>
              <a:effectLst/>
              <a:latin typeface="Times New Roman" panose="02020603050405020304" pitchFamily="18" charset="0"/>
            </a:endParaRPr>
          </a:p>
        </p:txBody>
      </p:sp>
      <p:sp>
        <p:nvSpPr>
          <p:cNvPr id="403466" name="Text Box 10"/>
          <p:cNvSpPr txBox="1">
            <a:spLocks noChangeArrowheads="1"/>
          </p:cNvSpPr>
          <p:nvPr/>
        </p:nvSpPr>
        <p:spPr bwMode="auto">
          <a:xfrm>
            <a:off x="457200" y="5203825"/>
            <a:ext cx="1458684" cy="27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70000"/>
              </a:lnSpc>
              <a:spcBef>
                <a:spcPct val="0"/>
              </a:spcBef>
              <a:buFontTx/>
              <a:buNone/>
              <a:defRPr/>
            </a:pPr>
            <a:r>
              <a:rPr lang="hu-HU" sz="1600" b="1" dirty="0" smtClean="0">
                <a:solidFill>
                  <a:srgbClr val="0000FF"/>
                </a:solidFill>
                <a:effectLst>
                  <a:outerShdw blurRad="38100" dist="38100" dir="2700000" algn="tl">
                    <a:srgbClr val="C0C0C0"/>
                  </a:outerShdw>
                </a:effectLst>
                <a:latin typeface="Times New Roman" panose="02020603050405020304" pitchFamily="18" charset="0"/>
              </a:rPr>
              <a:t>Megvalósítás</a:t>
            </a:r>
            <a:endParaRPr lang="hu-HU" sz="1600" dirty="0">
              <a:solidFill>
                <a:srgbClr val="0000FF"/>
              </a:solidFill>
              <a:effectLst/>
              <a:latin typeface="Times New Roman" panose="02020603050405020304" pitchFamily="18" charset="0"/>
            </a:endParaRPr>
          </a:p>
        </p:txBody>
      </p:sp>
      <p:sp>
        <p:nvSpPr>
          <p:cNvPr id="403467" name="Text Box 11"/>
          <p:cNvSpPr txBox="1">
            <a:spLocks noChangeArrowheads="1"/>
          </p:cNvSpPr>
          <p:nvPr/>
        </p:nvSpPr>
        <p:spPr bwMode="auto">
          <a:xfrm>
            <a:off x="428625" y="5508625"/>
            <a:ext cx="1487257" cy="27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gn="ctr">
              <a:lnSpc>
                <a:spcPct val="70000"/>
              </a:lnSpc>
              <a:spcBef>
                <a:spcPct val="0"/>
              </a:spcBef>
              <a:buFontTx/>
              <a:buNone/>
            </a:pPr>
            <a:r>
              <a:rPr lang="hu-HU" sz="1600" b="1" dirty="0" smtClean="0">
                <a:solidFill>
                  <a:srgbClr val="FF3399"/>
                </a:solidFill>
                <a:effectLst/>
              </a:rPr>
              <a:t>A vágy kiélése</a:t>
            </a:r>
            <a:endParaRPr lang="hu-HU" sz="1600" b="1" dirty="0">
              <a:solidFill>
                <a:srgbClr val="FF3399"/>
              </a:solidFill>
              <a:effectLst/>
            </a:endParaRPr>
          </a:p>
        </p:txBody>
      </p:sp>
      <p:sp>
        <p:nvSpPr>
          <p:cNvPr id="403468" name="Line 12"/>
          <p:cNvSpPr>
            <a:spLocks noChangeShapeType="1"/>
          </p:cNvSpPr>
          <p:nvPr/>
        </p:nvSpPr>
        <p:spPr bwMode="auto">
          <a:xfrm>
            <a:off x="1524000" y="2590800"/>
            <a:ext cx="457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69" name="Line 13"/>
          <p:cNvSpPr>
            <a:spLocks noChangeShapeType="1"/>
          </p:cNvSpPr>
          <p:nvPr/>
        </p:nvSpPr>
        <p:spPr bwMode="auto">
          <a:xfrm>
            <a:off x="1752600" y="3810000"/>
            <a:ext cx="838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0" name="Line 14"/>
          <p:cNvSpPr>
            <a:spLocks noChangeShapeType="1"/>
          </p:cNvSpPr>
          <p:nvPr/>
        </p:nvSpPr>
        <p:spPr bwMode="auto">
          <a:xfrm>
            <a:off x="1828800" y="4572000"/>
            <a:ext cx="1600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1" name="Line 15"/>
          <p:cNvSpPr>
            <a:spLocks noChangeShapeType="1"/>
          </p:cNvSpPr>
          <p:nvPr/>
        </p:nvSpPr>
        <p:spPr bwMode="auto">
          <a:xfrm>
            <a:off x="1905000" y="5334000"/>
            <a:ext cx="3810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2" name="Line 16"/>
          <p:cNvSpPr>
            <a:spLocks noChangeShapeType="1"/>
          </p:cNvSpPr>
          <p:nvPr/>
        </p:nvSpPr>
        <p:spPr bwMode="auto">
          <a:xfrm>
            <a:off x="2590800" y="3810000"/>
            <a:ext cx="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3" name="Line 17"/>
          <p:cNvSpPr>
            <a:spLocks noChangeShapeType="1"/>
          </p:cNvSpPr>
          <p:nvPr/>
        </p:nvSpPr>
        <p:spPr bwMode="auto">
          <a:xfrm>
            <a:off x="3429000" y="457200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4" name="Line 18"/>
          <p:cNvSpPr>
            <a:spLocks noChangeShapeType="1"/>
          </p:cNvSpPr>
          <p:nvPr/>
        </p:nvSpPr>
        <p:spPr bwMode="auto">
          <a:xfrm>
            <a:off x="5715000" y="5334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5" name="Line 19"/>
          <p:cNvSpPr>
            <a:spLocks noChangeShapeType="1"/>
          </p:cNvSpPr>
          <p:nvPr/>
        </p:nvSpPr>
        <p:spPr bwMode="auto">
          <a:xfrm>
            <a:off x="1981200" y="2590800"/>
            <a:ext cx="152400" cy="457200"/>
          </a:xfrm>
          <a:prstGeom prst="line">
            <a:avLst/>
          </a:prstGeom>
          <a:noFill/>
          <a:ln w="57150">
            <a:solidFill>
              <a:srgbClr val="02F8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6" name="Line 20"/>
          <p:cNvSpPr>
            <a:spLocks noChangeShapeType="1"/>
          </p:cNvSpPr>
          <p:nvPr/>
        </p:nvSpPr>
        <p:spPr bwMode="auto">
          <a:xfrm>
            <a:off x="2133600" y="3048000"/>
            <a:ext cx="457200" cy="762000"/>
          </a:xfrm>
          <a:prstGeom prst="line">
            <a:avLst/>
          </a:prstGeom>
          <a:noFill/>
          <a:ln w="76200">
            <a:solidFill>
              <a:srgbClr val="00FAE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7" name="Line 21"/>
          <p:cNvSpPr>
            <a:spLocks noChangeShapeType="1"/>
          </p:cNvSpPr>
          <p:nvPr/>
        </p:nvSpPr>
        <p:spPr bwMode="auto">
          <a:xfrm>
            <a:off x="2590800" y="3810000"/>
            <a:ext cx="838200" cy="762000"/>
          </a:xfrm>
          <a:prstGeom prst="line">
            <a:avLst/>
          </a:prstGeom>
          <a:noFill/>
          <a:ln w="76200">
            <a:solidFill>
              <a:srgbClr val="00FAE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8" name="Line 22"/>
          <p:cNvSpPr>
            <a:spLocks noChangeShapeType="1"/>
          </p:cNvSpPr>
          <p:nvPr/>
        </p:nvSpPr>
        <p:spPr bwMode="auto">
          <a:xfrm>
            <a:off x="3429000" y="4572000"/>
            <a:ext cx="2286000" cy="762000"/>
          </a:xfrm>
          <a:prstGeom prst="line">
            <a:avLst/>
          </a:prstGeom>
          <a:noFill/>
          <a:ln w="76200">
            <a:solidFill>
              <a:srgbClr val="00FAE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79" name="Line 23"/>
          <p:cNvSpPr>
            <a:spLocks noChangeShapeType="1"/>
          </p:cNvSpPr>
          <p:nvPr/>
        </p:nvSpPr>
        <p:spPr bwMode="auto">
          <a:xfrm>
            <a:off x="5715000" y="5334000"/>
            <a:ext cx="1676400" cy="228600"/>
          </a:xfrm>
          <a:prstGeom prst="line">
            <a:avLst/>
          </a:prstGeom>
          <a:noFill/>
          <a:ln w="76200">
            <a:solidFill>
              <a:srgbClr val="00FAF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80" name="Line 24"/>
          <p:cNvSpPr>
            <a:spLocks noChangeShapeType="1"/>
          </p:cNvSpPr>
          <p:nvPr/>
        </p:nvSpPr>
        <p:spPr bwMode="auto">
          <a:xfrm>
            <a:off x="1752600" y="5715000"/>
            <a:ext cx="5791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03482" name="Text Box 26"/>
          <p:cNvSpPr txBox="1">
            <a:spLocks noChangeArrowheads="1"/>
          </p:cNvSpPr>
          <p:nvPr/>
        </p:nvSpPr>
        <p:spPr bwMode="auto">
          <a:xfrm>
            <a:off x="3679368" y="2181225"/>
            <a:ext cx="426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50000"/>
              </a:spcBef>
              <a:buFontTx/>
              <a:buNone/>
              <a:defRPr/>
            </a:pPr>
            <a:r>
              <a:rPr lang="hu-HU" sz="3200" b="1" dirty="0">
                <a:solidFill>
                  <a:srgbClr val="FF3399"/>
                </a:solidFill>
                <a:effectLst>
                  <a:outerShdw blurRad="38100" dist="38100" dir="2700000" algn="tl">
                    <a:srgbClr val="C0C0C0"/>
                  </a:outerShdw>
                </a:effectLst>
                <a:latin typeface="Times New Roman" panose="02020603050405020304" pitchFamily="18" charset="0"/>
              </a:rPr>
              <a:t>A ‘teremtés’ folyamata</a:t>
            </a:r>
            <a:endParaRPr lang="hu-HU" sz="3200" dirty="0">
              <a:solidFill>
                <a:schemeClr val="tx1"/>
              </a:solidFill>
              <a:effectLst/>
              <a:latin typeface="Times New Roman" panose="02020603050405020304" pitchFamily="18" charset="0"/>
            </a:endParaRPr>
          </a:p>
        </p:txBody>
      </p:sp>
      <p:sp>
        <p:nvSpPr>
          <p:cNvPr id="30" name="Rectangle 1026"/>
          <p:cNvSpPr>
            <a:spLocks noGrp="1" noChangeArrowheads="1"/>
          </p:cNvSpPr>
          <p:nvPr>
            <p:ph type="title"/>
          </p:nvPr>
        </p:nvSpPr>
        <p:spPr>
          <a:xfrm>
            <a:off x="238125" y="609600"/>
            <a:ext cx="8696325" cy="1143000"/>
          </a:xfrm>
        </p:spPr>
        <p:txBody>
          <a:bodyPr/>
          <a:lstStyle/>
          <a:p>
            <a:r>
              <a:rPr lang="hu-HU" altLang="hu-HU" sz="4000" b="1" dirty="0" smtClean="0">
                <a:solidFill>
                  <a:schemeClr val="accent2"/>
                </a:solidFill>
                <a:effectLst>
                  <a:outerShdw blurRad="38100" dist="38100" dir="2700000" algn="tl">
                    <a:srgbClr val="C0C0C0"/>
                  </a:outerShdw>
                </a:effectLst>
              </a:rPr>
              <a:t>A  BETEGSÉG  MEGTEREMTÉSE</a:t>
            </a:r>
            <a:endParaRPr lang="hu-HU" altLang="hu-HU" sz="4000" b="1" dirty="0">
              <a:solidFill>
                <a:schemeClr val="accent2"/>
              </a:solidFill>
              <a:effectLst>
                <a:outerShdw blurRad="38100" dist="38100" dir="2700000" algn="tl">
                  <a:srgbClr val="C0C0C0"/>
                </a:outerShdw>
              </a:effectLst>
            </a:endParaRPr>
          </a:p>
        </p:txBody>
      </p:sp>
      <p:sp>
        <p:nvSpPr>
          <p:cNvPr id="28" name="Text Box 25"/>
          <p:cNvSpPr txBox="1">
            <a:spLocks noChangeArrowheads="1"/>
          </p:cNvSpPr>
          <p:nvPr/>
        </p:nvSpPr>
        <p:spPr bwMode="auto">
          <a:xfrm>
            <a:off x="7380508" y="5584374"/>
            <a:ext cx="990600" cy="442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0"/>
              </a:spcBef>
              <a:buFontTx/>
              <a:buNone/>
              <a:defRPr/>
            </a:pPr>
            <a:r>
              <a:rPr lang="hu-HU" sz="1600" b="1" dirty="0" smtClean="0">
                <a:effectLst>
                  <a:outerShdw blurRad="38100" dist="38100" dir="2700000" algn="tl">
                    <a:srgbClr val="C0C0C0"/>
                  </a:outerShdw>
                </a:effectLst>
                <a:latin typeface="Times New Roman" panose="02020603050405020304" pitchFamily="18" charset="0"/>
              </a:rPr>
              <a:t>Idő</a:t>
            </a:r>
            <a:r>
              <a:rPr lang="hu-HU" sz="1600" b="1" dirty="0">
                <a:effectLst>
                  <a:outerShdw blurRad="38100" dist="38100" dir="2700000" algn="tl">
                    <a:srgbClr val="C0C0C0"/>
                  </a:outerShdw>
                </a:effectLst>
                <a:latin typeface="Times New Roman" panose="02020603050405020304" pitchFamily="18" charset="0"/>
              </a:rPr>
              <a:t/>
            </a:r>
            <a:br>
              <a:rPr lang="hu-HU" sz="1600" b="1" dirty="0">
                <a:effectLst>
                  <a:outerShdw blurRad="38100" dist="38100" dir="2700000" algn="tl">
                    <a:srgbClr val="C0C0C0"/>
                  </a:outerShdw>
                </a:effectLst>
                <a:latin typeface="Times New Roman" panose="02020603050405020304" pitchFamily="18" charset="0"/>
              </a:rPr>
            </a:br>
            <a:r>
              <a:rPr lang="hu-HU" sz="1600" b="1" dirty="0">
                <a:effectLst>
                  <a:outerShdw blurRad="38100" dist="38100" dir="2700000" algn="tl">
                    <a:srgbClr val="C0C0C0"/>
                  </a:outerShdw>
                </a:effectLst>
                <a:latin typeface="Times New Roman" panose="02020603050405020304" pitchFamily="18" charset="0"/>
              </a:rPr>
              <a:t>(energia)</a:t>
            </a:r>
            <a:endParaRPr lang="hu-HU" sz="1600" dirty="0">
              <a:solidFill>
                <a:schemeClr val="tx1"/>
              </a:solidFill>
              <a:effectLst/>
              <a:latin typeface="Times New Roman" panose="02020603050405020304" pitchFamily="18" charset="0"/>
            </a:endParaRPr>
          </a:p>
        </p:txBody>
      </p:sp>
      <p:sp>
        <p:nvSpPr>
          <p:cNvPr id="29" name="Text Box 27"/>
          <p:cNvSpPr txBox="1">
            <a:spLocks noChangeArrowheads="1"/>
          </p:cNvSpPr>
          <p:nvPr/>
        </p:nvSpPr>
        <p:spPr bwMode="auto">
          <a:xfrm>
            <a:off x="3910690" y="2895600"/>
            <a:ext cx="4000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buFontTx/>
              <a:buNone/>
              <a:defRPr/>
            </a:pPr>
            <a:r>
              <a:rPr lang="hu-HU" b="1" dirty="0">
                <a:solidFill>
                  <a:srgbClr val="0000FF"/>
                </a:solidFill>
                <a:effectLst>
                  <a:outerShdw blurRad="38100" dist="38100" dir="2700000" algn="tl">
                    <a:srgbClr val="C0C0C0"/>
                  </a:outerShdw>
                </a:effectLst>
                <a:latin typeface="Times New Roman" panose="02020603050405020304" pitchFamily="18" charset="0"/>
              </a:rPr>
              <a:t>„Mint lent, úgy fent”</a:t>
            </a:r>
            <a:endParaRPr lang="hu-HU" sz="3200" dirty="0">
              <a:solidFill>
                <a:srgbClr val="0000FF"/>
              </a:solidFill>
              <a:effectLst/>
              <a:latin typeface="Times New Roman" panose="02020603050405020304" pitchFamily="18" charset="0"/>
            </a:endParaRPr>
          </a:p>
        </p:txBody>
      </p:sp>
    </p:spTree>
    <p:extLst>
      <p:ext uri="{BB962C8B-B14F-4D97-AF65-F5344CB8AC3E}">
        <p14:creationId xmlns:p14="http://schemas.microsoft.com/office/powerpoint/2010/main" val="71410503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afterEffect">
                                  <p:stCondLst>
                                    <p:cond delay="500"/>
                                  </p:stCondLst>
                                  <p:childTnLst>
                                    <p:set>
                                      <p:cBhvr>
                                        <p:cTn id="6" dur="1" fill="hold">
                                          <p:stCondLst>
                                            <p:cond delay="0"/>
                                          </p:stCondLst>
                                        </p:cTn>
                                        <p:tgtEl>
                                          <p:spTgt spid="30"/>
                                        </p:tgtEl>
                                        <p:attrNameLst>
                                          <p:attrName>style.visibility</p:attrName>
                                        </p:attrNameLst>
                                      </p:cBhvr>
                                      <p:to>
                                        <p:strVal val="visible"/>
                                      </p:to>
                                    </p:set>
                                    <p:animEffect transition="in" filter="circle(out)">
                                      <p:cBhvr>
                                        <p:cTn id="7" dur="500"/>
                                        <p:tgtEl>
                                          <p:spTgt spid="30"/>
                                        </p:tgtEl>
                                      </p:cBhvr>
                                    </p:animEffect>
                                  </p:childTnLst>
                                </p:cTn>
                              </p:par>
                            </p:childTnLst>
                          </p:cTn>
                        </p:par>
                        <p:par>
                          <p:cTn id="8" fill="hold">
                            <p:stCondLst>
                              <p:cond delay="1000"/>
                            </p:stCondLst>
                            <p:childTnLst>
                              <p:par>
                                <p:cTn id="9" presetID="4" presetClass="entr" presetSubtype="32" fill="hold" grpId="0" nodeType="afterEffect">
                                  <p:stCondLst>
                                    <p:cond delay="0"/>
                                  </p:stCondLst>
                                  <p:childTnLst>
                                    <p:set>
                                      <p:cBhvr>
                                        <p:cTn id="10" dur="1" fill="hold">
                                          <p:stCondLst>
                                            <p:cond delay="0"/>
                                          </p:stCondLst>
                                        </p:cTn>
                                        <p:tgtEl>
                                          <p:spTgt spid="403482"/>
                                        </p:tgtEl>
                                        <p:attrNameLst>
                                          <p:attrName>style.visibility</p:attrName>
                                        </p:attrNameLst>
                                      </p:cBhvr>
                                      <p:to>
                                        <p:strVal val="visible"/>
                                      </p:to>
                                    </p:set>
                                    <p:animEffect transition="in" filter="box(out)">
                                      <p:cBhvr>
                                        <p:cTn id="11" dur="500"/>
                                        <p:tgtEl>
                                          <p:spTgt spid="40348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03480"/>
                                        </p:tgtEl>
                                        <p:attrNameLst>
                                          <p:attrName>style.visibility</p:attrName>
                                        </p:attrNameLst>
                                      </p:cBhvr>
                                      <p:to>
                                        <p:strVal val="visible"/>
                                      </p:to>
                                    </p:set>
                                    <p:animEffect transition="in" filter="wipe(left)">
                                      <p:cBhvr>
                                        <p:cTn id="15" dur="500"/>
                                        <p:tgtEl>
                                          <p:spTgt spid="403480"/>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403459"/>
                                        </p:tgtEl>
                                        <p:attrNameLst>
                                          <p:attrName>style.visibility</p:attrName>
                                        </p:attrNameLst>
                                      </p:cBhvr>
                                      <p:to>
                                        <p:strVal val="visible"/>
                                      </p:to>
                                    </p:set>
                                    <p:animEffect transition="in" filter="wipe(down)">
                                      <p:cBhvr>
                                        <p:cTn id="19" dur="500"/>
                                        <p:tgtEl>
                                          <p:spTgt spid="403459"/>
                                        </p:tgtEl>
                                      </p:cBhvr>
                                    </p:animEffect>
                                  </p:childTnLst>
                                </p:cTn>
                              </p:par>
                            </p:childTnLst>
                          </p:cTn>
                        </p:par>
                        <p:par>
                          <p:cTn id="20" fill="hold">
                            <p:stCondLst>
                              <p:cond delay="2500"/>
                            </p:stCondLst>
                            <p:childTnLst>
                              <p:par>
                                <p:cTn id="21" presetID="4" presetClass="entr" presetSubtype="32" fill="hold" grpId="0" nodeType="afterEffect">
                                  <p:stCondLst>
                                    <p:cond delay="0"/>
                                  </p:stCondLst>
                                  <p:childTnLst>
                                    <p:set>
                                      <p:cBhvr>
                                        <p:cTn id="22" dur="1" fill="hold">
                                          <p:stCondLst>
                                            <p:cond delay="0"/>
                                          </p:stCondLst>
                                        </p:cTn>
                                        <p:tgtEl>
                                          <p:spTgt spid="403462"/>
                                        </p:tgtEl>
                                        <p:attrNameLst>
                                          <p:attrName>style.visibility</p:attrName>
                                        </p:attrNameLst>
                                      </p:cBhvr>
                                      <p:to>
                                        <p:strVal val="visible"/>
                                      </p:to>
                                    </p:set>
                                    <p:animEffect transition="in" filter="box(out)">
                                      <p:cBhvr>
                                        <p:cTn id="23" dur="500"/>
                                        <p:tgtEl>
                                          <p:spTgt spid="403462"/>
                                        </p:tgtEl>
                                      </p:cBhvr>
                                    </p:animEffect>
                                  </p:childTnLst>
                                </p:cTn>
                              </p:par>
                            </p:childTnLst>
                          </p:cTn>
                        </p:par>
                        <p:par>
                          <p:cTn id="24" fill="hold">
                            <p:stCondLst>
                              <p:cond delay="3000"/>
                            </p:stCondLst>
                            <p:childTnLst>
                              <p:par>
                                <p:cTn id="25" presetID="12" presetClass="entr" presetSubtype="8" fill="hold" nodeType="afterEffect">
                                  <p:stCondLst>
                                    <p:cond delay="0"/>
                                  </p:stCondLst>
                                  <p:childTnLst>
                                    <p:set>
                                      <p:cBhvr>
                                        <p:cTn id="26" dur="1" fill="hold">
                                          <p:stCondLst>
                                            <p:cond delay="0"/>
                                          </p:stCondLst>
                                        </p:cTn>
                                        <p:tgtEl>
                                          <p:spTgt spid="403468"/>
                                        </p:tgtEl>
                                        <p:attrNameLst>
                                          <p:attrName>style.visibility</p:attrName>
                                        </p:attrNameLst>
                                      </p:cBhvr>
                                      <p:to>
                                        <p:strVal val="visible"/>
                                      </p:to>
                                    </p:set>
                                    <p:animEffect transition="in" filter="slide(fromLeft)">
                                      <p:cBhvr>
                                        <p:cTn id="27" dur="500"/>
                                        <p:tgtEl>
                                          <p:spTgt spid="403468"/>
                                        </p:tgtEl>
                                      </p:cBhvr>
                                    </p:animEffect>
                                  </p:childTnLst>
                                </p:cTn>
                              </p:par>
                            </p:childTnLst>
                          </p:cTn>
                        </p:par>
                        <p:par>
                          <p:cTn id="28" fill="hold">
                            <p:stCondLst>
                              <p:cond delay="3500"/>
                            </p:stCondLst>
                            <p:childTnLst>
                              <p:par>
                                <p:cTn id="29" presetID="4" presetClass="entr" presetSubtype="32" fill="hold" grpId="0" nodeType="afterEffect">
                                  <p:stCondLst>
                                    <p:cond delay="0"/>
                                  </p:stCondLst>
                                  <p:childTnLst>
                                    <p:set>
                                      <p:cBhvr>
                                        <p:cTn id="30" dur="1" fill="hold">
                                          <p:stCondLst>
                                            <p:cond delay="0"/>
                                          </p:stCondLst>
                                        </p:cTn>
                                        <p:tgtEl>
                                          <p:spTgt spid="403463"/>
                                        </p:tgtEl>
                                        <p:attrNameLst>
                                          <p:attrName>style.visibility</p:attrName>
                                        </p:attrNameLst>
                                      </p:cBhvr>
                                      <p:to>
                                        <p:strVal val="visible"/>
                                      </p:to>
                                    </p:set>
                                    <p:animEffect transition="in" filter="box(out)">
                                      <p:cBhvr>
                                        <p:cTn id="31" dur="500"/>
                                        <p:tgtEl>
                                          <p:spTgt spid="403463"/>
                                        </p:tgtEl>
                                      </p:cBhvr>
                                    </p:animEffect>
                                  </p:childTnLst>
                                </p:cTn>
                              </p:par>
                            </p:childTnLst>
                          </p:cTn>
                        </p:par>
                        <p:par>
                          <p:cTn id="32" fill="hold">
                            <p:stCondLst>
                              <p:cond delay="4000"/>
                            </p:stCondLst>
                            <p:childTnLst>
                              <p:par>
                                <p:cTn id="33" presetID="12" presetClass="entr" presetSubtype="8" fill="hold" nodeType="afterEffect">
                                  <p:stCondLst>
                                    <p:cond delay="0"/>
                                  </p:stCondLst>
                                  <p:childTnLst>
                                    <p:set>
                                      <p:cBhvr>
                                        <p:cTn id="34" dur="1" fill="hold">
                                          <p:stCondLst>
                                            <p:cond delay="0"/>
                                          </p:stCondLst>
                                        </p:cTn>
                                        <p:tgtEl>
                                          <p:spTgt spid="403460"/>
                                        </p:tgtEl>
                                        <p:attrNameLst>
                                          <p:attrName>style.visibility</p:attrName>
                                        </p:attrNameLst>
                                      </p:cBhvr>
                                      <p:to>
                                        <p:strVal val="visible"/>
                                      </p:to>
                                    </p:set>
                                    <p:animEffect transition="in" filter="slide(fromLeft)">
                                      <p:cBhvr>
                                        <p:cTn id="35" dur="500"/>
                                        <p:tgtEl>
                                          <p:spTgt spid="403460"/>
                                        </p:tgtEl>
                                      </p:cBhvr>
                                    </p:animEffect>
                                  </p:childTnLst>
                                </p:cTn>
                              </p:par>
                            </p:childTnLst>
                          </p:cTn>
                        </p:par>
                        <p:par>
                          <p:cTn id="36" fill="hold">
                            <p:stCondLst>
                              <p:cond delay="4500"/>
                            </p:stCondLst>
                            <p:childTnLst>
                              <p:par>
                                <p:cTn id="37" presetID="22" presetClass="entr" presetSubtype="1" fill="hold" nodeType="afterEffect">
                                  <p:stCondLst>
                                    <p:cond delay="0"/>
                                  </p:stCondLst>
                                  <p:childTnLst>
                                    <p:set>
                                      <p:cBhvr>
                                        <p:cTn id="38" dur="1" fill="hold">
                                          <p:stCondLst>
                                            <p:cond delay="0"/>
                                          </p:stCondLst>
                                        </p:cTn>
                                        <p:tgtEl>
                                          <p:spTgt spid="403461"/>
                                        </p:tgtEl>
                                        <p:attrNameLst>
                                          <p:attrName>style.visibility</p:attrName>
                                        </p:attrNameLst>
                                      </p:cBhvr>
                                      <p:to>
                                        <p:strVal val="visible"/>
                                      </p:to>
                                    </p:set>
                                    <p:animEffect transition="in" filter="wipe(up)">
                                      <p:cBhvr>
                                        <p:cTn id="39" dur="500"/>
                                        <p:tgtEl>
                                          <p:spTgt spid="403461"/>
                                        </p:tgtEl>
                                      </p:cBhvr>
                                    </p:animEffect>
                                  </p:childTnLst>
                                </p:cTn>
                              </p:par>
                            </p:childTnLst>
                          </p:cTn>
                        </p:par>
                        <p:par>
                          <p:cTn id="40" fill="hold">
                            <p:stCondLst>
                              <p:cond delay="5000"/>
                            </p:stCondLst>
                            <p:childTnLst>
                              <p:par>
                                <p:cTn id="41" presetID="18" presetClass="entr" presetSubtype="6" fill="hold" nodeType="afterEffect">
                                  <p:stCondLst>
                                    <p:cond delay="0"/>
                                  </p:stCondLst>
                                  <p:childTnLst>
                                    <p:set>
                                      <p:cBhvr>
                                        <p:cTn id="42" dur="1" fill="hold">
                                          <p:stCondLst>
                                            <p:cond delay="0"/>
                                          </p:stCondLst>
                                        </p:cTn>
                                        <p:tgtEl>
                                          <p:spTgt spid="403475"/>
                                        </p:tgtEl>
                                        <p:attrNameLst>
                                          <p:attrName>style.visibility</p:attrName>
                                        </p:attrNameLst>
                                      </p:cBhvr>
                                      <p:to>
                                        <p:strVal val="visible"/>
                                      </p:to>
                                    </p:set>
                                    <p:animEffect transition="in" filter="strips(downRight)">
                                      <p:cBhvr>
                                        <p:cTn id="43" dur="500"/>
                                        <p:tgtEl>
                                          <p:spTgt spid="403475"/>
                                        </p:tgtEl>
                                      </p:cBhvr>
                                    </p:animEffect>
                                  </p:childTnLst>
                                </p:cTn>
                              </p:par>
                            </p:childTnLst>
                          </p:cTn>
                        </p:par>
                        <p:par>
                          <p:cTn id="44" fill="hold">
                            <p:stCondLst>
                              <p:cond delay="5500"/>
                            </p:stCondLst>
                            <p:childTnLst>
                              <p:par>
                                <p:cTn id="45" presetID="4" presetClass="entr" presetSubtype="32" fill="hold" grpId="0" nodeType="afterEffect">
                                  <p:stCondLst>
                                    <p:cond delay="0"/>
                                  </p:stCondLst>
                                  <p:childTnLst>
                                    <p:set>
                                      <p:cBhvr>
                                        <p:cTn id="46" dur="1" fill="hold">
                                          <p:stCondLst>
                                            <p:cond delay="0"/>
                                          </p:stCondLst>
                                        </p:cTn>
                                        <p:tgtEl>
                                          <p:spTgt spid="403464"/>
                                        </p:tgtEl>
                                        <p:attrNameLst>
                                          <p:attrName>style.visibility</p:attrName>
                                        </p:attrNameLst>
                                      </p:cBhvr>
                                      <p:to>
                                        <p:strVal val="visible"/>
                                      </p:to>
                                    </p:set>
                                    <p:animEffect transition="in" filter="box(out)">
                                      <p:cBhvr>
                                        <p:cTn id="47" dur="500"/>
                                        <p:tgtEl>
                                          <p:spTgt spid="403464"/>
                                        </p:tgtEl>
                                      </p:cBhvr>
                                    </p:animEffect>
                                  </p:childTnLst>
                                </p:cTn>
                              </p:par>
                            </p:childTnLst>
                          </p:cTn>
                        </p:par>
                        <p:par>
                          <p:cTn id="48" fill="hold">
                            <p:stCondLst>
                              <p:cond delay="6000"/>
                            </p:stCondLst>
                            <p:childTnLst>
                              <p:par>
                                <p:cTn id="49" presetID="12" presetClass="entr" presetSubtype="8" fill="hold" nodeType="afterEffect">
                                  <p:stCondLst>
                                    <p:cond delay="0"/>
                                  </p:stCondLst>
                                  <p:childTnLst>
                                    <p:set>
                                      <p:cBhvr>
                                        <p:cTn id="50" dur="1" fill="hold">
                                          <p:stCondLst>
                                            <p:cond delay="0"/>
                                          </p:stCondLst>
                                        </p:cTn>
                                        <p:tgtEl>
                                          <p:spTgt spid="403469"/>
                                        </p:tgtEl>
                                        <p:attrNameLst>
                                          <p:attrName>style.visibility</p:attrName>
                                        </p:attrNameLst>
                                      </p:cBhvr>
                                      <p:to>
                                        <p:strVal val="visible"/>
                                      </p:to>
                                    </p:set>
                                    <p:animEffect transition="in" filter="slide(fromLeft)">
                                      <p:cBhvr>
                                        <p:cTn id="51" dur="500"/>
                                        <p:tgtEl>
                                          <p:spTgt spid="403469"/>
                                        </p:tgtEl>
                                      </p:cBhvr>
                                    </p:animEffect>
                                  </p:childTnLst>
                                </p:cTn>
                              </p:par>
                            </p:childTnLst>
                          </p:cTn>
                        </p:par>
                        <p:par>
                          <p:cTn id="52" fill="hold">
                            <p:stCondLst>
                              <p:cond delay="6500"/>
                            </p:stCondLst>
                            <p:childTnLst>
                              <p:par>
                                <p:cTn id="53" presetID="22" presetClass="entr" presetSubtype="1" fill="hold" nodeType="afterEffect">
                                  <p:stCondLst>
                                    <p:cond delay="0"/>
                                  </p:stCondLst>
                                  <p:childTnLst>
                                    <p:set>
                                      <p:cBhvr>
                                        <p:cTn id="54" dur="1" fill="hold">
                                          <p:stCondLst>
                                            <p:cond delay="0"/>
                                          </p:stCondLst>
                                        </p:cTn>
                                        <p:tgtEl>
                                          <p:spTgt spid="403472"/>
                                        </p:tgtEl>
                                        <p:attrNameLst>
                                          <p:attrName>style.visibility</p:attrName>
                                        </p:attrNameLst>
                                      </p:cBhvr>
                                      <p:to>
                                        <p:strVal val="visible"/>
                                      </p:to>
                                    </p:set>
                                    <p:animEffect transition="in" filter="wipe(up)">
                                      <p:cBhvr>
                                        <p:cTn id="55" dur="500"/>
                                        <p:tgtEl>
                                          <p:spTgt spid="403472"/>
                                        </p:tgtEl>
                                      </p:cBhvr>
                                    </p:animEffect>
                                  </p:childTnLst>
                                </p:cTn>
                              </p:par>
                            </p:childTnLst>
                          </p:cTn>
                        </p:par>
                        <p:par>
                          <p:cTn id="56" fill="hold">
                            <p:stCondLst>
                              <p:cond delay="7000"/>
                            </p:stCondLst>
                            <p:childTnLst>
                              <p:par>
                                <p:cTn id="57" presetID="18" presetClass="entr" presetSubtype="6" fill="hold" nodeType="afterEffect">
                                  <p:stCondLst>
                                    <p:cond delay="0"/>
                                  </p:stCondLst>
                                  <p:childTnLst>
                                    <p:set>
                                      <p:cBhvr>
                                        <p:cTn id="58" dur="1" fill="hold">
                                          <p:stCondLst>
                                            <p:cond delay="0"/>
                                          </p:stCondLst>
                                        </p:cTn>
                                        <p:tgtEl>
                                          <p:spTgt spid="403476"/>
                                        </p:tgtEl>
                                        <p:attrNameLst>
                                          <p:attrName>style.visibility</p:attrName>
                                        </p:attrNameLst>
                                      </p:cBhvr>
                                      <p:to>
                                        <p:strVal val="visible"/>
                                      </p:to>
                                    </p:set>
                                    <p:animEffect transition="in" filter="strips(downRight)">
                                      <p:cBhvr>
                                        <p:cTn id="59" dur="500"/>
                                        <p:tgtEl>
                                          <p:spTgt spid="403476"/>
                                        </p:tgtEl>
                                      </p:cBhvr>
                                    </p:animEffect>
                                  </p:childTnLst>
                                </p:cTn>
                              </p:par>
                            </p:childTnLst>
                          </p:cTn>
                        </p:par>
                        <p:par>
                          <p:cTn id="60" fill="hold">
                            <p:stCondLst>
                              <p:cond delay="7500"/>
                            </p:stCondLst>
                            <p:childTnLst>
                              <p:par>
                                <p:cTn id="61" presetID="4" presetClass="entr" presetSubtype="32" fill="hold" grpId="0" nodeType="afterEffect">
                                  <p:stCondLst>
                                    <p:cond delay="0"/>
                                  </p:stCondLst>
                                  <p:childTnLst>
                                    <p:set>
                                      <p:cBhvr>
                                        <p:cTn id="62" dur="1" fill="hold">
                                          <p:stCondLst>
                                            <p:cond delay="0"/>
                                          </p:stCondLst>
                                        </p:cTn>
                                        <p:tgtEl>
                                          <p:spTgt spid="403465"/>
                                        </p:tgtEl>
                                        <p:attrNameLst>
                                          <p:attrName>style.visibility</p:attrName>
                                        </p:attrNameLst>
                                      </p:cBhvr>
                                      <p:to>
                                        <p:strVal val="visible"/>
                                      </p:to>
                                    </p:set>
                                    <p:animEffect transition="in" filter="box(out)">
                                      <p:cBhvr>
                                        <p:cTn id="63" dur="500"/>
                                        <p:tgtEl>
                                          <p:spTgt spid="403465"/>
                                        </p:tgtEl>
                                      </p:cBhvr>
                                    </p:animEffect>
                                  </p:childTnLst>
                                </p:cTn>
                              </p:par>
                            </p:childTnLst>
                          </p:cTn>
                        </p:par>
                        <p:par>
                          <p:cTn id="64" fill="hold">
                            <p:stCondLst>
                              <p:cond delay="8000"/>
                            </p:stCondLst>
                            <p:childTnLst>
                              <p:par>
                                <p:cTn id="65" presetID="12" presetClass="entr" presetSubtype="8" fill="hold" nodeType="afterEffect">
                                  <p:stCondLst>
                                    <p:cond delay="0"/>
                                  </p:stCondLst>
                                  <p:childTnLst>
                                    <p:set>
                                      <p:cBhvr>
                                        <p:cTn id="66" dur="1" fill="hold">
                                          <p:stCondLst>
                                            <p:cond delay="0"/>
                                          </p:stCondLst>
                                        </p:cTn>
                                        <p:tgtEl>
                                          <p:spTgt spid="403470"/>
                                        </p:tgtEl>
                                        <p:attrNameLst>
                                          <p:attrName>style.visibility</p:attrName>
                                        </p:attrNameLst>
                                      </p:cBhvr>
                                      <p:to>
                                        <p:strVal val="visible"/>
                                      </p:to>
                                    </p:set>
                                    <p:animEffect transition="in" filter="slide(fromLeft)">
                                      <p:cBhvr>
                                        <p:cTn id="67" dur="500"/>
                                        <p:tgtEl>
                                          <p:spTgt spid="403470"/>
                                        </p:tgtEl>
                                      </p:cBhvr>
                                    </p:animEffect>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403473"/>
                                        </p:tgtEl>
                                        <p:attrNameLst>
                                          <p:attrName>style.visibility</p:attrName>
                                        </p:attrNameLst>
                                      </p:cBhvr>
                                      <p:to>
                                        <p:strVal val="visible"/>
                                      </p:to>
                                    </p:set>
                                    <p:animEffect transition="in" filter="wipe(up)">
                                      <p:cBhvr>
                                        <p:cTn id="71" dur="500"/>
                                        <p:tgtEl>
                                          <p:spTgt spid="403473"/>
                                        </p:tgtEl>
                                      </p:cBhvr>
                                    </p:animEffect>
                                  </p:childTnLst>
                                </p:cTn>
                              </p:par>
                            </p:childTnLst>
                          </p:cTn>
                        </p:par>
                        <p:par>
                          <p:cTn id="72" fill="hold">
                            <p:stCondLst>
                              <p:cond delay="9000"/>
                            </p:stCondLst>
                            <p:childTnLst>
                              <p:par>
                                <p:cTn id="73" presetID="18" presetClass="entr" presetSubtype="6" fill="hold" nodeType="afterEffect">
                                  <p:stCondLst>
                                    <p:cond delay="0"/>
                                  </p:stCondLst>
                                  <p:childTnLst>
                                    <p:set>
                                      <p:cBhvr>
                                        <p:cTn id="74" dur="1" fill="hold">
                                          <p:stCondLst>
                                            <p:cond delay="0"/>
                                          </p:stCondLst>
                                        </p:cTn>
                                        <p:tgtEl>
                                          <p:spTgt spid="403477"/>
                                        </p:tgtEl>
                                        <p:attrNameLst>
                                          <p:attrName>style.visibility</p:attrName>
                                        </p:attrNameLst>
                                      </p:cBhvr>
                                      <p:to>
                                        <p:strVal val="visible"/>
                                      </p:to>
                                    </p:set>
                                    <p:animEffect transition="in" filter="strips(downRight)">
                                      <p:cBhvr>
                                        <p:cTn id="75" dur="500"/>
                                        <p:tgtEl>
                                          <p:spTgt spid="403477"/>
                                        </p:tgtEl>
                                      </p:cBhvr>
                                    </p:animEffect>
                                  </p:childTnLst>
                                </p:cTn>
                              </p:par>
                            </p:childTnLst>
                          </p:cTn>
                        </p:par>
                        <p:par>
                          <p:cTn id="76" fill="hold">
                            <p:stCondLst>
                              <p:cond delay="9500"/>
                            </p:stCondLst>
                            <p:childTnLst>
                              <p:par>
                                <p:cTn id="77" presetID="4" presetClass="entr" presetSubtype="32" fill="hold" grpId="0" nodeType="afterEffect">
                                  <p:stCondLst>
                                    <p:cond delay="0"/>
                                  </p:stCondLst>
                                  <p:childTnLst>
                                    <p:set>
                                      <p:cBhvr>
                                        <p:cTn id="78" dur="1" fill="hold">
                                          <p:stCondLst>
                                            <p:cond delay="0"/>
                                          </p:stCondLst>
                                        </p:cTn>
                                        <p:tgtEl>
                                          <p:spTgt spid="403466"/>
                                        </p:tgtEl>
                                        <p:attrNameLst>
                                          <p:attrName>style.visibility</p:attrName>
                                        </p:attrNameLst>
                                      </p:cBhvr>
                                      <p:to>
                                        <p:strVal val="visible"/>
                                      </p:to>
                                    </p:set>
                                    <p:animEffect transition="in" filter="box(out)">
                                      <p:cBhvr>
                                        <p:cTn id="79" dur="500"/>
                                        <p:tgtEl>
                                          <p:spTgt spid="403466"/>
                                        </p:tgtEl>
                                      </p:cBhvr>
                                    </p:animEffect>
                                  </p:childTnLst>
                                </p:cTn>
                              </p:par>
                            </p:childTnLst>
                          </p:cTn>
                        </p:par>
                        <p:par>
                          <p:cTn id="80" fill="hold">
                            <p:stCondLst>
                              <p:cond delay="10000"/>
                            </p:stCondLst>
                            <p:childTnLst>
                              <p:par>
                                <p:cTn id="81" presetID="12" presetClass="entr" presetSubtype="8" fill="hold" nodeType="afterEffect">
                                  <p:stCondLst>
                                    <p:cond delay="0"/>
                                  </p:stCondLst>
                                  <p:childTnLst>
                                    <p:set>
                                      <p:cBhvr>
                                        <p:cTn id="82" dur="1" fill="hold">
                                          <p:stCondLst>
                                            <p:cond delay="0"/>
                                          </p:stCondLst>
                                        </p:cTn>
                                        <p:tgtEl>
                                          <p:spTgt spid="403471"/>
                                        </p:tgtEl>
                                        <p:attrNameLst>
                                          <p:attrName>style.visibility</p:attrName>
                                        </p:attrNameLst>
                                      </p:cBhvr>
                                      <p:to>
                                        <p:strVal val="visible"/>
                                      </p:to>
                                    </p:set>
                                    <p:animEffect transition="in" filter="slide(fromLeft)">
                                      <p:cBhvr>
                                        <p:cTn id="83" dur="500"/>
                                        <p:tgtEl>
                                          <p:spTgt spid="403471"/>
                                        </p:tgtEl>
                                      </p:cBhvr>
                                    </p:animEffect>
                                  </p:childTnLst>
                                </p:cTn>
                              </p:par>
                            </p:childTnLst>
                          </p:cTn>
                        </p:par>
                        <p:par>
                          <p:cTn id="84" fill="hold">
                            <p:stCondLst>
                              <p:cond delay="10500"/>
                            </p:stCondLst>
                            <p:childTnLst>
                              <p:par>
                                <p:cTn id="85" presetID="22" presetClass="entr" presetSubtype="1" fill="hold" nodeType="afterEffect">
                                  <p:stCondLst>
                                    <p:cond delay="0"/>
                                  </p:stCondLst>
                                  <p:childTnLst>
                                    <p:set>
                                      <p:cBhvr>
                                        <p:cTn id="86" dur="1" fill="hold">
                                          <p:stCondLst>
                                            <p:cond delay="0"/>
                                          </p:stCondLst>
                                        </p:cTn>
                                        <p:tgtEl>
                                          <p:spTgt spid="403474"/>
                                        </p:tgtEl>
                                        <p:attrNameLst>
                                          <p:attrName>style.visibility</p:attrName>
                                        </p:attrNameLst>
                                      </p:cBhvr>
                                      <p:to>
                                        <p:strVal val="visible"/>
                                      </p:to>
                                    </p:set>
                                    <p:animEffect transition="in" filter="wipe(up)">
                                      <p:cBhvr>
                                        <p:cTn id="87" dur="500"/>
                                        <p:tgtEl>
                                          <p:spTgt spid="403474"/>
                                        </p:tgtEl>
                                      </p:cBhvr>
                                    </p:animEffect>
                                  </p:childTnLst>
                                </p:cTn>
                              </p:par>
                            </p:childTnLst>
                          </p:cTn>
                        </p:par>
                        <p:par>
                          <p:cTn id="88" fill="hold">
                            <p:stCondLst>
                              <p:cond delay="11000"/>
                            </p:stCondLst>
                            <p:childTnLst>
                              <p:par>
                                <p:cTn id="89" presetID="18" presetClass="entr" presetSubtype="6" fill="hold" nodeType="afterEffect">
                                  <p:stCondLst>
                                    <p:cond delay="0"/>
                                  </p:stCondLst>
                                  <p:childTnLst>
                                    <p:set>
                                      <p:cBhvr>
                                        <p:cTn id="90" dur="1" fill="hold">
                                          <p:stCondLst>
                                            <p:cond delay="0"/>
                                          </p:stCondLst>
                                        </p:cTn>
                                        <p:tgtEl>
                                          <p:spTgt spid="403478"/>
                                        </p:tgtEl>
                                        <p:attrNameLst>
                                          <p:attrName>style.visibility</p:attrName>
                                        </p:attrNameLst>
                                      </p:cBhvr>
                                      <p:to>
                                        <p:strVal val="visible"/>
                                      </p:to>
                                    </p:set>
                                    <p:animEffect transition="in" filter="strips(downRight)">
                                      <p:cBhvr>
                                        <p:cTn id="91" dur="500"/>
                                        <p:tgtEl>
                                          <p:spTgt spid="403478"/>
                                        </p:tgtEl>
                                      </p:cBhvr>
                                    </p:animEffect>
                                  </p:childTnLst>
                                </p:cTn>
                              </p:par>
                            </p:childTnLst>
                          </p:cTn>
                        </p:par>
                        <p:par>
                          <p:cTn id="92" fill="hold">
                            <p:stCondLst>
                              <p:cond delay="11500"/>
                            </p:stCondLst>
                            <p:childTnLst>
                              <p:par>
                                <p:cTn id="93" presetID="4" presetClass="entr" presetSubtype="32" fill="hold" grpId="0" nodeType="afterEffect">
                                  <p:stCondLst>
                                    <p:cond delay="0"/>
                                  </p:stCondLst>
                                  <p:childTnLst>
                                    <p:set>
                                      <p:cBhvr>
                                        <p:cTn id="94" dur="1" fill="hold">
                                          <p:stCondLst>
                                            <p:cond delay="0"/>
                                          </p:stCondLst>
                                        </p:cTn>
                                        <p:tgtEl>
                                          <p:spTgt spid="403467"/>
                                        </p:tgtEl>
                                        <p:attrNameLst>
                                          <p:attrName>style.visibility</p:attrName>
                                        </p:attrNameLst>
                                      </p:cBhvr>
                                      <p:to>
                                        <p:strVal val="visible"/>
                                      </p:to>
                                    </p:set>
                                    <p:animEffect transition="in" filter="box(out)">
                                      <p:cBhvr>
                                        <p:cTn id="95" dur="500"/>
                                        <p:tgtEl>
                                          <p:spTgt spid="403467"/>
                                        </p:tgtEl>
                                      </p:cBhvr>
                                    </p:animEffect>
                                  </p:childTnLst>
                                </p:cTn>
                              </p:par>
                            </p:childTnLst>
                          </p:cTn>
                        </p:par>
                        <p:par>
                          <p:cTn id="96" fill="hold">
                            <p:stCondLst>
                              <p:cond delay="12000"/>
                            </p:stCondLst>
                            <p:childTnLst>
                              <p:par>
                                <p:cTn id="97" presetID="18" presetClass="entr" presetSubtype="6" fill="hold" nodeType="afterEffect">
                                  <p:stCondLst>
                                    <p:cond delay="0"/>
                                  </p:stCondLst>
                                  <p:childTnLst>
                                    <p:set>
                                      <p:cBhvr>
                                        <p:cTn id="98" dur="1" fill="hold">
                                          <p:stCondLst>
                                            <p:cond delay="0"/>
                                          </p:stCondLst>
                                        </p:cTn>
                                        <p:tgtEl>
                                          <p:spTgt spid="403479"/>
                                        </p:tgtEl>
                                        <p:attrNameLst>
                                          <p:attrName>style.visibility</p:attrName>
                                        </p:attrNameLst>
                                      </p:cBhvr>
                                      <p:to>
                                        <p:strVal val="visible"/>
                                      </p:to>
                                    </p:set>
                                    <p:animEffect transition="in" filter="strips(downRight)">
                                      <p:cBhvr>
                                        <p:cTn id="99" dur="500"/>
                                        <p:tgtEl>
                                          <p:spTgt spid="403479"/>
                                        </p:tgtEl>
                                      </p:cBhvr>
                                    </p:animEffect>
                                  </p:childTnLst>
                                </p:cTn>
                              </p:par>
                            </p:childTnLst>
                          </p:cTn>
                        </p:par>
                        <p:par>
                          <p:cTn id="100" fill="hold">
                            <p:stCondLst>
                              <p:cond delay="12500"/>
                            </p:stCondLst>
                            <p:childTnLst>
                              <p:par>
                                <p:cTn id="101" presetID="4" presetClass="entr" presetSubtype="32"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box(out)">
                                      <p:cBhvr>
                                        <p:cTn id="103" dur="500"/>
                                        <p:tgtEl>
                                          <p:spTgt spid="28"/>
                                        </p:tgtEl>
                                      </p:cBhvr>
                                    </p:animEffect>
                                  </p:childTnLst>
                                </p:cTn>
                              </p:par>
                            </p:childTnLst>
                          </p:cTn>
                        </p:par>
                        <p:par>
                          <p:cTn id="104" fill="hold">
                            <p:stCondLst>
                              <p:cond delay="13000"/>
                            </p:stCondLst>
                            <p:childTnLst>
                              <p:par>
                                <p:cTn id="105" presetID="4" presetClass="entr" presetSubtype="32"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ox(out)">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2" grpId="0" autoUpdateAnimBg="0"/>
      <p:bldP spid="403463" grpId="0" autoUpdateAnimBg="0"/>
      <p:bldP spid="403464" grpId="0" autoUpdateAnimBg="0"/>
      <p:bldP spid="403465" grpId="0" autoUpdateAnimBg="0"/>
      <p:bldP spid="403466" grpId="0" autoUpdateAnimBg="0"/>
      <p:bldP spid="403467" grpId="0" autoUpdateAnimBg="0"/>
      <p:bldP spid="403482" grpId="0" autoUpdateAnimBg="0"/>
      <p:bldP spid="30" grpId="0"/>
      <p:bldP spid="28" grpId="0" autoUpdateAnimBg="0"/>
      <p:bldP spid="2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609600"/>
            <a:ext cx="8379691" cy="1143000"/>
          </a:xfrm>
        </p:spPr>
        <p:txBody>
          <a:bodyPr/>
          <a:lstStyle/>
          <a:p>
            <a:r>
              <a:rPr lang="hu-HU" sz="4000" b="1" spc="500" dirty="0" smtClean="0">
                <a:solidFill>
                  <a:srgbClr val="0000CC"/>
                </a:solidFill>
                <a:effectLst>
                  <a:outerShdw blurRad="38100" dist="38100" dir="2700000" algn="tl">
                    <a:srgbClr val="000000">
                      <a:alpha val="43137"/>
                    </a:srgbClr>
                  </a:outerShdw>
                </a:effectLst>
              </a:rPr>
              <a:t>KAPCSOLAT A FINOMABB  VILÁGOKKAL </a:t>
            </a:r>
            <a:endParaRPr lang="hu-HU" sz="4000" b="1" spc="500" dirty="0">
              <a:solidFill>
                <a:srgbClr val="0000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64429" y="2486024"/>
            <a:ext cx="5060496" cy="3990975"/>
          </a:xfrm>
        </p:spPr>
        <p:txBody>
          <a:bodyPr/>
          <a:lstStyle/>
          <a:p>
            <a:r>
              <a:rPr lang="hu-HU" sz="2800" dirty="0" smtClean="0">
                <a:solidFill>
                  <a:srgbClr val="0000CC"/>
                </a:solidFill>
                <a:effectLst>
                  <a:outerShdw blurRad="38100" dist="38100" dir="2700000" algn="tl">
                    <a:srgbClr val="000000">
                      <a:alpha val="43137"/>
                    </a:srgbClr>
                  </a:outerShdw>
                </a:effectLst>
              </a:rPr>
              <a:t>A védőháló feladata</a:t>
            </a:r>
          </a:p>
          <a:p>
            <a:pPr lvl="1">
              <a:spcBef>
                <a:spcPts val="0"/>
              </a:spcBef>
            </a:pPr>
            <a:r>
              <a:rPr lang="hu-HU" sz="2400" dirty="0" smtClean="0">
                <a:solidFill>
                  <a:srgbClr val="0000CC"/>
                </a:solidFill>
                <a:effectLst>
                  <a:outerShdw blurRad="38100" dist="38100" dir="2700000" algn="tl">
                    <a:srgbClr val="000000">
                      <a:alpha val="43137"/>
                    </a:srgbClr>
                  </a:outerShdw>
                </a:effectLst>
              </a:rPr>
              <a:t>megvédi a még felkészületlen testet az asztrális szintről érkező </a:t>
            </a:r>
            <a:r>
              <a:rPr lang="hu-HU" sz="2400" dirty="0" err="1" smtClean="0">
                <a:solidFill>
                  <a:srgbClr val="0000CC"/>
                </a:solidFill>
                <a:effectLst>
                  <a:outerShdw blurRad="38100" dist="38100" dir="2700000" algn="tl">
                    <a:srgbClr val="000000">
                      <a:alpha val="43137"/>
                    </a:srgbClr>
                  </a:outerShdw>
                </a:effectLst>
              </a:rPr>
              <a:t>ellenőrízetlen</a:t>
            </a:r>
            <a:r>
              <a:rPr lang="hu-HU" sz="2400" dirty="0" smtClean="0">
                <a:solidFill>
                  <a:srgbClr val="0000CC"/>
                </a:solidFill>
                <a:effectLst>
                  <a:outerShdw blurRad="38100" dist="38100" dir="2700000" algn="tl">
                    <a:srgbClr val="000000">
                      <a:alpha val="43137"/>
                    </a:srgbClr>
                  </a:outerShdw>
                </a:effectLst>
              </a:rPr>
              <a:t> hatásoktól</a:t>
            </a:r>
          </a:p>
          <a:p>
            <a:r>
              <a:rPr lang="hu-HU" sz="2800" dirty="0" smtClean="0">
                <a:solidFill>
                  <a:srgbClr val="0000CC"/>
                </a:solidFill>
                <a:effectLst>
                  <a:outerShdw blurRad="38100" dist="38100" dir="2700000" algn="tl">
                    <a:srgbClr val="000000">
                      <a:alpha val="43137"/>
                    </a:srgbClr>
                  </a:outerShdw>
                </a:effectLst>
              </a:rPr>
              <a:t>A védőháló megsérülhet</a:t>
            </a:r>
          </a:p>
          <a:p>
            <a:pPr lvl="1">
              <a:spcBef>
                <a:spcPts val="0"/>
              </a:spcBef>
            </a:pPr>
            <a:r>
              <a:rPr lang="hu-HU" sz="2400" dirty="0" smtClean="0">
                <a:solidFill>
                  <a:srgbClr val="0000CC"/>
                </a:solidFill>
                <a:effectLst>
                  <a:outerShdw blurRad="38100" dist="38100" dir="2700000" algn="tl">
                    <a:srgbClr val="000000">
                      <a:alpha val="43137"/>
                    </a:srgbClr>
                  </a:outerShdw>
                </a:effectLst>
              </a:rPr>
              <a:t>erős érzelmi viharok</a:t>
            </a:r>
          </a:p>
          <a:p>
            <a:pPr lvl="1">
              <a:spcBef>
                <a:spcPts val="0"/>
              </a:spcBef>
            </a:pPr>
            <a:r>
              <a:rPr lang="hu-HU" sz="2400" dirty="0" smtClean="0">
                <a:solidFill>
                  <a:srgbClr val="0000CC"/>
                </a:solidFill>
                <a:effectLst>
                  <a:outerShdw blurRad="38100" dist="38100" dir="2700000" algn="tl">
                    <a:srgbClr val="000000">
                      <a:alpha val="43137"/>
                    </a:srgbClr>
                  </a:outerShdw>
                </a:effectLst>
              </a:rPr>
              <a:t>alkohol és nikotin</a:t>
            </a:r>
          </a:p>
          <a:p>
            <a:pPr lvl="1">
              <a:spcBef>
                <a:spcPts val="0"/>
              </a:spcBef>
            </a:pPr>
            <a:r>
              <a:rPr lang="hu-HU" sz="2400" dirty="0" smtClean="0">
                <a:solidFill>
                  <a:srgbClr val="0000CC"/>
                </a:solidFill>
                <a:effectLst>
                  <a:outerShdw blurRad="38100" dist="38100" dir="2700000" algn="tl">
                    <a:srgbClr val="000000">
                      <a:alpha val="43137"/>
                    </a:srgbClr>
                  </a:outerShdw>
                </a:effectLst>
              </a:rPr>
              <a:t>drogok</a:t>
            </a:r>
          </a:p>
          <a:p>
            <a:pPr lvl="1">
              <a:spcBef>
                <a:spcPts val="0"/>
              </a:spcBef>
            </a:pPr>
            <a:r>
              <a:rPr lang="hu-HU" sz="2400" dirty="0" err="1" smtClean="0">
                <a:solidFill>
                  <a:srgbClr val="0000CC"/>
                </a:solidFill>
                <a:effectLst>
                  <a:outerShdw blurRad="38100" dist="38100" dir="2700000" algn="tl">
                    <a:srgbClr val="000000">
                      <a:alpha val="43137"/>
                    </a:srgbClr>
                  </a:outerShdw>
                </a:effectLst>
              </a:rPr>
              <a:t>médiumitás</a:t>
            </a:r>
            <a:r>
              <a:rPr lang="hu-HU" sz="2400" dirty="0" smtClean="0">
                <a:solidFill>
                  <a:srgbClr val="0000CC"/>
                </a:solidFill>
                <a:effectLst>
                  <a:outerShdw blurRad="38100" dist="38100" dir="2700000" algn="tl">
                    <a:srgbClr val="000000">
                      <a:alpha val="43137"/>
                    </a:srgbClr>
                  </a:outerShdw>
                </a:effectLst>
              </a:rPr>
              <a:t> fejlesztése   </a:t>
            </a:r>
            <a:endParaRPr lang="hu-HU" sz="2000" dirty="0">
              <a:solidFill>
                <a:srgbClr val="00B050"/>
              </a:solidFill>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599" y="2090393"/>
            <a:ext cx="3273425" cy="339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453" y="5557719"/>
            <a:ext cx="1042306" cy="104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547260" y="5573246"/>
            <a:ext cx="1042306" cy="104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77733" y="5704114"/>
            <a:ext cx="1058641" cy="707886"/>
          </a:xfrm>
          <a:prstGeom prst="rect">
            <a:avLst/>
          </a:prstGeom>
          <a:noFill/>
        </p:spPr>
        <p:txBody>
          <a:bodyPr wrap="square" rtlCol="0">
            <a:spAutoFit/>
          </a:bodyPr>
          <a:lstStyle/>
          <a:p>
            <a:r>
              <a:rPr lang="hu-HU" sz="2000" dirty="0" smtClean="0">
                <a:solidFill>
                  <a:srgbClr val="0000CC"/>
                </a:solidFill>
                <a:effectLst>
                  <a:outerShdw blurRad="38100" dist="38100" dir="2700000" algn="tl">
                    <a:srgbClr val="000000">
                      <a:alpha val="43137"/>
                    </a:srgbClr>
                  </a:outerShdw>
                </a:effectLst>
                <a:latin typeface="Times New Roman" panose="02020603050405020304" pitchFamily="18" charset="0"/>
              </a:rPr>
              <a:t>Fizikai</a:t>
            </a:r>
            <a:br>
              <a:rPr lang="hu-HU" sz="2000" dirty="0" smtClean="0">
                <a:solidFill>
                  <a:srgbClr val="0000CC"/>
                </a:solidFill>
                <a:effectLst>
                  <a:outerShdw blurRad="38100" dist="38100" dir="2700000" algn="tl">
                    <a:srgbClr val="000000">
                      <a:alpha val="43137"/>
                    </a:srgbClr>
                  </a:outerShdw>
                </a:effectLst>
                <a:latin typeface="Times New Roman" panose="02020603050405020304" pitchFamily="18" charset="0"/>
              </a:rPr>
            </a:br>
            <a:r>
              <a:rPr lang="hu-HU" sz="2000" dirty="0" smtClean="0">
                <a:solidFill>
                  <a:srgbClr val="0000CC"/>
                </a:solidFill>
                <a:effectLst>
                  <a:outerShdw blurRad="38100" dist="38100" dir="2700000" algn="tl">
                    <a:srgbClr val="000000">
                      <a:alpha val="43137"/>
                    </a:srgbClr>
                  </a:outerShdw>
                </a:effectLst>
                <a:latin typeface="Times New Roman" panose="02020603050405020304" pitchFamily="18" charset="0"/>
              </a:rPr>
              <a:t>atomok</a:t>
            </a:r>
            <a:endParaRPr lang="hu-HU" sz="2000"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Tree>
    <p:extLst>
      <p:ext uri="{BB962C8B-B14F-4D97-AF65-F5344CB8AC3E}">
        <p14:creationId xmlns:p14="http://schemas.microsoft.com/office/powerpoint/2010/main" val="92259910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circle(out)">
                                      <p:cBhvr>
                                        <p:cTn id="11" dur="1000"/>
                                        <p:tgtEl>
                                          <p:spTgt spid="3075"/>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circle(out)">
                                      <p:cBhvr>
                                        <p:cTn id="15" dur="1000"/>
                                        <p:tgtEl>
                                          <p:spTgt spid="3077"/>
                                        </p:tgtEl>
                                      </p:cBhvr>
                                    </p:animEffect>
                                  </p:childTnLst>
                                </p:cTn>
                              </p:par>
                              <p:par>
                                <p:cTn id="16" presetID="6" presetClass="entr" presetSubtype="3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out)">
                                      <p:cBhvr>
                                        <p:cTn id="18" dur="1000"/>
                                        <p:tgtEl>
                                          <p:spTgt spid="8"/>
                                        </p:tgtEl>
                                      </p:cBhvr>
                                    </p:animEffect>
                                  </p:childTnLst>
                                </p:cTn>
                              </p:par>
                            </p:childTnLst>
                          </p:cTn>
                        </p:par>
                        <p:par>
                          <p:cTn id="19" fill="hold">
                            <p:stCondLst>
                              <p:cond delay="3000"/>
                            </p:stCondLst>
                            <p:childTnLst>
                              <p:par>
                                <p:cTn id="20" presetID="6" presetClass="entr" presetSubtype="3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1000"/>
                                        <p:tgtEl>
                                          <p:spTgt spid="4"/>
                                        </p:tgtEl>
                                      </p:cBhvr>
                                    </p:animEffect>
                                  </p:childTnLst>
                                </p:cTn>
                              </p:par>
                            </p:childTnLst>
                          </p:cTn>
                        </p:par>
                        <p:par>
                          <p:cTn id="23" fill="hold">
                            <p:stCondLst>
                              <p:cond delay="4000"/>
                            </p:stCondLst>
                            <p:childTnLst>
                              <p:par>
                                <p:cTn id="24" presetID="6" presetClass="entr" presetSubtype="32"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circle(out)">
                                      <p:cBhvr>
                                        <p:cTn id="26" dur="1000"/>
                                        <p:tgtEl>
                                          <p:spTgt spid="3">
                                            <p:txEl>
                                              <p:pRg st="0" end="0"/>
                                            </p:txEl>
                                          </p:spTgt>
                                        </p:tgtEl>
                                      </p:cBhvr>
                                    </p:animEffect>
                                  </p:childTnLst>
                                </p:cTn>
                              </p:par>
                            </p:childTnLst>
                          </p:cTn>
                        </p:par>
                        <p:par>
                          <p:cTn id="27" fill="hold">
                            <p:stCondLst>
                              <p:cond delay="5000"/>
                            </p:stCondLst>
                            <p:childTnLst>
                              <p:par>
                                <p:cTn id="28" presetID="6" presetClass="entr" presetSubtype="32" fill="hold" grpId="0"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circle(out)">
                                      <p:cBhvr>
                                        <p:cTn id="30" dur="1000"/>
                                        <p:tgtEl>
                                          <p:spTgt spid="3">
                                            <p:txEl>
                                              <p:pRg st="1" end="1"/>
                                            </p:txEl>
                                          </p:spTgt>
                                        </p:tgtEl>
                                      </p:cBhvr>
                                    </p:animEffect>
                                  </p:childTnLst>
                                </p:cTn>
                              </p:par>
                            </p:childTnLst>
                          </p:cTn>
                        </p:par>
                        <p:par>
                          <p:cTn id="31" fill="hold">
                            <p:stCondLst>
                              <p:cond delay="6000"/>
                            </p:stCondLst>
                            <p:childTnLst>
                              <p:par>
                                <p:cTn id="32" presetID="6" presetClass="entr" presetSubtype="32" fill="hold" grpId="0"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circle(out)">
                                      <p:cBhvr>
                                        <p:cTn id="34" dur="1000"/>
                                        <p:tgtEl>
                                          <p:spTgt spid="3">
                                            <p:txEl>
                                              <p:pRg st="2" end="2"/>
                                            </p:txEl>
                                          </p:spTgt>
                                        </p:tgtEl>
                                      </p:cBhvr>
                                    </p:animEffect>
                                  </p:childTnLst>
                                </p:cTn>
                              </p:par>
                            </p:childTnLst>
                          </p:cTn>
                        </p:par>
                        <p:par>
                          <p:cTn id="35" fill="hold">
                            <p:stCondLst>
                              <p:cond delay="7000"/>
                            </p:stCondLst>
                            <p:childTnLst>
                              <p:par>
                                <p:cTn id="36" presetID="6" presetClass="entr" presetSubtype="32"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circle(out)">
                                      <p:cBhvr>
                                        <p:cTn id="38" dur="1000"/>
                                        <p:tgtEl>
                                          <p:spTgt spid="3">
                                            <p:txEl>
                                              <p:pRg st="3" end="3"/>
                                            </p:txEl>
                                          </p:spTgt>
                                        </p:tgtEl>
                                      </p:cBhvr>
                                    </p:animEffect>
                                  </p:childTnLst>
                                </p:cTn>
                              </p:par>
                            </p:childTnLst>
                          </p:cTn>
                        </p:par>
                        <p:par>
                          <p:cTn id="39" fill="hold">
                            <p:stCondLst>
                              <p:cond delay="8000"/>
                            </p:stCondLst>
                            <p:childTnLst>
                              <p:par>
                                <p:cTn id="40" presetID="6" presetClass="entr" presetSubtype="32"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circle(out)">
                                      <p:cBhvr>
                                        <p:cTn id="42" dur="1000"/>
                                        <p:tgtEl>
                                          <p:spTgt spid="3">
                                            <p:txEl>
                                              <p:pRg st="4" end="4"/>
                                            </p:txEl>
                                          </p:spTgt>
                                        </p:tgtEl>
                                      </p:cBhvr>
                                    </p:animEffect>
                                  </p:childTnLst>
                                </p:cTn>
                              </p:par>
                            </p:childTnLst>
                          </p:cTn>
                        </p:par>
                        <p:par>
                          <p:cTn id="43" fill="hold">
                            <p:stCondLst>
                              <p:cond delay="9000"/>
                            </p:stCondLst>
                            <p:childTnLst>
                              <p:par>
                                <p:cTn id="44" presetID="6" presetClass="entr" presetSubtype="32" fill="hold" grpId="0"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circle(out)">
                                      <p:cBhvr>
                                        <p:cTn id="46" dur="1000"/>
                                        <p:tgtEl>
                                          <p:spTgt spid="3">
                                            <p:txEl>
                                              <p:pRg st="5" end="5"/>
                                            </p:txEl>
                                          </p:spTgt>
                                        </p:tgtEl>
                                      </p:cBhvr>
                                    </p:animEffect>
                                  </p:childTnLst>
                                </p:cTn>
                              </p:par>
                            </p:childTnLst>
                          </p:cTn>
                        </p:par>
                        <p:par>
                          <p:cTn id="47" fill="hold">
                            <p:stCondLst>
                              <p:cond delay="10000"/>
                            </p:stCondLst>
                            <p:childTnLst>
                              <p:par>
                                <p:cTn id="48" presetID="6" presetClass="entr" presetSubtype="32" fill="hold" grpId="0"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circle(out)">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7800" y="2959100"/>
            <a:ext cx="1358900" cy="838199"/>
          </a:xfrm>
        </p:spPr>
        <p:txBody>
          <a:bodyPr/>
          <a:lstStyle/>
          <a:p>
            <a:pPr algn="ctr">
              <a:spcBef>
                <a:spcPts val="0"/>
              </a:spcBef>
            </a:pPr>
            <a:r>
              <a:rPr lang="hu-HU" sz="2800" b="0" dirty="0" smtClean="0">
                <a:solidFill>
                  <a:schemeClr val="accent2"/>
                </a:solidFill>
                <a:effectLst>
                  <a:outerShdw blurRad="38100" dist="38100" dir="2700000" algn="tl">
                    <a:srgbClr val="000000">
                      <a:alpha val="43137"/>
                    </a:srgbClr>
                  </a:outerShdw>
                </a:effectLst>
              </a:rPr>
              <a:t>az élet végén</a:t>
            </a:r>
            <a:endParaRPr lang="hu-HU" sz="2800" b="0" dirty="0">
              <a:solidFill>
                <a:schemeClr val="accent2"/>
              </a:solidFill>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a:xfrm>
            <a:off x="4495800" y="5511800"/>
            <a:ext cx="1384300" cy="1031875"/>
          </a:xfrm>
        </p:spPr>
        <p:txBody>
          <a:bodyPr/>
          <a:lstStyle/>
          <a:p>
            <a:pPr algn="ctr"/>
            <a:r>
              <a:rPr lang="hu-HU" sz="2800" b="0" dirty="0" smtClean="0">
                <a:solidFill>
                  <a:schemeClr val="accent2"/>
                </a:solidFill>
                <a:effectLst>
                  <a:outerShdw blurRad="38100" dist="38100" dir="2700000" algn="tl">
                    <a:srgbClr val="000000">
                      <a:alpha val="43137"/>
                    </a:srgbClr>
                  </a:outerShdw>
                </a:effectLst>
              </a:rPr>
              <a:t>a halál után</a:t>
            </a:r>
            <a:endParaRPr lang="hu-HU" sz="2800" b="0" dirty="0">
              <a:solidFill>
                <a:schemeClr val="accent2"/>
              </a:solidFill>
              <a:effectLst>
                <a:outerShdw blurRad="38100" dist="38100" dir="2700000" algn="tl">
                  <a:srgbClr val="000000">
                    <a:alpha val="43137"/>
                  </a:srgbClr>
                </a:outerShdw>
              </a:effectLst>
            </a:endParaRP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44290" y="3233057"/>
            <a:ext cx="3196510" cy="3370943"/>
          </a:xfrm>
        </p:spPr>
      </p:pic>
      <p:sp>
        <p:nvSpPr>
          <p:cNvPr id="11" name="Text Placeholder 2"/>
          <p:cNvSpPr txBox="1">
            <a:spLocks/>
          </p:cNvSpPr>
          <p:nvPr/>
        </p:nvSpPr>
        <p:spPr bwMode="auto">
          <a:xfrm>
            <a:off x="3936999" y="1790700"/>
            <a:ext cx="2899229"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400" b="1">
                <a:solidFill>
                  <a:schemeClr val="tx1"/>
                </a:solidFill>
                <a:latin typeface="+mn-lt"/>
                <a:ea typeface="+mn-ea"/>
                <a:cs typeface="+mn-cs"/>
              </a:defRPr>
            </a:lvl1pPr>
            <a:lvl2pPr marL="457200" indent="0" algn="l" rtl="0" eaLnBrk="0" fontAlgn="base" hangingPunct="0">
              <a:spcBef>
                <a:spcPct val="20000"/>
              </a:spcBef>
              <a:spcAft>
                <a:spcPct val="0"/>
              </a:spcAft>
              <a:buNone/>
              <a:defRPr sz="2000" b="1">
                <a:solidFill>
                  <a:schemeClr val="tx1"/>
                </a:solidFill>
                <a:latin typeface="+mn-lt"/>
              </a:defRPr>
            </a:lvl2pPr>
            <a:lvl3pPr marL="914400" indent="0" algn="l" rtl="0" eaLnBrk="0" fontAlgn="base" hangingPunct="0">
              <a:spcBef>
                <a:spcPct val="20000"/>
              </a:spcBef>
              <a:spcAft>
                <a:spcPct val="0"/>
              </a:spcAft>
              <a:buNone/>
              <a:defRPr sz="1800" b="1">
                <a:solidFill>
                  <a:schemeClr val="tx1"/>
                </a:solidFill>
                <a:latin typeface="+mn-lt"/>
              </a:defRPr>
            </a:lvl3pPr>
            <a:lvl4pPr marL="1371600" indent="0" algn="l" rtl="0" eaLnBrk="0" fontAlgn="base" hangingPunct="0">
              <a:spcBef>
                <a:spcPct val="20000"/>
              </a:spcBef>
              <a:spcAft>
                <a:spcPct val="0"/>
              </a:spcAft>
              <a:buNone/>
              <a:defRPr sz="1600" b="1">
                <a:solidFill>
                  <a:schemeClr val="tx1"/>
                </a:solidFill>
                <a:latin typeface="+mn-lt"/>
              </a:defRPr>
            </a:lvl4pPr>
            <a:lvl5pPr marL="1828800" indent="0" algn="l" rtl="0" eaLnBrk="0" fontAlgn="base" hangingPunct="0">
              <a:spcBef>
                <a:spcPct val="20000"/>
              </a:spcBef>
              <a:spcAft>
                <a:spcPct val="0"/>
              </a:spcAft>
              <a:buNone/>
              <a:defRPr sz="1600" b="1">
                <a:solidFill>
                  <a:schemeClr val="tx1"/>
                </a:solidFill>
                <a:latin typeface="+mn-lt"/>
              </a:defRPr>
            </a:lvl5pPr>
            <a:lvl6pPr marL="2286000" indent="0" algn="l" rtl="0" eaLnBrk="0" fontAlgn="base" hangingPunct="0">
              <a:spcBef>
                <a:spcPct val="20000"/>
              </a:spcBef>
              <a:spcAft>
                <a:spcPct val="0"/>
              </a:spcAft>
              <a:buNone/>
              <a:defRPr sz="1600" b="1">
                <a:solidFill>
                  <a:schemeClr val="tx1"/>
                </a:solidFill>
                <a:latin typeface="+mn-lt"/>
              </a:defRPr>
            </a:lvl6pPr>
            <a:lvl7pPr marL="2743200" indent="0" algn="l" rtl="0" eaLnBrk="0" fontAlgn="base" hangingPunct="0">
              <a:spcBef>
                <a:spcPct val="20000"/>
              </a:spcBef>
              <a:spcAft>
                <a:spcPct val="0"/>
              </a:spcAft>
              <a:buNone/>
              <a:defRPr sz="1600" b="1">
                <a:solidFill>
                  <a:schemeClr val="tx1"/>
                </a:solidFill>
                <a:latin typeface="+mn-lt"/>
              </a:defRPr>
            </a:lvl7pPr>
            <a:lvl8pPr marL="3200400" indent="0" algn="l" rtl="0" eaLnBrk="0" fontAlgn="base" hangingPunct="0">
              <a:spcBef>
                <a:spcPct val="20000"/>
              </a:spcBef>
              <a:spcAft>
                <a:spcPct val="0"/>
              </a:spcAft>
              <a:buNone/>
              <a:defRPr sz="1600" b="1">
                <a:solidFill>
                  <a:schemeClr val="tx1"/>
                </a:solidFill>
                <a:latin typeface="+mn-lt"/>
              </a:defRPr>
            </a:lvl8pPr>
            <a:lvl9pPr marL="3657600" indent="0" algn="l" rtl="0" eaLnBrk="0" fontAlgn="base" hangingPunct="0">
              <a:spcBef>
                <a:spcPct val="20000"/>
              </a:spcBef>
              <a:spcAft>
                <a:spcPct val="0"/>
              </a:spcAft>
              <a:buNone/>
              <a:defRPr sz="1600" b="1">
                <a:solidFill>
                  <a:schemeClr val="tx1"/>
                </a:solidFill>
                <a:latin typeface="+mn-lt"/>
              </a:defRPr>
            </a:lvl9pPr>
          </a:lstStyle>
          <a:p>
            <a:pPr algn="ctr">
              <a:spcBef>
                <a:spcPts val="0"/>
              </a:spcBef>
            </a:pPr>
            <a:r>
              <a:rPr lang="hu-HU" sz="3000" b="0" kern="0" dirty="0" smtClean="0">
                <a:solidFill>
                  <a:schemeClr val="accent2"/>
                </a:solidFill>
                <a:effectLst>
                  <a:outerShdw blurRad="38100" dist="38100" dir="2700000" algn="tl">
                    <a:srgbClr val="000000">
                      <a:alpha val="43137"/>
                    </a:srgbClr>
                  </a:outerShdw>
                </a:effectLst>
                <a:latin typeface="Times New Roman" panose="02020603050405020304" pitchFamily="18" charset="0"/>
              </a:rPr>
              <a:t>Az aura átrendeződése</a:t>
            </a:r>
            <a:endParaRPr lang="hu-HU" sz="3000" b="0" kern="0" dirty="0">
              <a:solidFill>
                <a:schemeClr val="accent2"/>
              </a:solidFill>
              <a:effectLst>
                <a:outerShdw blurRad="38100" dist="38100" dir="2700000" algn="tl">
                  <a:srgbClr val="000000">
                    <a:alpha val="43137"/>
                  </a:srgbClr>
                </a:outerShdw>
              </a:effectLst>
              <a:latin typeface="Times New Roman" panose="02020603050405020304" pitchFamily="18" charset="0"/>
            </a:endParaRPr>
          </a:p>
        </p:txBody>
      </p:sp>
      <p:sp>
        <p:nvSpPr>
          <p:cNvPr id="13" name="Title 1"/>
          <p:cNvSpPr txBox="1">
            <a:spLocks/>
          </p:cNvSpPr>
          <p:nvPr/>
        </p:nvSpPr>
        <p:spPr bwMode="auto">
          <a:xfrm>
            <a:off x="4463143" y="609600"/>
            <a:ext cx="455385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hu-HU" sz="5400" b="1" kern="0" spc="1000" dirty="0" smtClean="0">
                <a:solidFill>
                  <a:srgbClr val="0000CC"/>
                </a:solidFill>
                <a:effectLst>
                  <a:outerShdw blurRad="38100" dist="38100" dir="2700000" algn="tl">
                    <a:srgbClr val="000000">
                      <a:alpha val="43137"/>
                    </a:srgbClr>
                  </a:outerShdw>
                </a:effectLst>
                <a:latin typeface="Times New Roman" panose="02020603050405020304" pitchFamily="18" charset="0"/>
              </a:rPr>
              <a:t>AURAKÉP</a:t>
            </a:r>
            <a:endParaRPr lang="hu-HU" sz="5400" b="1" kern="0" spc="1000" dirty="0">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pic>
        <p:nvPicPr>
          <p:cNvPr id="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974" y="254000"/>
            <a:ext cx="4060783" cy="643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17562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500"/>
                                        <p:tgtEl>
                                          <p:spTgt spid="13"/>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out)">
                                      <p:cBhvr>
                                        <p:cTn id="11" dur="500"/>
                                        <p:tgtEl>
                                          <p:spTgt spid="11"/>
                                        </p:tgtEl>
                                      </p:cBhvr>
                                    </p:animEffect>
                                  </p:childTnLst>
                                </p:cTn>
                              </p:par>
                            </p:childTnLst>
                          </p:cTn>
                        </p:par>
                        <p:par>
                          <p:cTn id="12" fill="hold">
                            <p:stCondLst>
                              <p:cond delay="1000"/>
                            </p:stCondLst>
                            <p:childTnLst>
                              <p:par>
                                <p:cTn id="13" presetID="6" presetClass="entr" presetSubtype="32" fill="hold"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circle(out)">
                                      <p:cBhvr>
                                        <p:cTn id="15" dur="500"/>
                                        <p:tgtEl>
                                          <p:spTgt spid="14"/>
                                        </p:tgtEl>
                                      </p:cBhvr>
                                    </p:animEffect>
                                  </p:childTnLst>
                                </p:cTn>
                              </p:par>
                            </p:childTnLst>
                          </p:cTn>
                        </p:par>
                        <p:par>
                          <p:cTn id="16" fill="hold">
                            <p:stCondLst>
                              <p:cond delay="2000"/>
                            </p:stCondLst>
                            <p:childTnLst>
                              <p:par>
                                <p:cTn id="17" presetID="6" presetClass="entr" presetSubtype="32" fill="hold" grpId="0" nodeType="afterEffect">
                                  <p:stCondLst>
                                    <p:cond delay="50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out)">
                                      <p:cBhvr>
                                        <p:cTn id="19" dur="500"/>
                                        <p:tgtEl>
                                          <p:spTgt spid="3">
                                            <p:txEl>
                                              <p:pRg st="0" end="0"/>
                                            </p:txEl>
                                          </p:spTgt>
                                        </p:tgtEl>
                                      </p:cBhvr>
                                    </p:animEffect>
                                  </p:childTnLst>
                                </p:cTn>
                              </p:par>
                            </p:childTnLst>
                          </p:cTn>
                        </p:par>
                        <p:par>
                          <p:cTn id="20" fill="hold">
                            <p:stCondLst>
                              <p:cond delay="3000"/>
                            </p:stCondLst>
                            <p:childTnLst>
                              <p:par>
                                <p:cTn id="21" presetID="6" presetClass="entr" presetSubtype="32" fill="hold"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circle(out)">
                                      <p:cBhvr>
                                        <p:cTn id="23" dur="500"/>
                                        <p:tgtEl>
                                          <p:spTgt spid="9"/>
                                        </p:tgtEl>
                                      </p:cBhvr>
                                    </p:animEffect>
                                  </p:childTnLst>
                                </p:cTn>
                              </p:par>
                            </p:childTnLst>
                          </p:cTn>
                        </p:par>
                        <p:par>
                          <p:cTn id="24" fill="hold">
                            <p:stCondLst>
                              <p:cond delay="4000"/>
                            </p:stCondLst>
                            <p:childTnLst>
                              <p:par>
                                <p:cTn id="25" presetID="6" presetClass="entr" presetSubtype="32" fill="hold" grpId="0" nodeType="afterEffect">
                                  <p:stCondLst>
                                    <p:cond delay="50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circle(out)">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accent2"/>
        </a:solidFill>
        <a:effectLst/>
      </p:bgPr>
    </p:bg>
    <p:spTree>
      <p:nvGrpSpPr>
        <p:cNvPr id="1" name=""/>
        <p:cNvGrpSpPr/>
        <p:nvPr/>
      </p:nvGrpSpPr>
      <p:grpSpPr>
        <a:xfrm>
          <a:off x="0" y="0"/>
          <a:ext cx="0" cy="0"/>
          <a:chOff x="0" y="0"/>
          <a:chExt cx="0" cy="0"/>
        </a:xfrm>
      </p:grpSpPr>
      <p:sp>
        <p:nvSpPr>
          <p:cNvPr id="547842" name="Oval 2" descr="Bouquet"/>
          <p:cNvSpPr>
            <a:spLocks noChangeArrowheads="1"/>
          </p:cNvSpPr>
          <p:nvPr/>
        </p:nvSpPr>
        <p:spPr bwMode="auto">
          <a:xfrm>
            <a:off x="3962400" y="304800"/>
            <a:ext cx="1066800" cy="1752600"/>
          </a:xfrm>
          <a:prstGeom prst="ellipse">
            <a:avLst/>
          </a:prstGeom>
          <a:blipFill dpi="0" rotWithShape="0">
            <a:blip r:embed="rId4"/>
            <a:srcRect/>
            <a:tile tx="0" ty="0" sx="100000" sy="100000" flip="none" algn="tl"/>
          </a:blip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7843" name="Oval 3" descr="Pink tissue paper"/>
          <p:cNvSpPr>
            <a:spLocks noChangeArrowheads="1"/>
          </p:cNvSpPr>
          <p:nvPr/>
        </p:nvSpPr>
        <p:spPr bwMode="auto">
          <a:xfrm>
            <a:off x="3962400" y="304800"/>
            <a:ext cx="1066800" cy="1752600"/>
          </a:xfrm>
          <a:prstGeom prst="ellipse">
            <a:avLst/>
          </a:prstGeom>
          <a:blipFill dpi="0" rotWithShape="0">
            <a:blip r:embed="rId5"/>
            <a:srcRect/>
            <a:tile tx="0" ty="0" sx="100000" sy="100000" flip="none" algn="tl"/>
          </a:blip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pic>
        <p:nvPicPr>
          <p:cNvPr id="547844" name="Picture 4" descr="BODY"/>
          <p:cNvPicPr>
            <a:picLocks noChangeArrowheads="1"/>
          </p:cNvPicPr>
          <p:nvPr/>
        </p:nvPicPr>
        <p:blipFill>
          <a:blip r:embed="rId6" cstate="print">
            <a:lum contrast="18000"/>
            <a:extLst>
              <a:ext uri="{28A0092B-C50C-407E-A947-70E740481C1C}">
                <a14:useLocalDpi xmlns:a14="http://schemas.microsoft.com/office/drawing/2010/main" val="0"/>
              </a:ext>
            </a:extLst>
          </a:blip>
          <a:srcRect/>
          <a:stretch>
            <a:fillRect/>
          </a:stretch>
        </p:blipFill>
        <p:spPr bwMode="auto">
          <a:xfrm>
            <a:off x="1590675" y="5349875"/>
            <a:ext cx="611188" cy="136842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9966FF"/>
                </a:solidFill>
                <a:miter lim="800000"/>
                <a:headEnd/>
                <a:tailEnd/>
              </a14:hiddenLine>
            </a:ext>
          </a:extLst>
        </p:spPr>
      </p:pic>
      <p:sp>
        <p:nvSpPr>
          <p:cNvPr id="547845" name="Oval 5"/>
          <p:cNvSpPr>
            <a:spLocks noChangeArrowheads="1"/>
          </p:cNvSpPr>
          <p:nvPr/>
        </p:nvSpPr>
        <p:spPr bwMode="auto">
          <a:xfrm>
            <a:off x="2327275" y="3824288"/>
            <a:ext cx="817563" cy="1503362"/>
          </a:xfrm>
          <a:prstGeom prst="ellipse">
            <a:avLst/>
          </a:prstGeom>
          <a:gradFill rotWithShape="0">
            <a:gsLst>
              <a:gs pos="0">
                <a:schemeClr val="bg1"/>
              </a:gs>
              <a:gs pos="100000">
                <a:srgbClr val="FF9933"/>
              </a:gs>
            </a:gsLst>
            <a:path path="shape">
              <a:fillToRect l="50000" t="50000" r="50000" b="50000"/>
            </a:path>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7846" name="AutoShape 6"/>
          <p:cNvSpPr>
            <a:spLocks noChangeArrowheads="1"/>
          </p:cNvSpPr>
          <p:nvPr/>
        </p:nvSpPr>
        <p:spPr bwMode="auto">
          <a:xfrm>
            <a:off x="2546350" y="4032250"/>
            <a:ext cx="390525" cy="390525"/>
          </a:xfrm>
          <a:prstGeom prst="star16">
            <a:avLst>
              <a:gd name="adj" fmla="val 20255"/>
            </a:avLst>
          </a:prstGeom>
          <a:solidFill>
            <a:srgbClr val="FFFF00"/>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7847" name="Oval 7"/>
          <p:cNvSpPr>
            <a:spLocks noChangeArrowheads="1"/>
          </p:cNvSpPr>
          <p:nvPr/>
        </p:nvSpPr>
        <p:spPr bwMode="auto">
          <a:xfrm>
            <a:off x="2286000" y="3794125"/>
            <a:ext cx="885825" cy="1552575"/>
          </a:xfrm>
          <a:prstGeom prst="ellipse">
            <a:avLst/>
          </a:prstGeom>
          <a:solidFill>
            <a:schemeClr val="accent2"/>
          </a:solidFill>
          <a:ln w="9525">
            <a:solidFill>
              <a:srgbClr val="3333CC"/>
            </a:solidFill>
            <a:round/>
            <a:headEnd/>
            <a:tailEnd/>
          </a:ln>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7848" name="Oval 8"/>
          <p:cNvSpPr>
            <a:spLocks noChangeArrowheads="1"/>
          </p:cNvSpPr>
          <p:nvPr/>
        </p:nvSpPr>
        <p:spPr bwMode="auto">
          <a:xfrm>
            <a:off x="3184525" y="1982788"/>
            <a:ext cx="949325" cy="1828800"/>
          </a:xfrm>
          <a:prstGeom prst="ellipse">
            <a:avLst/>
          </a:prstGeom>
          <a:gradFill rotWithShape="0">
            <a:gsLst>
              <a:gs pos="0">
                <a:schemeClr val="bg1"/>
              </a:gs>
              <a:gs pos="100000">
                <a:srgbClr val="FFFF00"/>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7849" name="AutoShape 9"/>
          <p:cNvSpPr>
            <a:spLocks noChangeArrowheads="1"/>
          </p:cNvSpPr>
          <p:nvPr/>
        </p:nvSpPr>
        <p:spPr bwMode="auto">
          <a:xfrm>
            <a:off x="3470275" y="2282825"/>
            <a:ext cx="390525" cy="390525"/>
          </a:xfrm>
          <a:prstGeom prst="star16">
            <a:avLst>
              <a:gd name="adj" fmla="val 20255"/>
            </a:avLst>
          </a:prstGeom>
          <a:solidFill>
            <a:srgbClr val="FFFF00"/>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7850" name="Oval 10"/>
          <p:cNvSpPr>
            <a:spLocks noChangeArrowheads="1"/>
          </p:cNvSpPr>
          <p:nvPr/>
        </p:nvSpPr>
        <p:spPr bwMode="auto">
          <a:xfrm>
            <a:off x="3059113" y="1881188"/>
            <a:ext cx="1195387" cy="1982787"/>
          </a:xfrm>
          <a:prstGeom prst="ellipse">
            <a:avLst/>
          </a:prstGeom>
          <a:solidFill>
            <a:schemeClr val="accent2"/>
          </a:solidFill>
          <a:ln>
            <a:noFill/>
          </a:ln>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graphicFrame>
        <p:nvGraphicFramePr>
          <p:cNvPr id="547851" name="Object 11"/>
          <p:cNvGraphicFramePr>
            <a:graphicFrameLocks noChangeAspect="1"/>
          </p:cNvGraphicFramePr>
          <p:nvPr/>
        </p:nvGraphicFramePr>
        <p:xfrm>
          <a:off x="1644650" y="5432425"/>
          <a:ext cx="493713" cy="1225550"/>
        </p:xfrm>
        <a:graphic>
          <a:graphicData uri="http://schemas.openxmlformats.org/presentationml/2006/ole">
            <mc:AlternateContent xmlns:mc="http://schemas.openxmlformats.org/markup-compatibility/2006">
              <mc:Choice xmlns:v="urn:schemas-microsoft-com:vml" Requires="v">
                <p:oleObj spid="_x0000_s2156" name="Klip" r:id="rId7" imgW="1928813" imgH="4792663" progId="MS_ClipArt_Gallery.2">
                  <p:embed/>
                </p:oleObj>
              </mc:Choice>
              <mc:Fallback>
                <p:oleObj name="Klip" r:id="rId7" imgW="1928813" imgH="4792663"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4650" y="5432425"/>
                        <a:ext cx="493713" cy="1225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7852" name="AutoShape 12"/>
          <p:cNvSpPr>
            <a:spLocks noChangeArrowheads="1"/>
          </p:cNvSpPr>
          <p:nvPr/>
        </p:nvSpPr>
        <p:spPr bwMode="auto">
          <a:xfrm>
            <a:off x="1712913" y="5629275"/>
            <a:ext cx="390525" cy="390525"/>
          </a:xfrm>
          <a:prstGeom prst="star16">
            <a:avLst>
              <a:gd name="adj" fmla="val 20255"/>
            </a:avLst>
          </a:prstGeom>
          <a:solidFill>
            <a:srgbClr val="FFFF00"/>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7853" name="AutoShape 13"/>
          <p:cNvSpPr>
            <a:spLocks noChangeArrowheads="1"/>
          </p:cNvSpPr>
          <p:nvPr/>
        </p:nvSpPr>
        <p:spPr bwMode="auto">
          <a:xfrm rot="-5400000">
            <a:off x="1127919" y="5776119"/>
            <a:ext cx="1524000" cy="639762"/>
          </a:xfrm>
          <a:prstGeom prst="flowChartDisplay">
            <a:avLst/>
          </a:prstGeom>
          <a:solidFill>
            <a:schemeClr val="accent2"/>
          </a:solidFill>
          <a:ln w="9525">
            <a:solidFill>
              <a:srgbClr val="0000FF"/>
            </a:solidFill>
            <a:miter lim="800000"/>
            <a:headEnd/>
            <a:tailEnd/>
          </a:ln>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7854" name="Line 14"/>
          <p:cNvSpPr>
            <a:spLocks noChangeShapeType="1"/>
          </p:cNvSpPr>
          <p:nvPr/>
        </p:nvSpPr>
        <p:spPr bwMode="auto">
          <a:xfrm>
            <a:off x="0" y="5334000"/>
            <a:ext cx="1676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547855" name="Line 15"/>
          <p:cNvSpPr>
            <a:spLocks noChangeShapeType="1"/>
          </p:cNvSpPr>
          <p:nvPr/>
        </p:nvSpPr>
        <p:spPr bwMode="auto">
          <a:xfrm>
            <a:off x="4763" y="1895475"/>
            <a:ext cx="2743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547856" name="Rectangle 16"/>
          <p:cNvSpPr>
            <a:spLocks noGrp="1" noChangeArrowheads="1"/>
          </p:cNvSpPr>
          <p:nvPr>
            <p:ph type="title"/>
          </p:nvPr>
        </p:nvSpPr>
        <p:spPr>
          <a:xfrm>
            <a:off x="5715000" y="228600"/>
            <a:ext cx="3124200" cy="1676400"/>
          </a:xfrm>
        </p:spPr>
        <p:txBody>
          <a:bodyPr/>
          <a:lstStyle/>
          <a:p>
            <a:pPr>
              <a:defRPr/>
            </a:pPr>
            <a:r>
              <a:rPr lang="hu-HU" smtClean="0">
                <a:solidFill>
                  <a:schemeClr val="bg1"/>
                </a:solidFill>
              </a:rPr>
              <a:t>A </a:t>
            </a:r>
            <a:r>
              <a:rPr lang="hu-HU" smtClean="0">
                <a:solidFill>
                  <a:srgbClr val="FF0000"/>
                </a:solidFill>
                <a:effectLst>
                  <a:outerShdw blurRad="38100" dist="38100" dir="2700000" algn="tl">
                    <a:srgbClr val="000000"/>
                  </a:outerShdw>
                </a:effectLst>
              </a:rPr>
              <a:t>meghalás</a:t>
            </a:r>
            <a:r>
              <a:rPr lang="hu-HU" smtClean="0">
                <a:solidFill>
                  <a:srgbClr val="FF0000"/>
                </a:solidFill>
              </a:rPr>
              <a:t/>
            </a:r>
            <a:br>
              <a:rPr lang="hu-HU" smtClean="0">
                <a:solidFill>
                  <a:srgbClr val="FF0000"/>
                </a:solidFill>
              </a:rPr>
            </a:br>
            <a:r>
              <a:rPr lang="hu-HU" smtClean="0">
                <a:solidFill>
                  <a:schemeClr val="bg1"/>
                </a:solidFill>
              </a:rPr>
              <a:t>folyamata</a:t>
            </a:r>
            <a:endParaRPr lang="en-US" smtClean="0">
              <a:solidFill>
                <a:schemeClr val="bg1"/>
              </a:solidFill>
            </a:endParaRPr>
          </a:p>
        </p:txBody>
      </p:sp>
      <p:sp>
        <p:nvSpPr>
          <p:cNvPr id="547857" name="Line 17"/>
          <p:cNvSpPr>
            <a:spLocks noChangeShapeType="1"/>
          </p:cNvSpPr>
          <p:nvPr/>
        </p:nvSpPr>
        <p:spPr bwMode="auto">
          <a:xfrm>
            <a:off x="0" y="3733800"/>
            <a:ext cx="2057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547858" name="Line 18"/>
          <p:cNvSpPr>
            <a:spLocks noChangeShapeType="1"/>
          </p:cNvSpPr>
          <p:nvPr/>
        </p:nvSpPr>
        <p:spPr bwMode="auto">
          <a:xfrm flipV="1">
            <a:off x="1905000" y="895350"/>
            <a:ext cx="2586038" cy="4895850"/>
          </a:xfrm>
          <a:prstGeom prst="line">
            <a:avLst/>
          </a:prstGeom>
          <a:noFill/>
          <a:ln w="38100" cmpd="dbl">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547859" name="AutoShape 19"/>
          <p:cNvSpPr>
            <a:spLocks noChangeArrowheads="1"/>
          </p:cNvSpPr>
          <p:nvPr/>
        </p:nvSpPr>
        <p:spPr bwMode="auto">
          <a:xfrm>
            <a:off x="4306888" y="709613"/>
            <a:ext cx="381000" cy="390525"/>
          </a:xfrm>
          <a:prstGeom prst="star16">
            <a:avLst>
              <a:gd name="adj" fmla="val 20255"/>
            </a:avLst>
          </a:prstGeom>
          <a:solidFill>
            <a:srgbClr val="FFFF00"/>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7860" name="AutoShape 20"/>
          <p:cNvSpPr>
            <a:spLocks noChangeAspect="1" noChangeArrowheads="1"/>
          </p:cNvSpPr>
          <p:nvPr/>
        </p:nvSpPr>
        <p:spPr bwMode="auto">
          <a:xfrm>
            <a:off x="1779588" y="5699125"/>
            <a:ext cx="238125" cy="238125"/>
          </a:xfrm>
          <a:prstGeom prst="flowChartConnector">
            <a:avLst/>
          </a:prstGeom>
          <a:solidFill>
            <a:srgbClr val="99CCFF"/>
          </a:soli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7861" name="AutoShape 21"/>
          <p:cNvSpPr>
            <a:spLocks noChangeAspect="1" noChangeArrowheads="1"/>
          </p:cNvSpPr>
          <p:nvPr/>
        </p:nvSpPr>
        <p:spPr bwMode="auto">
          <a:xfrm>
            <a:off x="3540125" y="2354263"/>
            <a:ext cx="238125" cy="238125"/>
          </a:xfrm>
          <a:prstGeom prst="flowChartConnector">
            <a:avLst/>
          </a:prstGeom>
          <a:solidFill>
            <a:srgbClr val="99CCFF"/>
          </a:soli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7862" name="Text Box 22"/>
          <p:cNvSpPr txBox="1">
            <a:spLocks noChangeArrowheads="1"/>
          </p:cNvSpPr>
          <p:nvPr/>
        </p:nvSpPr>
        <p:spPr bwMode="auto">
          <a:xfrm>
            <a:off x="95250" y="5715000"/>
            <a:ext cx="152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hu-HU" sz="2400" b="1" noProof="1">
                <a:solidFill>
                  <a:schemeClr val="bg1"/>
                </a:solidFill>
                <a:effectLst>
                  <a:outerShdw blurRad="38100" dist="38100" dir="2700000" algn="tl">
                    <a:srgbClr val="000000"/>
                  </a:outerShdw>
                </a:effectLst>
                <a:latin typeface="Arial" charset="0"/>
              </a:rPr>
              <a:t>Éterikus &amp; Fizikai</a:t>
            </a:r>
            <a:endParaRPr lang="en-US" sz="2400" b="1" dirty="0">
              <a:solidFill>
                <a:schemeClr val="bg1"/>
              </a:solidFill>
              <a:effectLst>
                <a:outerShdw blurRad="38100" dist="38100" dir="2700000" algn="tl">
                  <a:srgbClr val="000000"/>
                </a:outerShdw>
              </a:effectLst>
              <a:latin typeface="Arial" charset="0"/>
            </a:endParaRPr>
          </a:p>
        </p:txBody>
      </p:sp>
      <p:sp>
        <p:nvSpPr>
          <p:cNvPr id="547863" name="Text Box 23"/>
          <p:cNvSpPr txBox="1">
            <a:spLocks noChangeArrowheads="1"/>
          </p:cNvSpPr>
          <p:nvPr/>
        </p:nvSpPr>
        <p:spPr bwMode="auto">
          <a:xfrm>
            <a:off x="76200" y="4743450"/>
            <a:ext cx="167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hu-HU" sz="2400" b="1" noProof="1">
                <a:solidFill>
                  <a:schemeClr val="bg1"/>
                </a:solidFill>
                <a:effectLst>
                  <a:outerShdw blurRad="38100" dist="38100" dir="2700000" algn="tl">
                    <a:srgbClr val="000000"/>
                  </a:outerShdw>
                </a:effectLst>
                <a:latin typeface="Arial" charset="0"/>
              </a:rPr>
              <a:t>Asztrális</a:t>
            </a:r>
            <a:r>
              <a:rPr lang="en-US" dirty="0">
                <a:solidFill>
                  <a:schemeClr val="bg1"/>
                </a:solidFill>
                <a:latin typeface="Arial" charset="0"/>
              </a:rPr>
              <a:t> </a:t>
            </a:r>
          </a:p>
        </p:txBody>
      </p:sp>
      <p:sp>
        <p:nvSpPr>
          <p:cNvPr id="547864" name="Text Box 24"/>
          <p:cNvSpPr txBox="1">
            <a:spLocks noChangeArrowheads="1"/>
          </p:cNvSpPr>
          <p:nvPr/>
        </p:nvSpPr>
        <p:spPr bwMode="auto">
          <a:xfrm>
            <a:off x="95250" y="2667000"/>
            <a:ext cx="16192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hu-HU" sz="2400" b="1" noProof="1">
                <a:solidFill>
                  <a:schemeClr val="bg1"/>
                </a:solidFill>
                <a:effectLst>
                  <a:outerShdw blurRad="38100" dist="38100" dir="2700000" algn="tl">
                    <a:srgbClr val="000000"/>
                  </a:outerShdw>
                </a:effectLst>
                <a:latin typeface="Arial" charset="0"/>
              </a:rPr>
              <a:t>Mentális</a:t>
            </a:r>
            <a:r>
              <a:rPr lang="en-US" dirty="0">
                <a:solidFill>
                  <a:schemeClr val="bg1"/>
                </a:solidFill>
                <a:latin typeface="Arial" charset="0"/>
              </a:rPr>
              <a:t> </a:t>
            </a:r>
          </a:p>
        </p:txBody>
      </p:sp>
      <p:sp>
        <p:nvSpPr>
          <p:cNvPr id="547865" name="Text Box 25"/>
          <p:cNvSpPr txBox="1">
            <a:spLocks noChangeArrowheads="1"/>
          </p:cNvSpPr>
          <p:nvPr/>
        </p:nvSpPr>
        <p:spPr bwMode="auto">
          <a:xfrm>
            <a:off x="95250" y="990600"/>
            <a:ext cx="173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hu-HU" sz="2400" b="1" noProof="1">
                <a:solidFill>
                  <a:schemeClr val="bg1"/>
                </a:solidFill>
                <a:effectLst>
                  <a:outerShdw blurRad="38100" dist="38100" dir="2700000" algn="tl">
                    <a:srgbClr val="000000"/>
                  </a:outerShdw>
                </a:effectLst>
                <a:latin typeface="Arial" charset="0"/>
              </a:rPr>
              <a:t>Kauzális</a:t>
            </a:r>
            <a:endParaRPr lang="en-US" sz="2400" dirty="0">
              <a:solidFill>
                <a:schemeClr val="bg1"/>
              </a:solidFill>
              <a:latin typeface="Arial" charset="0"/>
            </a:endParaRPr>
          </a:p>
        </p:txBody>
      </p:sp>
      <p:sp>
        <p:nvSpPr>
          <p:cNvPr id="547866" name="AutoShape 26"/>
          <p:cNvSpPr>
            <a:spLocks noChangeAspect="1" noChangeArrowheads="1"/>
          </p:cNvSpPr>
          <p:nvPr/>
        </p:nvSpPr>
        <p:spPr bwMode="auto">
          <a:xfrm>
            <a:off x="2611438" y="4103688"/>
            <a:ext cx="238125" cy="238125"/>
          </a:xfrm>
          <a:prstGeom prst="flowChartConnector">
            <a:avLst/>
          </a:prstGeom>
          <a:solidFill>
            <a:srgbClr val="99CCFF"/>
          </a:soli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7867" name="Text Box 27"/>
          <p:cNvSpPr txBox="1">
            <a:spLocks noChangeArrowheads="1"/>
          </p:cNvSpPr>
          <p:nvPr/>
        </p:nvSpPr>
        <p:spPr bwMode="auto">
          <a:xfrm>
            <a:off x="2990850" y="5403850"/>
            <a:ext cx="2895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hu-HU" sz="2400" dirty="0">
                <a:solidFill>
                  <a:schemeClr val="bg1"/>
                </a:solidFill>
                <a:effectLst>
                  <a:outerShdw blurRad="38100" dist="38100" dir="2700000" algn="tl">
                    <a:srgbClr val="000000"/>
                  </a:outerShdw>
                </a:effectLst>
                <a:latin typeface="Arial" charset="0"/>
              </a:rPr>
              <a:t>A permanens atom szunnyad</a:t>
            </a:r>
            <a:endParaRPr lang="en-US" sz="2400" dirty="0">
              <a:solidFill>
                <a:schemeClr val="bg1"/>
              </a:solidFill>
              <a:latin typeface="Arial" charset="0"/>
            </a:endParaRPr>
          </a:p>
        </p:txBody>
      </p:sp>
      <p:sp>
        <p:nvSpPr>
          <p:cNvPr id="547868" name="Oval 28"/>
          <p:cNvSpPr>
            <a:spLocks noChangeArrowheads="1"/>
          </p:cNvSpPr>
          <p:nvPr/>
        </p:nvSpPr>
        <p:spPr bwMode="auto">
          <a:xfrm>
            <a:off x="1371600" y="3810000"/>
            <a:ext cx="817563" cy="1503363"/>
          </a:xfrm>
          <a:prstGeom prst="ellipse">
            <a:avLst/>
          </a:prstGeom>
          <a:gradFill rotWithShape="0">
            <a:gsLst>
              <a:gs pos="0">
                <a:schemeClr val="bg1"/>
              </a:gs>
              <a:gs pos="100000">
                <a:srgbClr val="FF9933"/>
              </a:gs>
            </a:gsLst>
            <a:path path="shape">
              <a:fillToRect l="50000" t="50000" r="50000" b="50000"/>
            </a:path>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7869" name="Oval 29"/>
          <p:cNvSpPr>
            <a:spLocks noChangeArrowheads="1"/>
          </p:cNvSpPr>
          <p:nvPr/>
        </p:nvSpPr>
        <p:spPr bwMode="auto">
          <a:xfrm>
            <a:off x="1905000" y="1981200"/>
            <a:ext cx="911225" cy="1828800"/>
          </a:xfrm>
          <a:prstGeom prst="ellipse">
            <a:avLst/>
          </a:prstGeom>
          <a:gradFill rotWithShape="0">
            <a:gsLst>
              <a:gs pos="0">
                <a:schemeClr val="bg1"/>
              </a:gs>
              <a:gs pos="100000">
                <a:srgbClr val="FFFF00"/>
              </a:gs>
            </a:gsLst>
            <a:path path="shape">
              <a:fillToRect l="50000" t="50000" r="50000" b="50000"/>
            </a:path>
          </a:gra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7870" name="Oval 30"/>
          <p:cNvSpPr>
            <a:spLocks noChangeAspect="1" noChangeArrowheads="1"/>
          </p:cNvSpPr>
          <p:nvPr/>
        </p:nvSpPr>
        <p:spPr bwMode="auto">
          <a:xfrm>
            <a:off x="1881188" y="1919288"/>
            <a:ext cx="996950" cy="1919287"/>
          </a:xfrm>
          <a:prstGeom prst="ellipse">
            <a:avLst/>
          </a:prstGeom>
          <a:solidFill>
            <a:schemeClr val="accent2"/>
          </a:solidFill>
          <a:ln>
            <a:noFill/>
          </a:ln>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7871" name="Oval 31"/>
          <p:cNvSpPr>
            <a:spLocks noChangeAspect="1" noChangeArrowheads="1"/>
          </p:cNvSpPr>
          <p:nvPr/>
        </p:nvSpPr>
        <p:spPr bwMode="auto">
          <a:xfrm>
            <a:off x="1350963" y="3794125"/>
            <a:ext cx="858837" cy="1579563"/>
          </a:xfrm>
          <a:prstGeom prst="ellipse">
            <a:avLst/>
          </a:prstGeom>
          <a:solidFill>
            <a:schemeClr val="accent2"/>
          </a:solidFill>
          <a:ln w="9525">
            <a:solidFill>
              <a:schemeClr val="accent2"/>
            </a:solidFill>
            <a:round/>
            <a:headEnd/>
            <a:tailEnd/>
          </a:ln>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7872" name="Text Box 32"/>
          <p:cNvSpPr txBox="1">
            <a:spLocks noChangeArrowheads="1"/>
          </p:cNvSpPr>
          <p:nvPr/>
        </p:nvSpPr>
        <p:spPr bwMode="auto">
          <a:xfrm>
            <a:off x="609600" y="3695700"/>
            <a:ext cx="99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hu-HU" sz="2000" dirty="0">
                <a:solidFill>
                  <a:schemeClr val="bg1"/>
                </a:solidFill>
                <a:effectLst>
                  <a:outerShdw blurRad="38100" dist="38100" dir="2700000" algn="tl">
                    <a:srgbClr val="000000"/>
                  </a:outerShdw>
                </a:effectLst>
                <a:latin typeface="Arial" charset="0"/>
              </a:rPr>
              <a:t>burok</a:t>
            </a:r>
            <a:endParaRPr lang="en-US" sz="2000" dirty="0">
              <a:solidFill>
                <a:schemeClr val="bg1"/>
              </a:solidFill>
              <a:effectLst>
                <a:outerShdw blurRad="38100" dist="38100" dir="2700000" algn="tl">
                  <a:srgbClr val="000000"/>
                </a:outerShdw>
              </a:effectLst>
              <a:latin typeface="Arial" charset="0"/>
            </a:endParaRPr>
          </a:p>
        </p:txBody>
      </p:sp>
      <p:sp>
        <p:nvSpPr>
          <p:cNvPr id="547873" name="Text Box 33"/>
          <p:cNvSpPr txBox="1">
            <a:spLocks noChangeArrowheads="1"/>
          </p:cNvSpPr>
          <p:nvPr/>
        </p:nvSpPr>
        <p:spPr bwMode="auto">
          <a:xfrm>
            <a:off x="1162050" y="1885950"/>
            <a:ext cx="99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hu-HU" sz="2000" dirty="0">
                <a:solidFill>
                  <a:schemeClr val="bg1"/>
                </a:solidFill>
                <a:effectLst>
                  <a:outerShdw blurRad="38100" dist="38100" dir="2700000" algn="tl">
                    <a:srgbClr val="000000"/>
                  </a:outerShdw>
                </a:effectLst>
                <a:latin typeface="Arial" charset="0"/>
              </a:rPr>
              <a:t>burok</a:t>
            </a:r>
            <a:endParaRPr lang="en-US" sz="2000" dirty="0">
              <a:solidFill>
                <a:schemeClr val="bg1"/>
              </a:solidFill>
              <a:effectLst>
                <a:outerShdw blurRad="38100" dist="38100" dir="2700000" algn="tl">
                  <a:srgbClr val="000000"/>
                </a:outerShdw>
              </a:effectLst>
              <a:latin typeface="Arial"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547856"/>
                                        </p:tgtEl>
                                        <p:attrNameLst>
                                          <p:attrName>style.visibility</p:attrName>
                                        </p:attrNameLst>
                                      </p:cBhvr>
                                      <p:to>
                                        <p:strVal val="visible"/>
                                      </p:to>
                                    </p:set>
                                    <p:animEffect transition="in" filter="box(out)">
                                      <p:cBhvr>
                                        <p:cTn id="7" dur="500"/>
                                        <p:tgtEl>
                                          <p:spTgt spid="547856"/>
                                        </p:tgtEl>
                                      </p:cBhvr>
                                    </p:animEffect>
                                  </p:childTnLst>
                                </p:cTn>
                              </p:par>
                            </p:childTnLst>
                          </p:cTn>
                        </p:par>
                        <p:par>
                          <p:cTn id="8" fill="hold" nodeType="afterGroup">
                            <p:stCondLst>
                              <p:cond delay="1000"/>
                            </p:stCondLst>
                            <p:childTnLst>
                              <p:par>
                                <p:cTn id="9" presetID="23" presetClass="entr" presetSubtype="288" fill="hold" grpId="0" nodeType="afterEffect">
                                  <p:stCondLst>
                                    <p:cond delay="0"/>
                                  </p:stCondLst>
                                  <p:childTnLst>
                                    <p:set>
                                      <p:cBhvr>
                                        <p:cTn id="10" dur="1" fill="hold">
                                          <p:stCondLst>
                                            <p:cond delay="0"/>
                                          </p:stCondLst>
                                        </p:cTn>
                                        <p:tgtEl>
                                          <p:spTgt spid="547859"/>
                                        </p:tgtEl>
                                        <p:attrNameLst>
                                          <p:attrName>style.visibility</p:attrName>
                                        </p:attrNameLst>
                                      </p:cBhvr>
                                      <p:to>
                                        <p:strVal val="visible"/>
                                      </p:to>
                                    </p:set>
                                    <p:anim calcmode="lin" valueType="num">
                                      <p:cBhvr>
                                        <p:cTn id="11" dur="500" fill="hold"/>
                                        <p:tgtEl>
                                          <p:spTgt spid="547859"/>
                                        </p:tgtEl>
                                        <p:attrNameLst>
                                          <p:attrName>ppt_w</p:attrName>
                                        </p:attrNameLst>
                                      </p:cBhvr>
                                      <p:tavLst>
                                        <p:tav tm="0">
                                          <p:val>
                                            <p:strVal val="4/3*#ppt_w"/>
                                          </p:val>
                                        </p:tav>
                                        <p:tav tm="100000">
                                          <p:val>
                                            <p:strVal val="#ppt_w"/>
                                          </p:val>
                                        </p:tav>
                                      </p:tavLst>
                                    </p:anim>
                                    <p:anim calcmode="lin" valueType="num">
                                      <p:cBhvr>
                                        <p:cTn id="12" dur="500" fill="hold"/>
                                        <p:tgtEl>
                                          <p:spTgt spid="547859"/>
                                        </p:tgtEl>
                                        <p:attrNameLst>
                                          <p:attrName>ppt_h</p:attrName>
                                        </p:attrNameLst>
                                      </p:cBhvr>
                                      <p:tavLst>
                                        <p:tav tm="0">
                                          <p:val>
                                            <p:strVal val="4/3*#ppt_h"/>
                                          </p:val>
                                        </p:tav>
                                        <p:tav tm="100000">
                                          <p:val>
                                            <p:strVal val="#ppt_h"/>
                                          </p:val>
                                        </p:tav>
                                      </p:tavLst>
                                    </p:anim>
                                  </p:childTnLst>
                                </p:cTn>
                              </p:par>
                              <p:par>
                                <p:cTn id="13" presetID="4" presetClass="entr" presetSubtype="32" fill="hold" grpId="0" nodeType="withEffect">
                                  <p:stCondLst>
                                    <p:cond delay="0"/>
                                  </p:stCondLst>
                                  <p:childTnLst>
                                    <p:set>
                                      <p:cBhvr>
                                        <p:cTn id="14" dur="1" fill="hold">
                                          <p:stCondLst>
                                            <p:cond delay="0"/>
                                          </p:stCondLst>
                                        </p:cTn>
                                        <p:tgtEl>
                                          <p:spTgt spid="547842"/>
                                        </p:tgtEl>
                                        <p:attrNameLst>
                                          <p:attrName>style.visibility</p:attrName>
                                        </p:attrNameLst>
                                      </p:cBhvr>
                                      <p:to>
                                        <p:strVal val="visible"/>
                                      </p:to>
                                    </p:set>
                                    <p:animEffect transition="in" filter="box(out)">
                                      <p:cBhvr>
                                        <p:cTn id="15" dur="500"/>
                                        <p:tgtEl>
                                          <p:spTgt spid="547842"/>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47855"/>
                                        </p:tgtEl>
                                        <p:attrNameLst>
                                          <p:attrName>style.visibility</p:attrName>
                                        </p:attrNameLst>
                                      </p:cBhvr>
                                      <p:to>
                                        <p:strVal val="visible"/>
                                      </p:to>
                                    </p:set>
                                    <p:anim calcmode="lin" valueType="num">
                                      <p:cBhvr additive="base">
                                        <p:cTn id="18" dur="500" fill="hold"/>
                                        <p:tgtEl>
                                          <p:spTgt spid="547855"/>
                                        </p:tgtEl>
                                        <p:attrNameLst>
                                          <p:attrName>ppt_x</p:attrName>
                                        </p:attrNameLst>
                                      </p:cBhvr>
                                      <p:tavLst>
                                        <p:tav tm="0">
                                          <p:val>
                                            <p:strVal val="0-#ppt_w/2"/>
                                          </p:val>
                                        </p:tav>
                                        <p:tav tm="100000">
                                          <p:val>
                                            <p:strVal val="#ppt_x"/>
                                          </p:val>
                                        </p:tav>
                                      </p:tavLst>
                                    </p:anim>
                                    <p:anim calcmode="lin" valueType="num">
                                      <p:cBhvr additive="base">
                                        <p:cTn id="19" dur="500" fill="hold"/>
                                        <p:tgtEl>
                                          <p:spTgt spid="547855"/>
                                        </p:tgtEl>
                                        <p:attrNameLst>
                                          <p:attrName>ppt_y</p:attrName>
                                        </p:attrNameLst>
                                      </p:cBhvr>
                                      <p:tavLst>
                                        <p:tav tm="0">
                                          <p:val>
                                            <p:strVal val="#ppt_y"/>
                                          </p:val>
                                        </p:tav>
                                        <p:tav tm="100000">
                                          <p:val>
                                            <p:strVal val="#ppt_y"/>
                                          </p:val>
                                        </p:tav>
                                      </p:tavLst>
                                    </p:anim>
                                  </p:childTnLst>
                                </p:cTn>
                              </p:par>
                              <p:par>
                                <p:cTn id="20" presetID="4" presetClass="entr" presetSubtype="32" fill="hold" grpId="0" nodeType="withEffect">
                                  <p:stCondLst>
                                    <p:cond delay="0"/>
                                  </p:stCondLst>
                                  <p:childTnLst>
                                    <p:set>
                                      <p:cBhvr>
                                        <p:cTn id="21" dur="1" fill="hold">
                                          <p:stCondLst>
                                            <p:cond delay="0"/>
                                          </p:stCondLst>
                                        </p:cTn>
                                        <p:tgtEl>
                                          <p:spTgt spid="547865"/>
                                        </p:tgtEl>
                                        <p:attrNameLst>
                                          <p:attrName>style.visibility</p:attrName>
                                        </p:attrNameLst>
                                      </p:cBhvr>
                                      <p:to>
                                        <p:strVal val="visible"/>
                                      </p:to>
                                    </p:set>
                                    <p:animEffect transition="in" filter="box(out)">
                                      <p:cBhvr>
                                        <p:cTn id="22" dur="500"/>
                                        <p:tgtEl>
                                          <p:spTgt spid="54786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47858"/>
                                        </p:tgtEl>
                                        <p:attrNameLst>
                                          <p:attrName>style.visibility</p:attrName>
                                        </p:attrNameLst>
                                      </p:cBhvr>
                                      <p:to>
                                        <p:strVal val="visible"/>
                                      </p:to>
                                    </p:set>
                                    <p:animEffect transition="in" filter="wipe(up)">
                                      <p:cBhvr>
                                        <p:cTn id="25" dur="500"/>
                                        <p:tgtEl>
                                          <p:spTgt spid="547858"/>
                                        </p:tgtEl>
                                      </p:cBhvr>
                                    </p:animEffect>
                                  </p:childTnLst>
                                </p:cTn>
                              </p:par>
                              <p:par>
                                <p:cTn id="26" presetID="23" presetClass="entr" presetSubtype="288" fill="hold" grpId="0" nodeType="withEffect">
                                  <p:stCondLst>
                                    <p:cond delay="0"/>
                                  </p:stCondLst>
                                  <p:childTnLst>
                                    <p:set>
                                      <p:cBhvr>
                                        <p:cTn id="27" dur="1" fill="hold">
                                          <p:stCondLst>
                                            <p:cond delay="0"/>
                                          </p:stCondLst>
                                        </p:cTn>
                                        <p:tgtEl>
                                          <p:spTgt spid="547849"/>
                                        </p:tgtEl>
                                        <p:attrNameLst>
                                          <p:attrName>style.visibility</p:attrName>
                                        </p:attrNameLst>
                                      </p:cBhvr>
                                      <p:to>
                                        <p:strVal val="visible"/>
                                      </p:to>
                                    </p:set>
                                    <p:anim calcmode="lin" valueType="num">
                                      <p:cBhvr>
                                        <p:cTn id="28" dur="500" fill="hold"/>
                                        <p:tgtEl>
                                          <p:spTgt spid="547849"/>
                                        </p:tgtEl>
                                        <p:attrNameLst>
                                          <p:attrName>ppt_w</p:attrName>
                                        </p:attrNameLst>
                                      </p:cBhvr>
                                      <p:tavLst>
                                        <p:tav tm="0">
                                          <p:val>
                                            <p:strVal val="4/3*#ppt_w"/>
                                          </p:val>
                                        </p:tav>
                                        <p:tav tm="100000">
                                          <p:val>
                                            <p:strVal val="#ppt_w"/>
                                          </p:val>
                                        </p:tav>
                                      </p:tavLst>
                                    </p:anim>
                                    <p:anim calcmode="lin" valueType="num">
                                      <p:cBhvr>
                                        <p:cTn id="29" dur="500" fill="hold"/>
                                        <p:tgtEl>
                                          <p:spTgt spid="547849"/>
                                        </p:tgtEl>
                                        <p:attrNameLst>
                                          <p:attrName>ppt_h</p:attrName>
                                        </p:attrNameLst>
                                      </p:cBhvr>
                                      <p:tavLst>
                                        <p:tav tm="0">
                                          <p:val>
                                            <p:strVal val="4/3*#ppt_h"/>
                                          </p:val>
                                        </p:tav>
                                        <p:tav tm="100000">
                                          <p:val>
                                            <p:strVal val="#ppt_h"/>
                                          </p:val>
                                        </p:tav>
                                      </p:tavLst>
                                    </p:anim>
                                  </p:childTnLst>
                                </p:cTn>
                              </p:par>
                              <p:par>
                                <p:cTn id="30" presetID="4" presetClass="entr" presetSubtype="32" fill="hold" grpId="0" nodeType="withEffect">
                                  <p:stCondLst>
                                    <p:cond delay="0"/>
                                  </p:stCondLst>
                                  <p:childTnLst>
                                    <p:set>
                                      <p:cBhvr>
                                        <p:cTn id="31" dur="1" fill="hold">
                                          <p:stCondLst>
                                            <p:cond delay="0"/>
                                          </p:stCondLst>
                                        </p:cTn>
                                        <p:tgtEl>
                                          <p:spTgt spid="547848"/>
                                        </p:tgtEl>
                                        <p:attrNameLst>
                                          <p:attrName>style.visibility</p:attrName>
                                        </p:attrNameLst>
                                      </p:cBhvr>
                                      <p:to>
                                        <p:strVal val="visible"/>
                                      </p:to>
                                    </p:set>
                                    <p:animEffect transition="in" filter="box(out)">
                                      <p:cBhvr>
                                        <p:cTn id="32" dur="500"/>
                                        <p:tgtEl>
                                          <p:spTgt spid="547848"/>
                                        </p:tgtEl>
                                      </p:cBhvr>
                                    </p:animEffect>
                                  </p:childTnLst>
                                </p:cTn>
                              </p:par>
                              <p:par>
                                <p:cTn id="33" presetID="2" presetClass="entr" presetSubtype="8" fill="hold" grpId="0" nodeType="withEffect">
                                  <p:stCondLst>
                                    <p:cond delay="0"/>
                                  </p:stCondLst>
                                  <p:childTnLst>
                                    <p:set>
                                      <p:cBhvr>
                                        <p:cTn id="34" dur="1" fill="hold">
                                          <p:stCondLst>
                                            <p:cond delay="0"/>
                                          </p:stCondLst>
                                        </p:cTn>
                                        <p:tgtEl>
                                          <p:spTgt spid="547857"/>
                                        </p:tgtEl>
                                        <p:attrNameLst>
                                          <p:attrName>style.visibility</p:attrName>
                                        </p:attrNameLst>
                                      </p:cBhvr>
                                      <p:to>
                                        <p:strVal val="visible"/>
                                      </p:to>
                                    </p:set>
                                    <p:anim calcmode="lin" valueType="num">
                                      <p:cBhvr additive="base">
                                        <p:cTn id="35" dur="500" fill="hold"/>
                                        <p:tgtEl>
                                          <p:spTgt spid="547857"/>
                                        </p:tgtEl>
                                        <p:attrNameLst>
                                          <p:attrName>ppt_x</p:attrName>
                                        </p:attrNameLst>
                                      </p:cBhvr>
                                      <p:tavLst>
                                        <p:tav tm="0">
                                          <p:val>
                                            <p:strVal val="0-#ppt_w/2"/>
                                          </p:val>
                                        </p:tav>
                                        <p:tav tm="100000">
                                          <p:val>
                                            <p:strVal val="#ppt_x"/>
                                          </p:val>
                                        </p:tav>
                                      </p:tavLst>
                                    </p:anim>
                                    <p:anim calcmode="lin" valueType="num">
                                      <p:cBhvr additive="base">
                                        <p:cTn id="36" dur="500" fill="hold"/>
                                        <p:tgtEl>
                                          <p:spTgt spid="547857"/>
                                        </p:tgtEl>
                                        <p:attrNameLst>
                                          <p:attrName>ppt_y</p:attrName>
                                        </p:attrNameLst>
                                      </p:cBhvr>
                                      <p:tavLst>
                                        <p:tav tm="0">
                                          <p:val>
                                            <p:strVal val="#ppt_y"/>
                                          </p:val>
                                        </p:tav>
                                        <p:tav tm="100000">
                                          <p:val>
                                            <p:strVal val="#ppt_y"/>
                                          </p:val>
                                        </p:tav>
                                      </p:tavLst>
                                    </p:anim>
                                  </p:childTnLst>
                                </p:cTn>
                              </p:par>
                              <p:par>
                                <p:cTn id="37" presetID="4" presetClass="entr" presetSubtype="32" fill="hold" grpId="0" nodeType="withEffect">
                                  <p:stCondLst>
                                    <p:cond delay="0"/>
                                  </p:stCondLst>
                                  <p:childTnLst>
                                    <p:set>
                                      <p:cBhvr>
                                        <p:cTn id="38" dur="1" fill="hold">
                                          <p:stCondLst>
                                            <p:cond delay="0"/>
                                          </p:stCondLst>
                                        </p:cTn>
                                        <p:tgtEl>
                                          <p:spTgt spid="547864"/>
                                        </p:tgtEl>
                                        <p:attrNameLst>
                                          <p:attrName>style.visibility</p:attrName>
                                        </p:attrNameLst>
                                      </p:cBhvr>
                                      <p:to>
                                        <p:strVal val="visible"/>
                                      </p:to>
                                    </p:set>
                                    <p:animEffect transition="in" filter="box(out)">
                                      <p:cBhvr>
                                        <p:cTn id="39" dur="500"/>
                                        <p:tgtEl>
                                          <p:spTgt spid="547864"/>
                                        </p:tgtEl>
                                      </p:cBhvr>
                                    </p:animEffect>
                                  </p:childTnLst>
                                </p:cTn>
                              </p:par>
                              <p:par>
                                <p:cTn id="40" presetID="23" presetClass="entr" presetSubtype="288" fill="hold" grpId="0" nodeType="withEffect">
                                  <p:stCondLst>
                                    <p:cond delay="0"/>
                                  </p:stCondLst>
                                  <p:childTnLst>
                                    <p:set>
                                      <p:cBhvr>
                                        <p:cTn id="41" dur="1" fill="hold">
                                          <p:stCondLst>
                                            <p:cond delay="0"/>
                                          </p:stCondLst>
                                        </p:cTn>
                                        <p:tgtEl>
                                          <p:spTgt spid="547846"/>
                                        </p:tgtEl>
                                        <p:attrNameLst>
                                          <p:attrName>style.visibility</p:attrName>
                                        </p:attrNameLst>
                                      </p:cBhvr>
                                      <p:to>
                                        <p:strVal val="visible"/>
                                      </p:to>
                                    </p:set>
                                    <p:anim calcmode="lin" valueType="num">
                                      <p:cBhvr>
                                        <p:cTn id="42" dur="500" fill="hold"/>
                                        <p:tgtEl>
                                          <p:spTgt spid="547846"/>
                                        </p:tgtEl>
                                        <p:attrNameLst>
                                          <p:attrName>ppt_w</p:attrName>
                                        </p:attrNameLst>
                                      </p:cBhvr>
                                      <p:tavLst>
                                        <p:tav tm="0">
                                          <p:val>
                                            <p:strVal val="4/3*#ppt_w"/>
                                          </p:val>
                                        </p:tav>
                                        <p:tav tm="100000">
                                          <p:val>
                                            <p:strVal val="#ppt_w"/>
                                          </p:val>
                                        </p:tav>
                                      </p:tavLst>
                                    </p:anim>
                                    <p:anim calcmode="lin" valueType="num">
                                      <p:cBhvr>
                                        <p:cTn id="43" dur="500" fill="hold"/>
                                        <p:tgtEl>
                                          <p:spTgt spid="547846"/>
                                        </p:tgtEl>
                                        <p:attrNameLst>
                                          <p:attrName>ppt_h</p:attrName>
                                        </p:attrNameLst>
                                      </p:cBhvr>
                                      <p:tavLst>
                                        <p:tav tm="0">
                                          <p:val>
                                            <p:strVal val="4/3*#ppt_h"/>
                                          </p:val>
                                        </p:tav>
                                        <p:tav tm="100000">
                                          <p:val>
                                            <p:strVal val="#ppt_h"/>
                                          </p:val>
                                        </p:tav>
                                      </p:tavLst>
                                    </p:anim>
                                  </p:childTnLst>
                                </p:cTn>
                              </p:par>
                              <p:par>
                                <p:cTn id="44" presetID="4" presetClass="entr" presetSubtype="32" fill="hold" grpId="0" nodeType="withEffect">
                                  <p:stCondLst>
                                    <p:cond delay="0"/>
                                  </p:stCondLst>
                                  <p:childTnLst>
                                    <p:set>
                                      <p:cBhvr>
                                        <p:cTn id="45" dur="1" fill="hold">
                                          <p:stCondLst>
                                            <p:cond delay="0"/>
                                          </p:stCondLst>
                                        </p:cTn>
                                        <p:tgtEl>
                                          <p:spTgt spid="547845"/>
                                        </p:tgtEl>
                                        <p:attrNameLst>
                                          <p:attrName>style.visibility</p:attrName>
                                        </p:attrNameLst>
                                      </p:cBhvr>
                                      <p:to>
                                        <p:strVal val="visible"/>
                                      </p:to>
                                    </p:set>
                                    <p:animEffect transition="in" filter="box(out)">
                                      <p:cBhvr>
                                        <p:cTn id="46" dur="500"/>
                                        <p:tgtEl>
                                          <p:spTgt spid="547845"/>
                                        </p:tgtEl>
                                      </p:cBhvr>
                                    </p:animEffect>
                                  </p:childTnLst>
                                </p:cTn>
                              </p:par>
                              <p:par>
                                <p:cTn id="47" presetID="2" presetClass="entr" presetSubtype="8" fill="hold" grpId="0" nodeType="withEffect">
                                  <p:stCondLst>
                                    <p:cond delay="0"/>
                                  </p:stCondLst>
                                  <p:childTnLst>
                                    <p:set>
                                      <p:cBhvr>
                                        <p:cTn id="48" dur="1" fill="hold">
                                          <p:stCondLst>
                                            <p:cond delay="0"/>
                                          </p:stCondLst>
                                        </p:cTn>
                                        <p:tgtEl>
                                          <p:spTgt spid="547854"/>
                                        </p:tgtEl>
                                        <p:attrNameLst>
                                          <p:attrName>style.visibility</p:attrName>
                                        </p:attrNameLst>
                                      </p:cBhvr>
                                      <p:to>
                                        <p:strVal val="visible"/>
                                      </p:to>
                                    </p:set>
                                    <p:anim calcmode="lin" valueType="num">
                                      <p:cBhvr additive="base">
                                        <p:cTn id="49" dur="500" fill="hold"/>
                                        <p:tgtEl>
                                          <p:spTgt spid="547854"/>
                                        </p:tgtEl>
                                        <p:attrNameLst>
                                          <p:attrName>ppt_x</p:attrName>
                                        </p:attrNameLst>
                                      </p:cBhvr>
                                      <p:tavLst>
                                        <p:tav tm="0">
                                          <p:val>
                                            <p:strVal val="0-#ppt_w/2"/>
                                          </p:val>
                                        </p:tav>
                                        <p:tav tm="100000">
                                          <p:val>
                                            <p:strVal val="#ppt_x"/>
                                          </p:val>
                                        </p:tav>
                                      </p:tavLst>
                                    </p:anim>
                                    <p:anim calcmode="lin" valueType="num">
                                      <p:cBhvr additive="base">
                                        <p:cTn id="50" dur="500" fill="hold"/>
                                        <p:tgtEl>
                                          <p:spTgt spid="547854"/>
                                        </p:tgtEl>
                                        <p:attrNameLst>
                                          <p:attrName>ppt_y</p:attrName>
                                        </p:attrNameLst>
                                      </p:cBhvr>
                                      <p:tavLst>
                                        <p:tav tm="0">
                                          <p:val>
                                            <p:strVal val="#ppt_y"/>
                                          </p:val>
                                        </p:tav>
                                        <p:tav tm="100000">
                                          <p:val>
                                            <p:strVal val="#ppt_y"/>
                                          </p:val>
                                        </p:tav>
                                      </p:tavLst>
                                    </p:anim>
                                  </p:childTnLst>
                                </p:cTn>
                              </p:par>
                              <p:par>
                                <p:cTn id="51" presetID="4" presetClass="entr" presetSubtype="32" fill="hold" grpId="0" nodeType="withEffect">
                                  <p:stCondLst>
                                    <p:cond delay="0"/>
                                  </p:stCondLst>
                                  <p:childTnLst>
                                    <p:set>
                                      <p:cBhvr>
                                        <p:cTn id="52" dur="1" fill="hold">
                                          <p:stCondLst>
                                            <p:cond delay="0"/>
                                          </p:stCondLst>
                                        </p:cTn>
                                        <p:tgtEl>
                                          <p:spTgt spid="547863"/>
                                        </p:tgtEl>
                                        <p:attrNameLst>
                                          <p:attrName>style.visibility</p:attrName>
                                        </p:attrNameLst>
                                      </p:cBhvr>
                                      <p:to>
                                        <p:strVal val="visible"/>
                                      </p:to>
                                    </p:set>
                                    <p:animEffect transition="in" filter="box(out)">
                                      <p:cBhvr>
                                        <p:cTn id="53" dur="500"/>
                                        <p:tgtEl>
                                          <p:spTgt spid="547863"/>
                                        </p:tgtEl>
                                      </p:cBhvr>
                                    </p:animEffect>
                                  </p:childTnLst>
                                </p:cTn>
                              </p:par>
                              <p:par>
                                <p:cTn id="54" presetID="23" presetClass="entr" presetSubtype="288" fill="hold" grpId="0" nodeType="withEffect">
                                  <p:stCondLst>
                                    <p:cond delay="0"/>
                                  </p:stCondLst>
                                  <p:childTnLst>
                                    <p:set>
                                      <p:cBhvr>
                                        <p:cTn id="55" dur="1" fill="hold">
                                          <p:stCondLst>
                                            <p:cond delay="0"/>
                                          </p:stCondLst>
                                        </p:cTn>
                                        <p:tgtEl>
                                          <p:spTgt spid="547852"/>
                                        </p:tgtEl>
                                        <p:attrNameLst>
                                          <p:attrName>style.visibility</p:attrName>
                                        </p:attrNameLst>
                                      </p:cBhvr>
                                      <p:to>
                                        <p:strVal val="visible"/>
                                      </p:to>
                                    </p:set>
                                    <p:anim calcmode="lin" valueType="num">
                                      <p:cBhvr>
                                        <p:cTn id="56" dur="500" fill="hold"/>
                                        <p:tgtEl>
                                          <p:spTgt spid="547852"/>
                                        </p:tgtEl>
                                        <p:attrNameLst>
                                          <p:attrName>ppt_w</p:attrName>
                                        </p:attrNameLst>
                                      </p:cBhvr>
                                      <p:tavLst>
                                        <p:tav tm="0">
                                          <p:val>
                                            <p:strVal val="4/3*#ppt_w"/>
                                          </p:val>
                                        </p:tav>
                                        <p:tav tm="100000">
                                          <p:val>
                                            <p:strVal val="#ppt_w"/>
                                          </p:val>
                                        </p:tav>
                                      </p:tavLst>
                                    </p:anim>
                                    <p:anim calcmode="lin" valueType="num">
                                      <p:cBhvr>
                                        <p:cTn id="57" dur="500" fill="hold"/>
                                        <p:tgtEl>
                                          <p:spTgt spid="547852"/>
                                        </p:tgtEl>
                                        <p:attrNameLst>
                                          <p:attrName>ppt_h</p:attrName>
                                        </p:attrNameLst>
                                      </p:cBhvr>
                                      <p:tavLst>
                                        <p:tav tm="0">
                                          <p:val>
                                            <p:strVal val="4/3*#ppt_h"/>
                                          </p:val>
                                        </p:tav>
                                        <p:tav tm="100000">
                                          <p:val>
                                            <p:strVal val="#ppt_h"/>
                                          </p:val>
                                        </p:tav>
                                      </p:tavLst>
                                    </p:anim>
                                  </p:childTnLst>
                                </p:cTn>
                              </p:par>
                              <p:par>
                                <p:cTn id="58" presetID="16" presetClass="entr" presetSubtype="42" fill="hold" nodeType="withEffect">
                                  <p:stCondLst>
                                    <p:cond delay="0"/>
                                  </p:stCondLst>
                                  <p:childTnLst>
                                    <p:set>
                                      <p:cBhvr>
                                        <p:cTn id="59" dur="1" fill="hold">
                                          <p:stCondLst>
                                            <p:cond delay="0"/>
                                          </p:stCondLst>
                                        </p:cTn>
                                        <p:tgtEl>
                                          <p:spTgt spid="547844"/>
                                        </p:tgtEl>
                                        <p:attrNameLst>
                                          <p:attrName>style.visibility</p:attrName>
                                        </p:attrNameLst>
                                      </p:cBhvr>
                                      <p:to>
                                        <p:strVal val="visible"/>
                                      </p:to>
                                    </p:set>
                                    <p:animEffect transition="in" filter="barn(outHorizontal)">
                                      <p:cBhvr>
                                        <p:cTn id="60" dur="500"/>
                                        <p:tgtEl>
                                          <p:spTgt spid="547844"/>
                                        </p:tgtEl>
                                      </p:cBhvr>
                                    </p:animEffect>
                                  </p:childTnLst>
                                </p:cTn>
                              </p:par>
                              <p:par>
                                <p:cTn id="61" presetID="16" presetClass="entr" presetSubtype="42" fill="hold" nodeType="withEffect">
                                  <p:stCondLst>
                                    <p:cond delay="0"/>
                                  </p:stCondLst>
                                  <p:childTnLst>
                                    <p:set>
                                      <p:cBhvr>
                                        <p:cTn id="62" dur="1" fill="hold">
                                          <p:stCondLst>
                                            <p:cond delay="0"/>
                                          </p:stCondLst>
                                        </p:cTn>
                                        <p:tgtEl>
                                          <p:spTgt spid="547851"/>
                                        </p:tgtEl>
                                        <p:attrNameLst>
                                          <p:attrName>style.visibility</p:attrName>
                                        </p:attrNameLst>
                                      </p:cBhvr>
                                      <p:to>
                                        <p:strVal val="visible"/>
                                      </p:to>
                                    </p:set>
                                    <p:animEffect transition="in" filter="barn(outHorizontal)">
                                      <p:cBhvr>
                                        <p:cTn id="63" dur="500"/>
                                        <p:tgtEl>
                                          <p:spTgt spid="547851"/>
                                        </p:tgtEl>
                                      </p:cBhvr>
                                    </p:animEffect>
                                  </p:childTnLst>
                                </p:cTn>
                              </p:par>
                              <p:par>
                                <p:cTn id="64" presetID="4" presetClass="entr" presetSubtype="32" fill="hold" grpId="0" nodeType="withEffect">
                                  <p:stCondLst>
                                    <p:cond delay="0"/>
                                  </p:stCondLst>
                                  <p:childTnLst>
                                    <p:set>
                                      <p:cBhvr>
                                        <p:cTn id="65" dur="1" fill="hold">
                                          <p:stCondLst>
                                            <p:cond delay="0"/>
                                          </p:stCondLst>
                                        </p:cTn>
                                        <p:tgtEl>
                                          <p:spTgt spid="547862"/>
                                        </p:tgtEl>
                                        <p:attrNameLst>
                                          <p:attrName>style.visibility</p:attrName>
                                        </p:attrNameLst>
                                      </p:cBhvr>
                                      <p:to>
                                        <p:strVal val="visible"/>
                                      </p:to>
                                    </p:set>
                                    <p:animEffect transition="in" filter="box(out)">
                                      <p:cBhvr>
                                        <p:cTn id="66" dur="500"/>
                                        <p:tgtEl>
                                          <p:spTgt spid="547862"/>
                                        </p:tgtEl>
                                      </p:cBhvr>
                                    </p:animEffect>
                                  </p:childTnLst>
                                </p:cTn>
                              </p:par>
                            </p:childTnLst>
                          </p:cTn>
                        </p:par>
                        <p:par>
                          <p:cTn id="67" fill="hold" nodeType="withGroup">
                            <p:stCondLst>
                              <p:cond delay="1500"/>
                            </p:stCondLst>
                            <p:childTnLst>
                              <p:par>
                                <p:cTn id="68" presetID="9" presetClass="entr" presetSubtype="0" fill="hold" grpId="0" nodeType="afterEffect">
                                  <p:stCondLst>
                                    <p:cond delay="2000"/>
                                  </p:stCondLst>
                                  <p:childTnLst>
                                    <p:set>
                                      <p:cBhvr>
                                        <p:cTn id="69" dur="1" fill="hold">
                                          <p:stCondLst>
                                            <p:cond delay="0"/>
                                          </p:stCondLst>
                                        </p:cTn>
                                        <p:tgtEl>
                                          <p:spTgt spid="547853"/>
                                        </p:tgtEl>
                                        <p:attrNameLst>
                                          <p:attrName>style.visibility</p:attrName>
                                        </p:attrNameLst>
                                      </p:cBhvr>
                                      <p:to>
                                        <p:strVal val="visible"/>
                                      </p:to>
                                    </p:set>
                                    <p:animEffect transition="in" filter="dissolve">
                                      <p:cBhvr>
                                        <p:cTn id="70" dur="500"/>
                                        <p:tgtEl>
                                          <p:spTgt spid="547853"/>
                                        </p:tgtEl>
                                      </p:cBhvr>
                                    </p:animEffect>
                                  </p:childTnLst>
                                </p:cTn>
                              </p:par>
                            </p:childTnLst>
                          </p:cTn>
                        </p:par>
                        <p:par>
                          <p:cTn id="71" fill="hold" nodeType="afterGroup">
                            <p:stCondLst>
                              <p:cond delay="4000"/>
                            </p:stCondLst>
                            <p:childTnLst>
                              <p:par>
                                <p:cTn id="72" presetID="23" presetClass="entr" presetSubtype="16" fill="hold" grpId="0" nodeType="afterEffect">
                                  <p:stCondLst>
                                    <p:cond delay="0"/>
                                  </p:stCondLst>
                                  <p:childTnLst>
                                    <p:set>
                                      <p:cBhvr>
                                        <p:cTn id="73" dur="1" fill="hold">
                                          <p:stCondLst>
                                            <p:cond delay="0"/>
                                          </p:stCondLst>
                                        </p:cTn>
                                        <p:tgtEl>
                                          <p:spTgt spid="547860"/>
                                        </p:tgtEl>
                                        <p:attrNameLst>
                                          <p:attrName>style.visibility</p:attrName>
                                        </p:attrNameLst>
                                      </p:cBhvr>
                                      <p:to>
                                        <p:strVal val="visible"/>
                                      </p:to>
                                    </p:set>
                                    <p:anim calcmode="lin" valueType="num">
                                      <p:cBhvr>
                                        <p:cTn id="74" dur="500" fill="hold"/>
                                        <p:tgtEl>
                                          <p:spTgt spid="547860"/>
                                        </p:tgtEl>
                                        <p:attrNameLst>
                                          <p:attrName>ppt_w</p:attrName>
                                        </p:attrNameLst>
                                      </p:cBhvr>
                                      <p:tavLst>
                                        <p:tav tm="0">
                                          <p:val>
                                            <p:fltVal val="0"/>
                                          </p:val>
                                        </p:tav>
                                        <p:tav tm="100000">
                                          <p:val>
                                            <p:strVal val="#ppt_w"/>
                                          </p:val>
                                        </p:tav>
                                      </p:tavLst>
                                    </p:anim>
                                    <p:anim calcmode="lin" valueType="num">
                                      <p:cBhvr>
                                        <p:cTn id="75" dur="500" fill="hold"/>
                                        <p:tgtEl>
                                          <p:spTgt spid="547860"/>
                                        </p:tgtEl>
                                        <p:attrNameLst>
                                          <p:attrName>ppt_h</p:attrName>
                                        </p:attrNameLst>
                                      </p:cBhvr>
                                      <p:tavLst>
                                        <p:tav tm="0">
                                          <p:val>
                                            <p:fltVal val="0"/>
                                          </p:val>
                                        </p:tav>
                                        <p:tav tm="100000">
                                          <p:val>
                                            <p:strVal val="#ppt_h"/>
                                          </p:val>
                                        </p:tav>
                                      </p:tavLst>
                                    </p:anim>
                                  </p:childTnLst>
                                </p:cTn>
                              </p:par>
                            </p:childTnLst>
                          </p:cTn>
                        </p:par>
                        <p:par>
                          <p:cTn id="76" fill="hold" nodeType="afterGroup">
                            <p:stCondLst>
                              <p:cond delay="4500"/>
                            </p:stCondLst>
                            <p:childTnLst>
                              <p:par>
                                <p:cTn id="77" presetID="4" presetClass="entr" presetSubtype="32" fill="hold" grpId="0" nodeType="afterEffect">
                                  <p:stCondLst>
                                    <p:cond delay="0"/>
                                  </p:stCondLst>
                                  <p:childTnLst>
                                    <p:set>
                                      <p:cBhvr>
                                        <p:cTn id="78" dur="1" fill="hold">
                                          <p:stCondLst>
                                            <p:cond delay="0"/>
                                          </p:stCondLst>
                                        </p:cTn>
                                        <p:tgtEl>
                                          <p:spTgt spid="547867"/>
                                        </p:tgtEl>
                                        <p:attrNameLst>
                                          <p:attrName>style.visibility</p:attrName>
                                        </p:attrNameLst>
                                      </p:cBhvr>
                                      <p:to>
                                        <p:strVal val="visible"/>
                                      </p:to>
                                    </p:set>
                                    <p:animEffect transition="in" filter="box(out)">
                                      <p:cBhvr>
                                        <p:cTn id="79" dur="500"/>
                                        <p:tgtEl>
                                          <p:spTgt spid="547867"/>
                                        </p:tgtEl>
                                      </p:cBhvr>
                                    </p:animEffect>
                                  </p:childTnLst>
                                </p:cTn>
                              </p:par>
                            </p:childTnLst>
                          </p:cTn>
                        </p:par>
                        <p:par>
                          <p:cTn id="80" fill="hold" nodeType="withGroup">
                            <p:stCondLst>
                              <p:cond delay="5000"/>
                            </p:stCondLst>
                            <p:childTnLst>
                              <p:par>
                                <p:cTn id="81" presetID="12" presetClass="entr" presetSubtype="2" fill="hold" grpId="0" nodeType="afterEffect">
                                  <p:stCondLst>
                                    <p:cond delay="2000"/>
                                  </p:stCondLst>
                                  <p:childTnLst>
                                    <p:set>
                                      <p:cBhvr>
                                        <p:cTn id="82" dur="1" fill="hold">
                                          <p:stCondLst>
                                            <p:cond delay="0"/>
                                          </p:stCondLst>
                                        </p:cTn>
                                        <p:tgtEl>
                                          <p:spTgt spid="547847"/>
                                        </p:tgtEl>
                                        <p:attrNameLst>
                                          <p:attrName>style.visibility</p:attrName>
                                        </p:attrNameLst>
                                      </p:cBhvr>
                                      <p:to>
                                        <p:strVal val="visible"/>
                                      </p:to>
                                    </p:set>
                                    <p:animEffect transition="in" filter="slide(fromRight)">
                                      <p:cBhvr>
                                        <p:cTn id="83" dur="500"/>
                                        <p:tgtEl>
                                          <p:spTgt spid="547847"/>
                                        </p:tgtEl>
                                      </p:cBhvr>
                                    </p:animEffect>
                                  </p:childTnLst>
                                </p:cTn>
                              </p:par>
                            </p:childTnLst>
                          </p:cTn>
                        </p:par>
                        <p:par>
                          <p:cTn id="84" fill="hold" nodeType="afterGroup">
                            <p:stCondLst>
                              <p:cond delay="7500"/>
                            </p:stCondLst>
                            <p:childTnLst>
                              <p:par>
                                <p:cTn id="85" presetID="23" presetClass="entr" presetSubtype="16" fill="hold" grpId="0" nodeType="afterEffect">
                                  <p:stCondLst>
                                    <p:cond delay="0"/>
                                  </p:stCondLst>
                                  <p:childTnLst>
                                    <p:set>
                                      <p:cBhvr>
                                        <p:cTn id="86" dur="1" fill="hold">
                                          <p:stCondLst>
                                            <p:cond delay="0"/>
                                          </p:stCondLst>
                                        </p:cTn>
                                        <p:tgtEl>
                                          <p:spTgt spid="547866"/>
                                        </p:tgtEl>
                                        <p:attrNameLst>
                                          <p:attrName>style.visibility</p:attrName>
                                        </p:attrNameLst>
                                      </p:cBhvr>
                                      <p:to>
                                        <p:strVal val="visible"/>
                                      </p:to>
                                    </p:set>
                                    <p:anim calcmode="lin" valueType="num">
                                      <p:cBhvr>
                                        <p:cTn id="87" dur="500" fill="hold"/>
                                        <p:tgtEl>
                                          <p:spTgt spid="547866"/>
                                        </p:tgtEl>
                                        <p:attrNameLst>
                                          <p:attrName>ppt_w</p:attrName>
                                        </p:attrNameLst>
                                      </p:cBhvr>
                                      <p:tavLst>
                                        <p:tav tm="0">
                                          <p:val>
                                            <p:fltVal val="0"/>
                                          </p:val>
                                        </p:tav>
                                        <p:tav tm="100000">
                                          <p:val>
                                            <p:strVal val="#ppt_w"/>
                                          </p:val>
                                        </p:tav>
                                      </p:tavLst>
                                    </p:anim>
                                    <p:anim calcmode="lin" valueType="num">
                                      <p:cBhvr>
                                        <p:cTn id="88" dur="500" fill="hold"/>
                                        <p:tgtEl>
                                          <p:spTgt spid="547866"/>
                                        </p:tgtEl>
                                        <p:attrNameLst>
                                          <p:attrName>ppt_h</p:attrName>
                                        </p:attrNameLst>
                                      </p:cBhvr>
                                      <p:tavLst>
                                        <p:tav tm="0">
                                          <p:val>
                                            <p:fltVal val="0"/>
                                          </p:val>
                                        </p:tav>
                                        <p:tav tm="100000">
                                          <p:val>
                                            <p:strVal val="#ppt_h"/>
                                          </p:val>
                                        </p:tav>
                                      </p:tavLst>
                                    </p:anim>
                                  </p:childTnLst>
                                </p:cTn>
                              </p:par>
                            </p:childTnLst>
                          </p:cTn>
                        </p:par>
                        <p:par>
                          <p:cTn id="89" fill="hold" nodeType="afterGroup">
                            <p:stCondLst>
                              <p:cond delay="8000"/>
                            </p:stCondLst>
                            <p:childTnLst>
                              <p:par>
                                <p:cTn id="90" presetID="12" presetClass="entr" presetSubtype="2" fill="hold" grpId="0" nodeType="afterEffect">
                                  <p:stCondLst>
                                    <p:cond delay="0"/>
                                  </p:stCondLst>
                                  <p:childTnLst>
                                    <p:set>
                                      <p:cBhvr>
                                        <p:cTn id="91" dur="1" fill="hold">
                                          <p:stCondLst>
                                            <p:cond delay="0"/>
                                          </p:stCondLst>
                                        </p:cTn>
                                        <p:tgtEl>
                                          <p:spTgt spid="547868"/>
                                        </p:tgtEl>
                                        <p:attrNameLst>
                                          <p:attrName>style.visibility</p:attrName>
                                        </p:attrNameLst>
                                      </p:cBhvr>
                                      <p:to>
                                        <p:strVal val="visible"/>
                                      </p:to>
                                    </p:set>
                                    <p:animEffect transition="in" filter="slide(fromRight)">
                                      <p:cBhvr>
                                        <p:cTn id="92" dur="500"/>
                                        <p:tgtEl>
                                          <p:spTgt spid="547868"/>
                                        </p:tgtEl>
                                      </p:cBhvr>
                                    </p:animEffect>
                                  </p:childTnLst>
                                </p:cTn>
                              </p:par>
                            </p:childTnLst>
                          </p:cTn>
                        </p:par>
                        <p:par>
                          <p:cTn id="93" fill="hold" nodeType="afterGroup">
                            <p:stCondLst>
                              <p:cond delay="8500"/>
                            </p:stCondLst>
                            <p:childTnLst>
                              <p:par>
                                <p:cTn id="94" presetID="4" presetClass="entr" presetSubtype="32" fill="hold" grpId="0" nodeType="afterEffect">
                                  <p:stCondLst>
                                    <p:cond delay="0"/>
                                  </p:stCondLst>
                                  <p:childTnLst>
                                    <p:set>
                                      <p:cBhvr>
                                        <p:cTn id="95" dur="1" fill="hold">
                                          <p:stCondLst>
                                            <p:cond delay="0"/>
                                          </p:stCondLst>
                                        </p:cTn>
                                        <p:tgtEl>
                                          <p:spTgt spid="547872"/>
                                        </p:tgtEl>
                                        <p:attrNameLst>
                                          <p:attrName>style.visibility</p:attrName>
                                        </p:attrNameLst>
                                      </p:cBhvr>
                                      <p:to>
                                        <p:strVal val="visible"/>
                                      </p:to>
                                    </p:set>
                                    <p:animEffect transition="in" filter="box(out)">
                                      <p:cBhvr>
                                        <p:cTn id="96" dur="500"/>
                                        <p:tgtEl>
                                          <p:spTgt spid="547872"/>
                                        </p:tgtEl>
                                      </p:cBhvr>
                                    </p:animEffect>
                                  </p:childTnLst>
                                  <p:subTnLst>
                                    <p:set>
                                      <p:cBhvr override="childStyle">
                                        <p:cTn dur="1" fill="hold" display="0" masterRel="nextClick" afterEffect="1"/>
                                        <p:tgtEl>
                                          <p:spTgt spid="547872"/>
                                        </p:tgtEl>
                                        <p:attrNameLst>
                                          <p:attrName>style.visibility</p:attrName>
                                        </p:attrNameLst>
                                      </p:cBhvr>
                                      <p:to>
                                        <p:strVal val="hidden"/>
                                      </p:to>
                                    </p:set>
                                  </p:subTnLst>
                                </p:cTn>
                              </p:par>
                            </p:childTnLst>
                          </p:cTn>
                        </p:par>
                        <p:par>
                          <p:cTn id="97" fill="hold" nodeType="withGroup">
                            <p:stCondLst>
                              <p:cond delay="9000"/>
                            </p:stCondLst>
                            <p:childTnLst>
                              <p:par>
                                <p:cTn id="98" presetID="9" presetClass="entr" presetSubtype="0" fill="hold" grpId="0" nodeType="afterEffect">
                                  <p:stCondLst>
                                    <p:cond delay="2000"/>
                                  </p:stCondLst>
                                  <p:childTnLst>
                                    <p:set>
                                      <p:cBhvr>
                                        <p:cTn id="99" dur="1" fill="hold">
                                          <p:stCondLst>
                                            <p:cond delay="0"/>
                                          </p:stCondLst>
                                        </p:cTn>
                                        <p:tgtEl>
                                          <p:spTgt spid="547871"/>
                                        </p:tgtEl>
                                        <p:attrNameLst>
                                          <p:attrName>style.visibility</p:attrName>
                                        </p:attrNameLst>
                                      </p:cBhvr>
                                      <p:to>
                                        <p:strVal val="visible"/>
                                      </p:to>
                                    </p:set>
                                    <p:animEffect transition="in" filter="dissolve">
                                      <p:cBhvr>
                                        <p:cTn id="100" dur="500"/>
                                        <p:tgtEl>
                                          <p:spTgt spid="547871"/>
                                        </p:tgtEl>
                                      </p:cBhvr>
                                    </p:animEffect>
                                  </p:childTnLst>
                                </p:cTn>
                              </p:par>
                            </p:childTnLst>
                          </p:cTn>
                        </p:par>
                        <p:par>
                          <p:cTn id="101" fill="hold" nodeType="afterGroup">
                            <p:stCondLst>
                              <p:cond delay="11500"/>
                            </p:stCondLst>
                            <p:childTnLst>
                              <p:par>
                                <p:cTn id="102" presetID="12" presetClass="entr" presetSubtype="2" fill="hold" grpId="0" nodeType="afterEffect">
                                  <p:stCondLst>
                                    <p:cond delay="0"/>
                                  </p:stCondLst>
                                  <p:childTnLst>
                                    <p:set>
                                      <p:cBhvr>
                                        <p:cTn id="103" dur="1" fill="hold">
                                          <p:stCondLst>
                                            <p:cond delay="0"/>
                                          </p:stCondLst>
                                        </p:cTn>
                                        <p:tgtEl>
                                          <p:spTgt spid="547850"/>
                                        </p:tgtEl>
                                        <p:attrNameLst>
                                          <p:attrName>style.visibility</p:attrName>
                                        </p:attrNameLst>
                                      </p:cBhvr>
                                      <p:to>
                                        <p:strVal val="visible"/>
                                      </p:to>
                                    </p:set>
                                    <p:animEffect transition="in" filter="slide(fromRight)">
                                      <p:cBhvr>
                                        <p:cTn id="104" dur="500"/>
                                        <p:tgtEl>
                                          <p:spTgt spid="547850"/>
                                        </p:tgtEl>
                                      </p:cBhvr>
                                    </p:animEffect>
                                  </p:childTnLst>
                                </p:cTn>
                              </p:par>
                            </p:childTnLst>
                          </p:cTn>
                        </p:par>
                        <p:par>
                          <p:cTn id="105" fill="hold" nodeType="afterGroup">
                            <p:stCondLst>
                              <p:cond delay="12000"/>
                            </p:stCondLst>
                            <p:childTnLst>
                              <p:par>
                                <p:cTn id="106" presetID="23" presetClass="entr" presetSubtype="16" fill="hold" grpId="0" nodeType="afterEffect">
                                  <p:stCondLst>
                                    <p:cond delay="0"/>
                                  </p:stCondLst>
                                  <p:childTnLst>
                                    <p:set>
                                      <p:cBhvr>
                                        <p:cTn id="107" dur="1" fill="hold">
                                          <p:stCondLst>
                                            <p:cond delay="0"/>
                                          </p:stCondLst>
                                        </p:cTn>
                                        <p:tgtEl>
                                          <p:spTgt spid="547861"/>
                                        </p:tgtEl>
                                        <p:attrNameLst>
                                          <p:attrName>style.visibility</p:attrName>
                                        </p:attrNameLst>
                                      </p:cBhvr>
                                      <p:to>
                                        <p:strVal val="visible"/>
                                      </p:to>
                                    </p:set>
                                    <p:anim calcmode="lin" valueType="num">
                                      <p:cBhvr>
                                        <p:cTn id="108" dur="500" fill="hold"/>
                                        <p:tgtEl>
                                          <p:spTgt spid="547861"/>
                                        </p:tgtEl>
                                        <p:attrNameLst>
                                          <p:attrName>ppt_w</p:attrName>
                                        </p:attrNameLst>
                                      </p:cBhvr>
                                      <p:tavLst>
                                        <p:tav tm="0">
                                          <p:val>
                                            <p:fltVal val="0"/>
                                          </p:val>
                                        </p:tav>
                                        <p:tav tm="100000">
                                          <p:val>
                                            <p:strVal val="#ppt_w"/>
                                          </p:val>
                                        </p:tav>
                                      </p:tavLst>
                                    </p:anim>
                                    <p:anim calcmode="lin" valueType="num">
                                      <p:cBhvr>
                                        <p:cTn id="109" dur="500" fill="hold"/>
                                        <p:tgtEl>
                                          <p:spTgt spid="547861"/>
                                        </p:tgtEl>
                                        <p:attrNameLst>
                                          <p:attrName>ppt_h</p:attrName>
                                        </p:attrNameLst>
                                      </p:cBhvr>
                                      <p:tavLst>
                                        <p:tav tm="0">
                                          <p:val>
                                            <p:fltVal val="0"/>
                                          </p:val>
                                        </p:tav>
                                        <p:tav tm="100000">
                                          <p:val>
                                            <p:strVal val="#ppt_h"/>
                                          </p:val>
                                        </p:tav>
                                      </p:tavLst>
                                    </p:anim>
                                  </p:childTnLst>
                                </p:cTn>
                              </p:par>
                            </p:childTnLst>
                          </p:cTn>
                        </p:par>
                        <p:par>
                          <p:cTn id="110" fill="hold" nodeType="afterGroup">
                            <p:stCondLst>
                              <p:cond delay="12500"/>
                            </p:stCondLst>
                            <p:childTnLst>
                              <p:par>
                                <p:cTn id="111" presetID="12" presetClass="entr" presetSubtype="2" fill="hold" grpId="0" nodeType="afterEffect">
                                  <p:stCondLst>
                                    <p:cond delay="0"/>
                                  </p:stCondLst>
                                  <p:childTnLst>
                                    <p:set>
                                      <p:cBhvr>
                                        <p:cTn id="112" dur="1" fill="hold">
                                          <p:stCondLst>
                                            <p:cond delay="0"/>
                                          </p:stCondLst>
                                        </p:cTn>
                                        <p:tgtEl>
                                          <p:spTgt spid="547869"/>
                                        </p:tgtEl>
                                        <p:attrNameLst>
                                          <p:attrName>style.visibility</p:attrName>
                                        </p:attrNameLst>
                                      </p:cBhvr>
                                      <p:to>
                                        <p:strVal val="visible"/>
                                      </p:to>
                                    </p:set>
                                    <p:animEffect transition="in" filter="slide(fromRight)">
                                      <p:cBhvr>
                                        <p:cTn id="113" dur="500"/>
                                        <p:tgtEl>
                                          <p:spTgt spid="547869"/>
                                        </p:tgtEl>
                                      </p:cBhvr>
                                    </p:animEffect>
                                  </p:childTnLst>
                                </p:cTn>
                              </p:par>
                            </p:childTnLst>
                          </p:cTn>
                        </p:par>
                        <p:par>
                          <p:cTn id="114" fill="hold" nodeType="afterGroup">
                            <p:stCondLst>
                              <p:cond delay="13000"/>
                            </p:stCondLst>
                            <p:childTnLst>
                              <p:par>
                                <p:cTn id="115" presetID="4" presetClass="entr" presetSubtype="32" fill="hold" grpId="0" nodeType="afterEffect">
                                  <p:stCondLst>
                                    <p:cond delay="0"/>
                                  </p:stCondLst>
                                  <p:childTnLst>
                                    <p:set>
                                      <p:cBhvr>
                                        <p:cTn id="116" dur="1" fill="hold">
                                          <p:stCondLst>
                                            <p:cond delay="0"/>
                                          </p:stCondLst>
                                        </p:cTn>
                                        <p:tgtEl>
                                          <p:spTgt spid="547873"/>
                                        </p:tgtEl>
                                        <p:attrNameLst>
                                          <p:attrName>style.visibility</p:attrName>
                                        </p:attrNameLst>
                                      </p:cBhvr>
                                      <p:to>
                                        <p:strVal val="visible"/>
                                      </p:to>
                                    </p:set>
                                    <p:animEffect transition="in" filter="box(out)">
                                      <p:cBhvr>
                                        <p:cTn id="117" dur="500"/>
                                        <p:tgtEl>
                                          <p:spTgt spid="547873"/>
                                        </p:tgtEl>
                                      </p:cBhvr>
                                    </p:animEffect>
                                  </p:childTnLst>
                                  <p:subTnLst>
                                    <p:set>
                                      <p:cBhvr override="childStyle">
                                        <p:cTn dur="1" fill="hold" display="0" masterRel="nextClick" afterEffect="1"/>
                                        <p:tgtEl>
                                          <p:spTgt spid="547873"/>
                                        </p:tgtEl>
                                        <p:attrNameLst>
                                          <p:attrName>style.visibility</p:attrName>
                                        </p:attrNameLst>
                                      </p:cBhvr>
                                      <p:to>
                                        <p:strVal val="hidden"/>
                                      </p:to>
                                    </p:set>
                                  </p:subTnLst>
                                </p:cTn>
                              </p:par>
                            </p:childTnLst>
                          </p:cTn>
                        </p:par>
                        <p:par>
                          <p:cTn id="118" fill="hold" nodeType="withGroup">
                            <p:stCondLst>
                              <p:cond delay="13500"/>
                            </p:stCondLst>
                            <p:childTnLst>
                              <p:par>
                                <p:cTn id="119" presetID="9" presetClass="entr" presetSubtype="0" fill="hold" grpId="0" nodeType="afterEffect">
                                  <p:stCondLst>
                                    <p:cond delay="2000"/>
                                  </p:stCondLst>
                                  <p:childTnLst>
                                    <p:set>
                                      <p:cBhvr>
                                        <p:cTn id="120" dur="1" fill="hold">
                                          <p:stCondLst>
                                            <p:cond delay="0"/>
                                          </p:stCondLst>
                                        </p:cTn>
                                        <p:tgtEl>
                                          <p:spTgt spid="547870"/>
                                        </p:tgtEl>
                                        <p:attrNameLst>
                                          <p:attrName>style.visibility</p:attrName>
                                        </p:attrNameLst>
                                      </p:cBhvr>
                                      <p:to>
                                        <p:strVal val="visible"/>
                                      </p:to>
                                    </p:set>
                                    <p:animEffect transition="in" filter="dissolve">
                                      <p:cBhvr>
                                        <p:cTn id="121" dur="500"/>
                                        <p:tgtEl>
                                          <p:spTgt spid="547870"/>
                                        </p:tgtEl>
                                      </p:cBhvr>
                                    </p:animEffect>
                                  </p:childTnLst>
                                </p:cTn>
                              </p:par>
                            </p:childTnLst>
                          </p:cTn>
                        </p:par>
                        <p:par>
                          <p:cTn id="122" fill="hold" nodeType="afterGroup">
                            <p:stCondLst>
                              <p:cond delay="16000"/>
                            </p:stCondLst>
                            <p:childTnLst>
                              <p:par>
                                <p:cTn id="123" presetID="4" presetClass="entr" presetSubtype="16" fill="hold" grpId="0" nodeType="afterEffect">
                                  <p:stCondLst>
                                    <p:cond delay="0"/>
                                  </p:stCondLst>
                                  <p:childTnLst>
                                    <p:set>
                                      <p:cBhvr>
                                        <p:cTn id="124" dur="1" fill="hold">
                                          <p:stCondLst>
                                            <p:cond delay="0"/>
                                          </p:stCondLst>
                                        </p:cTn>
                                        <p:tgtEl>
                                          <p:spTgt spid="547843"/>
                                        </p:tgtEl>
                                        <p:attrNameLst>
                                          <p:attrName>style.visibility</p:attrName>
                                        </p:attrNameLst>
                                      </p:cBhvr>
                                      <p:to>
                                        <p:strVal val="visible"/>
                                      </p:to>
                                    </p:set>
                                    <p:animEffect transition="in" filter="box(in)">
                                      <p:cBhvr>
                                        <p:cTn id="125" dur="500"/>
                                        <p:tgtEl>
                                          <p:spTgt spid="547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2" grpId="0" animBg="1"/>
      <p:bldP spid="547843" grpId="0" animBg="1"/>
      <p:bldP spid="547845" grpId="0" animBg="1"/>
      <p:bldP spid="547846" grpId="0" animBg="1"/>
      <p:bldP spid="547847" grpId="0" animBg="1"/>
      <p:bldP spid="547848" grpId="0" animBg="1"/>
      <p:bldP spid="547849" grpId="0" animBg="1"/>
      <p:bldP spid="547850" grpId="0" animBg="1"/>
      <p:bldP spid="547852" grpId="0" animBg="1"/>
      <p:bldP spid="547853" grpId="0" animBg="1"/>
      <p:bldP spid="547854" grpId="0" animBg="1"/>
      <p:bldP spid="547855" grpId="0" animBg="1"/>
      <p:bldP spid="547856" grpId="0" autoUpdateAnimBg="0"/>
      <p:bldP spid="547857" grpId="0" animBg="1"/>
      <p:bldP spid="547858" grpId="0" animBg="1"/>
      <p:bldP spid="547859" grpId="0" animBg="1"/>
      <p:bldP spid="547860" grpId="0" animBg="1"/>
      <p:bldP spid="547861" grpId="0" animBg="1"/>
      <p:bldP spid="547862" grpId="0" autoUpdateAnimBg="0"/>
      <p:bldP spid="547863" grpId="0" autoUpdateAnimBg="0"/>
      <p:bldP spid="547864" grpId="0" autoUpdateAnimBg="0"/>
      <p:bldP spid="547865" grpId="0" autoUpdateAnimBg="0"/>
      <p:bldP spid="547866" grpId="0" animBg="1"/>
      <p:bldP spid="547867" grpId="0" autoUpdateAnimBg="0"/>
      <p:bldP spid="547868" grpId="0" animBg="1"/>
      <p:bldP spid="547869" grpId="0" animBg="1"/>
      <p:bldP spid="547870" grpId="0" animBg="1"/>
      <p:bldP spid="547871" grpId="0" animBg="1"/>
      <p:bldP spid="547872" grpId="0" autoUpdateAnimBg="0"/>
      <p:bldP spid="54787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8C3D91"/>
            </a:gs>
            <a:gs pos="12000">
              <a:srgbClr val="7005D4"/>
            </a:gs>
            <a:gs pos="30000">
              <a:srgbClr val="181CC7"/>
            </a:gs>
            <a:gs pos="60001">
              <a:srgbClr val="0A128C"/>
            </a:gs>
            <a:gs pos="100000">
              <a:srgbClr val="000000"/>
            </a:gs>
          </a:gsLst>
          <a:lin ang="5400000" scaled="1"/>
        </a:gradFill>
        <a:effectLst/>
      </p:bgPr>
    </p:bg>
    <p:spTree>
      <p:nvGrpSpPr>
        <p:cNvPr id="1" name=""/>
        <p:cNvGrpSpPr/>
        <p:nvPr/>
      </p:nvGrpSpPr>
      <p:grpSpPr>
        <a:xfrm>
          <a:off x="0" y="0"/>
          <a:ext cx="0" cy="0"/>
          <a:chOff x="0" y="0"/>
          <a:chExt cx="0" cy="0"/>
        </a:xfrm>
      </p:grpSpPr>
      <p:sp>
        <p:nvSpPr>
          <p:cNvPr id="456706" name="Oval 2"/>
          <p:cNvSpPr>
            <a:spLocks noChangeArrowheads="1"/>
          </p:cNvSpPr>
          <p:nvPr/>
        </p:nvSpPr>
        <p:spPr bwMode="auto">
          <a:xfrm>
            <a:off x="6381750" y="2876550"/>
            <a:ext cx="1828800" cy="3657600"/>
          </a:xfrm>
          <a:prstGeom prst="ellipse">
            <a:avLst/>
          </a:prstGeom>
          <a:blipFill dpi="0" rotWithShape="0">
            <a:blip r:embed="rId3"/>
            <a:srcRect/>
            <a:tile tx="0" ty="0" sx="100000" sy="100000" flip="none" algn="tl"/>
          </a:blipFill>
          <a:ln w="76200" cmpd="tri">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08" name="Line 4"/>
          <p:cNvSpPr>
            <a:spLocks noChangeShapeType="1"/>
          </p:cNvSpPr>
          <p:nvPr/>
        </p:nvSpPr>
        <p:spPr bwMode="auto">
          <a:xfrm>
            <a:off x="1447800" y="1295400"/>
            <a:ext cx="6096000" cy="3429000"/>
          </a:xfrm>
          <a:prstGeom prst="line">
            <a:avLst/>
          </a:prstGeom>
          <a:noFill/>
          <a:ln w="38100" cmpd="dbl">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09" name="AutoShape 5"/>
          <p:cNvSpPr>
            <a:spLocks noChangeArrowheads="1"/>
          </p:cNvSpPr>
          <p:nvPr/>
        </p:nvSpPr>
        <p:spPr bwMode="auto">
          <a:xfrm>
            <a:off x="7115968" y="4419600"/>
            <a:ext cx="360363" cy="381000"/>
          </a:xfrm>
          <a:prstGeom prst="star16">
            <a:avLst>
              <a:gd name="adj" fmla="val 20255"/>
            </a:avLst>
          </a:prstGeom>
          <a:solidFill>
            <a:srgbClr val="FFFF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10" name="AutoShape 6"/>
          <p:cNvSpPr>
            <a:spLocks noChangeArrowheads="1"/>
          </p:cNvSpPr>
          <p:nvPr/>
        </p:nvSpPr>
        <p:spPr bwMode="auto">
          <a:xfrm>
            <a:off x="5019675" y="3200400"/>
            <a:ext cx="360363" cy="381000"/>
          </a:xfrm>
          <a:prstGeom prst="star16">
            <a:avLst>
              <a:gd name="adj" fmla="val 20255"/>
            </a:avLst>
          </a:prstGeom>
          <a:solidFill>
            <a:srgbClr val="FFFF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11" name="AutoShape 7"/>
          <p:cNvSpPr>
            <a:spLocks noChangeArrowheads="1"/>
          </p:cNvSpPr>
          <p:nvPr/>
        </p:nvSpPr>
        <p:spPr bwMode="auto">
          <a:xfrm>
            <a:off x="4038600" y="2667000"/>
            <a:ext cx="360363" cy="381000"/>
          </a:xfrm>
          <a:prstGeom prst="star16">
            <a:avLst>
              <a:gd name="adj" fmla="val 20255"/>
            </a:avLst>
          </a:prstGeom>
          <a:solidFill>
            <a:srgbClr val="FFFF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12" name="AutoShape 8"/>
          <p:cNvSpPr>
            <a:spLocks noChangeArrowheads="1"/>
          </p:cNvSpPr>
          <p:nvPr/>
        </p:nvSpPr>
        <p:spPr bwMode="auto">
          <a:xfrm>
            <a:off x="1571625" y="1295400"/>
            <a:ext cx="390525" cy="390525"/>
          </a:xfrm>
          <a:prstGeom prst="star16">
            <a:avLst>
              <a:gd name="adj" fmla="val 20255"/>
            </a:avLst>
          </a:prstGeom>
          <a:solidFill>
            <a:srgbClr val="FFCCFF"/>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13" name="AutoShape 9"/>
          <p:cNvSpPr>
            <a:spLocks noChangeArrowheads="1"/>
          </p:cNvSpPr>
          <p:nvPr/>
        </p:nvSpPr>
        <p:spPr bwMode="auto">
          <a:xfrm>
            <a:off x="2171700" y="1676400"/>
            <a:ext cx="390525" cy="390525"/>
          </a:xfrm>
          <a:prstGeom prst="star16">
            <a:avLst>
              <a:gd name="adj" fmla="val 20255"/>
            </a:avLst>
          </a:prstGeom>
          <a:solidFill>
            <a:srgbClr val="FFCCFF"/>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14" name="AutoShape 10"/>
          <p:cNvSpPr>
            <a:spLocks noChangeArrowheads="1"/>
          </p:cNvSpPr>
          <p:nvPr/>
        </p:nvSpPr>
        <p:spPr bwMode="auto">
          <a:xfrm>
            <a:off x="2762250" y="1981200"/>
            <a:ext cx="390525" cy="390525"/>
          </a:xfrm>
          <a:prstGeom prst="star16">
            <a:avLst>
              <a:gd name="adj" fmla="val 20255"/>
            </a:avLst>
          </a:prstGeom>
          <a:solidFill>
            <a:srgbClr val="FFCCFF"/>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21" name="Line 17"/>
          <p:cNvSpPr>
            <a:spLocks noChangeShapeType="1"/>
          </p:cNvSpPr>
          <p:nvPr/>
        </p:nvSpPr>
        <p:spPr bwMode="auto">
          <a:xfrm flipV="1">
            <a:off x="293688" y="4800600"/>
            <a:ext cx="6056312" cy="1588"/>
          </a:xfrm>
          <a:prstGeom prst="line">
            <a:avLst/>
          </a:prstGeom>
          <a:noFill/>
          <a:ln w="1905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22" name="Text Box 18"/>
          <p:cNvSpPr txBox="1">
            <a:spLocks noChangeArrowheads="1"/>
          </p:cNvSpPr>
          <p:nvPr/>
        </p:nvSpPr>
        <p:spPr bwMode="auto">
          <a:xfrm>
            <a:off x="609600" y="44196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en-US" sz="1600" b="1">
                <a:solidFill>
                  <a:srgbClr val="FFFF00"/>
                </a:solidFill>
                <a:effectLst/>
                <a:latin typeface="Arial" charset="0"/>
              </a:rPr>
              <a:t>KAUZÁLIS TEST</a:t>
            </a:r>
          </a:p>
        </p:txBody>
      </p:sp>
      <p:sp>
        <p:nvSpPr>
          <p:cNvPr id="456723" name="Text Box 19"/>
          <p:cNvSpPr txBox="1">
            <a:spLocks noChangeArrowheads="1"/>
          </p:cNvSpPr>
          <p:nvPr/>
        </p:nvSpPr>
        <p:spPr bwMode="auto">
          <a:xfrm>
            <a:off x="228600" y="3657600"/>
            <a:ext cx="342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defRPr/>
            </a:pPr>
            <a:r>
              <a:rPr lang="hu-HU" sz="1600" b="1">
                <a:solidFill>
                  <a:srgbClr val="FFFF00"/>
                </a:solidFill>
                <a:effectLst>
                  <a:outerShdw blurRad="38100" dist="38100" dir="2700000" algn="tl">
                    <a:srgbClr val="FFFFFF"/>
                  </a:outerShdw>
                </a:effectLst>
                <a:latin typeface="Arial" charset="0"/>
              </a:rPr>
              <a:t>EGYÉNISÉG</a:t>
            </a:r>
            <a:r>
              <a:rPr lang="en-US" sz="1600" b="1">
                <a:solidFill>
                  <a:srgbClr val="FFFF00"/>
                </a:solidFill>
                <a:effectLst/>
                <a:latin typeface="Arial" charset="0"/>
              </a:rPr>
              <a:t/>
            </a:r>
            <a:br>
              <a:rPr lang="en-US" sz="1600" b="1">
                <a:solidFill>
                  <a:srgbClr val="FFFF00"/>
                </a:solidFill>
                <a:effectLst/>
                <a:latin typeface="Arial" charset="0"/>
              </a:rPr>
            </a:br>
            <a:r>
              <a:rPr lang="en-US" sz="1600" b="1">
                <a:solidFill>
                  <a:srgbClr val="FFFF00"/>
                </a:solidFill>
                <a:effectLst/>
                <a:latin typeface="Arial" charset="0"/>
              </a:rPr>
              <a:t>       (ÂTMA -- BUDDHI -- MANAS)</a:t>
            </a:r>
          </a:p>
        </p:txBody>
      </p:sp>
      <p:sp>
        <p:nvSpPr>
          <p:cNvPr id="456724" name="Line 20"/>
          <p:cNvSpPr>
            <a:spLocks noChangeShapeType="1"/>
          </p:cNvSpPr>
          <p:nvPr/>
        </p:nvSpPr>
        <p:spPr bwMode="auto">
          <a:xfrm flipV="1">
            <a:off x="228600" y="4267200"/>
            <a:ext cx="3716338"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25" name="Text Box 21"/>
          <p:cNvSpPr txBox="1">
            <a:spLocks noChangeArrowheads="1"/>
          </p:cNvSpPr>
          <p:nvPr/>
        </p:nvSpPr>
        <p:spPr bwMode="auto">
          <a:xfrm>
            <a:off x="228600" y="2362200"/>
            <a:ext cx="3581400" cy="70326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defRPr/>
            </a:pPr>
            <a:r>
              <a:rPr lang="en-US" sz="1600" b="1" dirty="0">
                <a:solidFill>
                  <a:srgbClr val="FF66FF"/>
                </a:solidFill>
                <a:effectLst>
                  <a:outerShdw blurRad="38100" dist="38100" dir="2700000" algn="tl">
                    <a:srgbClr val="FFFFFF"/>
                  </a:outerShdw>
                </a:effectLst>
                <a:latin typeface="Arial" charset="0"/>
              </a:rPr>
              <a:t>MONÁD</a:t>
            </a:r>
            <a:endParaRPr lang="en-US" sz="1600" b="1" dirty="0">
              <a:solidFill>
                <a:srgbClr val="FF66FF"/>
              </a:solidFill>
              <a:effectLst/>
              <a:latin typeface="Arial" charset="0"/>
            </a:endParaRPr>
          </a:p>
          <a:p>
            <a:pPr>
              <a:lnSpc>
                <a:spcPct val="100000"/>
              </a:lnSpc>
              <a:spcBef>
                <a:spcPct val="50000"/>
              </a:spcBef>
              <a:buFontTx/>
              <a:buNone/>
              <a:defRPr/>
            </a:pPr>
            <a:r>
              <a:rPr lang="en-US" sz="1600" b="1" dirty="0">
                <a:solidFill>
                  <a:srgbClr val="FF66FF"/>
                </a:solidFill>
                <a:effectLst/>
                <a:latin typeface="Arial" charset="0"/>
              </a:rPr>
              <a:t>(A </a:t>
            </a:r>
            <a:r>
              <a:rPr lang="hu-HU" sz="1600" b="1" dirty="0">
                <a:solidFill>
                  <a:srgbClr val="FF66FF"/>
                </a:solidFill>
                <a:effectLst/>
                <a:latin typeface="Arial" charset="0"/>
              </a:rPr>
              <a:t>HÁRMASSÁG TÜKRÖZŐDÉSE</a:t>
            </a:r>
            <a:r>
              <a:rPr lang="en-US" sz="1600" b="1" dirty="0">
                <a:solidFill>
                  <a:srgbClr val="FF66FF"/>
                </a:solidFill>
                <a:effectLst/>
                <a:latin typeface="Arial" charset="0"/>
              </a:rPr>
              <a:t>)</a:t>
            </a:r>
            <a:endParaRPr lang="en-US" sz="1600" b="1" dirty="0">
              <a:solidFill>
                <a:srgbClr val="FFFFFF"/>
              </a:solidFill>
              <a:effectLst/>
              <a:latin typeface="Arial" charset="0"/>
            </a:endParaRPr>
          </a:p>
        </p:txBody>
      </p:sp>
      <p:sp>
        <p:nvSpPr>
          <p:cNvPr id="456726" name="Line 22"/>
          <p:cNvSpPr>
            <a:spLocks noChangeShapeType="1"/>
          </p:cNvSpPr>
          <p:nvPr/>
        </p:nvSpPr>
        <p:spPr bwMode="auto">
          <a:xfrm flipV="1">
            <a:off x="3954463" y="3108325"/>
            <a:ext cx="236537" cy="1158875"/>
          </a:xfrm>
          <a:prstGeom prst="line">
            <a:avLst/>
          </a:prstGeom>
          <a:noFill/>
          <a:ln w="1905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27" name="Line 23"/>
          <p:cNvSpPr>
            <a:spLocks noChangeShapeType="1"/>
          </p:cNvSpPr>
          <p:nvPr/>
        </p:nvSpPr>
        <p:spPr bwMode="auto">
          <a:xfrm flipV="1">
            <a:off x="3948113" y="3543300"/>
            <a:ext cx="1141412" cy="738188"/>
          </a:xfrm>
          <a:prstGeom prst="line">
            <a:avLst/>
          </a:prstGeom>
          <a:noFill/>
          <a:ln w="1905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28" name="Line 24"/>
          <p:cNvSpPr>
            <a:spLocks noChangeShapeType="1"/>
          </p:cNvSpPr>
          <p:nvPr/>
        </p:nvSpPr>
        <p:spPr bwMode="auto">
          <a:xfrm flipV="1">
            <a:off x="3930650" y="4267200"/>
            <a:ext cx="2470150" cy="0"/>
          </a:xfrm>
          <a:prstGeom prst="line">
            <a:avLst/>
          </a:prstGeom>
          <a:noFill/>
          <a:ln w="1905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29" name="Line 25"/>
          <p:cNvSpPr>
            <a:spLocks noChangeShapeType="1"/>
          </p:cNvSpPr>
          <p:nvPr/>
        </p:nvSpPr>
        <p:spPr bwMode="auto">
          <a:xfrm>
            <a:off x="304800" y="3048000"/>
            <a:ext cx="3352800" cy="0"/>
          </a:xfrm>
          <a:prstGeom prst="line">
            <a:avLst/>
          </a:prstGeom>
          <a:noFill/>
          <a:ln w="19050">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30" name="AutoShape 26"/>
          <p:cNvSpPr>
            <a:spLocks/>
          </p:cNvSpPr>
          <p:nvPr/>
        </p:nvSpPr>
        <p:spPr bwMode="auto">
          <a:xfrm rot="7316036">
            <a:off x="1903413" y="1373187"/>
            <a:ext cx="266700" cy="1787525"/>
          </a:xfrm>
          <a:prstGeom prst="rightBrace">
            <a:avLst>
              <a:gd name="adj1" fmla="val 55853"/>
              <a:gd name="adj2" fmla="val 49444"/>
            </a:avLst>
          </a:prstGeom>
          <a:noFill/>
          <a:ln w="28575">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34" name="Rectangle 30"/>
          <p:cNvSpPr>
            <a:spLocks noGrp="1" noChangeArrowheads="1"/>
          </p:cNvSpPr>
          <p:nvPr>
            <p:ph type="title"/>
          </p:nvPr>
        </p:nvSpPr>
        <p:spPr>
          <a:xfrm>
            <a:off x="533400" y="152400"/>
            <a:ext cx="8039100" cy="838200"/>
          </a:xfrm>
        </p:spPr>
        <p:txBody>
          <a:bodyPr/>
          <a:lstStyle/>
          <a:p>
            <a:pPr algn="r">
              <a:defRPr/>
            </a:pPr>
            <a:r>
              <a:rPr lang="hu-HU" sz="3600" b="1" i="1" dirty="0" smtClean="0">
                <a:solidFill>
                  <a:srgbClr val="66FF33"/>
                </a:solidFill>
                <a:effectLst>
                  <a:outerShdw blurRad="38100" dist="38100" dir="2700000" algn="tl">
                    <a:srgbClr val="FFFFFF"/>
                  </a:outerShdw>
                </a:effectLst>
              </a:rPr>
              <a:t>A Z   E M B E R   F E L É P Í T É S E</a:t>
            </a:r>
            <a:endParaRPr lang="en-US" dirty="0" smtClean="0"/>
          </a:p>
        </p:txBody>
      </p:sp>
    </p:spTree>
    <p:extLst>
      <p:ext uri="{BB962C8B-B14F-4D97-AF65-F5344CB8AC3E}">
        <p14:creationId xmlns:p14="http://schemas.microsoft.com/office/powerpoint/2010/main" val="266134722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456734"/>
                                        </p:tgtEl>
                                        <p:attrNameLst>
                                          <p:attrName>style.visibility</p:attrName>
                                        </p:attrNameLst>
                                      </p:cBhvr>
                                      <p:to>
                                        <p:strVal val="visible"/>
                                      </p:to>
                                    </p:set>
                                    <p:animEffect transition="in" filter="box(out)">
                                      <p:cBhvr>
                                        <p:cTn id="7" dur="500"/>
                                        <p:tgtEl>
                                          <p:spTgt spid="456734"/>
                                        </p:tgtEl>
                                      </p:cBhvr>
                                    </p:animEffect>
                                  </p:childTnLst>
                                </p:cTn>
                              </p:par>
                            </p:childTnLst>
                          </p:cTn>
                        </p:par>
                        <p:par>
                          <p:cTn id="8" fill="hold" nodeType="withGroup">
                            <p:stCondLst>
                              <p:cond delay="1000"/>
                            </p:stCondLst>
                            <p:childTnLst>
                              <p:par>
                                <p:cTn id="9" presetID="22" presetClass="entr" presetSubtype="8" fill="hold" nodeType="afterEffect">
                                  <p:stCondLst>
                                    <p:cond delay="500"/>
                                  </p:stCondLst>
                                  <p:childTnLst>
                                    <p:set>
                                      <p:cBhvr>
                                        <p:cTn id="10" dur="1" fill="hold">
                                          <p:stCondLst>
                                            <p:cond delay="0"/>
                                          </p:stCondLst>
                                        </p:cTn>
                                        <p:tgtEl>
                                          <p:spTgt spid="456708"/>
                                        </p:tgtEl>
                                        <p:attrNameLst>
                                          <p:attrName>style.visibility</p:attrName>
                                        </p:attrNameLst>
                                      </p:cBhvr>
                                      <p:to>
                                        <p:strVal val="visible"/>
                                      </p:to>
                                    </p:set>
                                    <p:animEffect transition="in" filter="wipe(left)">
                                      <p:cBhvr>
                                        <p:cTn id="11" dur="500"/>
                                        <p:tgtEl>
                                          <p:spTgt spid="456708"/>
                                        </p:tgtEl>
                                      </p:cBhvr>
                                    </p:animEffect>
                                  </p:childTnLst>
                                </p:cTn>
                              </p:par>
                            </p:childTnLst>
                          </p:cTn>
                        </p:par>
                        <p:par>
                          <p:cTn id="12" fill="hold" nodeType="afterGroup">
                            <p:stCondLst>
                              <p:cond delay="2000"/>
                            </p:stCondLst>
                            <p:childTnLst>
                              <p:par>
                                <p:cTn id="13" presetID="23" presetClass="entr" presetSubtype="32" fill="hold" grpId="0" nodeType="afterEffect">
                                  <p:stCondLst>
                                    <p:cond delay="0"/>
                                  </p:stCondLst>
                                  <p:childTnLst>
                                    <p:set>
                                      <p:cBhvr>
                                        <p:cTn id="14" dur="1" fill="hold">
                                          <p:stCondLst>
                                            <p:cond delay="0"/>
                                          </p:stCondLst>
                                        </p:cTn>
                                        <p:tgtEl>
                                          <p:spTgt spid="456712"/>
                                        </p:tgtEl>
                                        <p:attrNameLst>
                                          <p:attrName>style.visibility</p:attrName>
                                        </p:attrNameLst>
                                      </p:cBhvr>
                                      <p:to>
                                        <p:strVal val="visible"/>
                                      </p:to>
                                    </p:set>
                                    <p:anim calcmode="lin" valueType="num">
                                      <p:cBhvr>
                                        <p:cTn id="15" dur="500" fill="hold"/>
                                        <p:tgtEl>
                                          <p:spTgt spid="456712"/>
                                        </p:tgtEl>
                                        <p:attrNameLst>
                                          <p:attrName>ppt_w</p:attrName>
                                        </p:attrNameLst>
                                      </p:cBhvr>
                                      <p:tavLst>
                                        <p:tav tm="0">
                                          <p:val>
                                            <p:strVal val="4*#ppt_w"/>
                                          </p:val>
                                        </p:tav>
                                        <p:tav tm="100000">
                                          <p:val>
                                            <p:strVal val="#ppt_w"/>
                                          </p:val>
                                        </p:tav>
                                      </p:tavLst>
                                    </p:anim>
                                    <p:anim calcmode="lin" valueType="num">
                                      <p:cBhvr>
                                        <p:cTn id="16" dur="500" fill="hold"/>
                                        <p:tgtEl>
                                          <p:spTgt spid="456712"/>
                                        </p:tgtEl>
                                        <p:attrNameLst>
                                          <p:attrName>ppt_h</p:attrName>
                                        </p:attrNameLst>
                                      </p:cBhvr>
                                      <p:tavLst>
                                        <p:tav tm="0">
                                          <p:val>
                                            <p:strVal val="4*#ppt_h"/>
                                          </p:val>
                                        </p:tav>
                                        <p:tav tm="100000">
                                          <p:val>
                                            <p:strVal val="#ppt_h"/>
                                          </p:val>
                                        </p:tav>
                                      </p:tavLst>
                                    </p:anim>
                                  </p:childTnLst>
                                </p:cTn>
                              </p:par>
                            </p:childTnLst>
                          </p:cTn>
                        </p:par>
                        <p:par>
                          <p:cTn id="17" fill="hold" nodeType="afterGroup">
                            <p:stCondLst>
                              <p:cond delay="2500"/>
                            </p:stCondLst>
                            <p:childTnLst>
                              <p:par>
                                <p:cTn id="18" presetID="23" presetClass="entr" presetSubtype="32" fill="hold" grpId="0" nodeType="afterEffect">
                                  <p:stCondLst>
                                    <p:cond delay="0"/>
                                  </p:stCondLst>
                                  <p:childTnLst>
                                    <p:set>
                                      <p:cBhvr>
                                        <p:cTn id="19" dur="1" fill="hold">
                                          <p:stCondLst>
                                            <p:cond delay="0"/>
                                          </p:stCondLst>
                                        </p:cTn>
                                        <p:tgtEl>
                                          <p:spTgt spid="456713"/>
                                        </p:tgtEl>
                                        <p:attrNameLst>
                                          <p:attrName>style.visibility</p:attrName>
                                        </p:attrNameLst>
                                      </p:cBhvr>
                                      <p:to>
                                        <p:strVal val="visible"/>
                                      </p:to>
                                    </p:set>
                                    <p:anim calcmode="lin" valueType="num">
                                      <p:cBhvr>
                                        <p:cTn id="20" dur="500" fill="hold"/>
                                        <p:tgtEl>
                                          <p:spTgt spid="456713"/>
                                        </p:tgtEl>
                                        <p:attrNameLst>
                                          <p:attrName>ppt_w</p:attrName>
                                        </p:attrNameLst>
                                      </p:cBhvr>
                                      <p:tavLst>
                                        <p:tav tm="0">
                                          <p:val>
                                            <p:strVal val="4*#ppt_w"/>
                                          </p:val>
                                        </p:tav>
                                        <p:tav tm="100000">
                                          <p:val>
                                            <p:strVal val="#ppt_w"/>
                                          </p:val>
                                        </p:tav>
                                      </p:tavLst>
                                    </p:anim>
                                    <p:anim calcmode="lin" valueType="num">
                                      <p:cBhvr>
                                        <p:cTn id="21" dur="500" fill="hold"/>
                                        <p:tgtEl>
                                          <p:spTgt spid="456713"/>
                                        </p:tgtEl>
                                        <p:attrNameLst>
                                          <p:attrName>ppt_h</p:attrName>
                                        </p:attrNameLst>
                                      </p:cBhvr>
                                      <p:tavLst>
                                        <p:tav tm="0">
                                          <p:val>
                                            <p:strVal val="4*#ppt_h"/>
                                          </p:val>
                                        </p:tav>
                                        <p:tav tm="100000">
                                          <p:val>
                                            <p:strVal val="#ppt_h"/>
                                          </p:val>
                                        </p:tav>
                                      </p:tavLst>
                                    </p:anim>
                                  </p:childTnLst>
                                </p:cTn>
                              </p:par>
                            </p:childTnLst>
                          </p:cTn>
                        </p:par>
                        <p:par>
                          <p:cTn id="22" fill="hold" nodeType="afterGroup">
                            <p:stCondLst>
                              <p:cond delay="3000"/>
                            </p:stCondLst>
                            <p:childTnLst>
                              <p:par>
                                <p:cTn id="23" presetID="23" presetClass="entr" presetSubtype="32" fill="hold" grpId="0" nodeType="afterEffect">
                                  <p:stCondLst>
                                    <p:cond delay="0"/>
                                  </p:stCondLst>
                                  <p:childTnLst>
                                    <p:set>
                                      <p:cBhvr>
                                        <p:cTn id="24" dur="1" fill="hold">
                                          <p:stCondLst>
                                            <p:cond delay="0"/>
                                          </p:stCondLst>
                                        </p:cTn>
                                        <p:tgtEl>
                                          <p:spTgt spid="456714"/>
                                        </p:tgtEl>
                                        <p:attrNameLst>
                                          <p:attrName>style.visibility</p:attrName>
                                        </p:attrNameLst>
                                      </p:cBhvr>
                                      <p:to>
                                        <p:strVal val="visible"/>
                                      </p:to>
                                    </p:set>
                                    <p:anim calcmode="lin" valueType="num">
                                      <p:cBhvr>
                                        <p:cTn id="25" dur="500" fill="hold"/>
                                        <p:tgtEl>
                                          <p:spTgt spid="456714"/>
                                        </p:tgtEl>
                                        <p:attrNameLst>
                                          <p:attrName>ppt_w</p:attrName>
                                        </p:attrNameLst>
                                      </p:cBhvr>
                                      <p:tavLst>
                                        <p:tav tm="0">
                                          <p:val>
                                            <p:strVal val="4*#ppt_w"/>
                                          </p:val>
                                        </p:tav>
                                        <p:tav tm="100000">
                                          <p:val>
                                            <p:strVal val="#ppt_w"/>
                                          </p:val>
                                        </p:tav>
                                      </p:tavLst>
                                    </p:anim>
                                    <p:anim calcmode="lin" valueType="num">
                                      <p:cBhvr>
                                        <p:cTn id="26" dur="500" fill="hold"/>
                                        <p:tgtEl>
                                          <p:spTgt spid="456714"/>
                                        </p:tgtEl>
                                        <p:attrNameLst>
                                          <p:attrName>ppt_h</p:attrName>
                                        </p:attrNameLst>
                                      </p:cBhvr>
                                      <p:tavLst>
                                        <p:tav tm="0">
                                          <p:val>
                                            <p:strVal val="4*#ppt_h"/>
                                          </p:val>
                                        </p:tav>
                                        <p:tav tm="100000">
                                          <p:val>
                                            <p:strVal val="#ppt_h"/>
                                          </p:val>
                                        </p:tav>
                                      </p:tavLst>
                                    </p:anim>
                                  </p:childTnLst>
                                </p:cTn>
                              </p:par>
                            </p:childTnLst>
                          </p:cTn>
                        </p:par>
                        <p:par>
                          <p:cTn id="27" fill="hold" nodeType="afterGroup">
                            <p:stCondLst>
                              <p:cond delay="3500"/>
                            </p:stCondLst>
                            <p:childTnLst>
                              <p:par>
                                <p:cTn id="28" presetID="53" presetClass="entr" presetSubtype="0" fill="hold" grpId="0" nodeType="afterEffect">
                                  <p:stCondLst>
                                    <p:cond delay="0"/>
                                  </p:stCondLst>
                                  <p:childTnLst>
                                    <p:set>
                                      <p:cBhvr>
                                        <p:cTn id="29" dur="1" fill="hold">
                                          <p:stCondLst>
                                            <p:cond delay="0"/>
                                          </p:stCondLst>
                                        </p:cTn>
                                        <p:tgtEl>
                                          <p:spTgt spid="456730"/>
                                        </p:tgtEl>
                                        <p:attrNameLst>
                                          <p:attrName>style.visibility</p:attrName>
                                        </p:attrNameLst>
                                      </p:cBhvr>
                                      <p:to>
                                        <p:strVal val="visible"/>
                                      </p:to>
                                    </p:set>
                                    <p:anim calcmode="lin" valueType="num">
                                      <p:cBhvr>
                                        <p:cTn id="30" dur="500" fill="hold"/>
                                        <p:tgtEl>
                                          <p:spTgt spid="456730"/>
                                        </p:tgtEl>
                                        <p:attrNameLst>
                                          <p:attrName>ppt_w</p:attrName>
                                        </p:attrNameLst>
                                      </p:cBhvr>
                                      <p:tavLst>
                                        <p:tav tm="0">
                                          <p:val>
                                            <p:fltVal val="0"/>
                                          </p:val>
                                        </p:tav>
                                        <p:tav tm="100000">
                                          <p:val>
                                            <p:strVal val="#ppt_w"/>
                                          </p:val>
                                        </p:tav>
                                      </p:tavLst>
                                    </p:anim>
                                    <p:anim calcmode="lin" valueType="num">
                                      <p:cBhvr>
                                        <p:cTn id="31" dur="500" fill="hold"/>
                                        <p:tgtEl>
                                          <p:spTgt spid="456730"/>
                                        </p:tgtEl>
                                        <p:attrNameLst>
                                          <p:attrName>ppt_h</p:attrName>
                                        </p:attrNameLst>
                                      </p:cBhvr>
                                      <p:tavLst>
                                        <p:tav tm="0">
                                          <p:val>
                                            <p:fltVal val="0"/>
                                          </p:val>
                                        </p:tav>
                                        <p:tav tm="100000">
                                          <p:val>
                                            <p:strVal val="#ppt_h"/>
                                          </p:val>
                                        </p:tav>
                                      </p:tavLst>
                                    </p:anim>
                                    <p:animEffect transition="in" filter="fade">
                                      <p:cBhvr>
                                        <p:cTn id="32" dur="500"/>
                                        <p:tgtEl>
                                          <p:spTgt spid="456730"/>
                                        </p:tgtEl>
                                      </p:cBhvr>
                                    </p:animEffect>
                                  </p:childTnLst>
                                </p:cTn>
                              </p:par>
                            </p:childTnLst>
                          </p:cTn>
                        </p:par>
                        <p:par>
                          <p:cTn id="33" fill="hold" nodeType="afterGroup">
                            <p:stCondLst>
                              <p:cond delay="4000"/>
                            </p:stCondLst>
                            <p:childTnLst>
                              <p:par>
                                <p:cTn id="34" presetID="4" presetClass="entr" presetSubtype="32" fill="hold" grpId="0" nodeType="afterEffect">
                                  <p:stCondLst>
                                    <p:cond delay="0"/>
                                  </p:stCondLst>
                                  <p:childTnLst>
                                    <p:set>
                                      <p:cBhvr>
                                        <p:cTn id="35" dur="1" fill="hold">
                                          <p:stCondLst>
                                            <p:cond delay="0"/>
                                          </p:stCondLst>
                                        </p:cTn>
                                        <p:tgtEl>
                                          <p:spTgt spid="456725"/>
                                        </p:tgtEl>
                                        <p:attrNameLst>
                                          <p:attrName>style.visibility</p:attrName>
                                        </p:attrNameLst>
                                      </p:cBhvr>
                                      <p:to>
                                        <p:strVal val="visible"/>
                                      </p:to>
                                    </p:set>
                                    <p:animEffect transition="in" filter="box(out)">
                                      <p:cBhvr>
                                        <p:cTn id="36" dur="500"/>
                                        <p:tgtEl>
                                          <p:spTgt spid="456725"/>
                                        </p:tgtEl>
                                      </p:cBhvr>
                                    </p:animEffect>
                                  </p:childTnLst>
                                </p:cTn>
                              </p:par>
                            </p:childTnLst>
                          </p:cTn>
                        </p:par>
                        <p:par>
                          <p:cTn id="37" fill="hold" nodeType="afterGroup">
                            <p:stCondLst>
                              <p:cond delay="4500"/>
                            </p:stCondLst>
                            <p:childTnLst>
                              <p:par>
                                <p:cTn id="38" presetID="22" presetClass="entr" presetSubtype="8" fill="hold" nodeType="afterEffect">
                                  <p:stCondLst>
                                    <p:cond delay="0"/>
                                  </p:stCondLst>
                                  <p:childTnLst>
                                    <p:set>
                                      <p:cBhvr>
                                        <p:cTn id="39" dur="1" fill="hold">
                                          <p:stCondLst>
                                            <p:cond delay="0"/>
                                          </p:stCondLst>
                                        </p:cTn>
                                        <p:tgtEl>
                                          <p:spTgt spid="456729"/>
                                        </p:tgtEl>
                                        <p:attrNameLst>
                                          <p:attrName>style.visibility</p:attrName>
                                        </p:attrNameLst>
                                      </p:cBhvr>
                                      <p:to>
                                        <p:strVal val="visible"/>
                                      </p:to>
                                    </p:set>
                                    <p:animEffect transition="in" filter="wipe(left)">
                                      <p:cBhvr>
                                        <p:cTn id="40" dur="500"/>
                                        <p:tgtEl>
                                          <p:spTgt spid="456729"/>
                                        </p:tgtEl>
                                      </p:cBhvr>
                                    </p:animEffect>
                                  </p:childTnLst>
                                </p:cTn>
                              </p:par>
                            </p:childTnLst>
                          </p:cTn>
                        </p:par>
                        <p:par>
                          <p:cTn id="41" fill="hold" nodeType="withGroup">
                            <p:stCondLst>
                              <p:cond delay="5000"/>
                            </p:stCondLst>
                            <p:childTnLst>
                              <p:par>
                                <p:cTn id="42" presetID="23" presetClass="entr" presetSubtype="32" fill="hold" grpId="0" nodeType="afterEffect">
                                  <p:stCondLst>
                                    <p:cond delay="500"/>
                                  </p:stCondLst>
                                  <p:childTnLst>
                                    <p:set>
                                      <p:cBhvr>
                                        <p:cTn id="43" dur="1" fill="hold">
                                          <p:stCondLst>
                                            <p:cond delay="0"/>
                                          </p:stCondLst>
                                        </p:cTn>
                                        <p:tgtEl>
                                          <p:spTgt spid="456711"/>
                                        </p:tgtEl>
                                        <p:attrNameLst>
                                          <p:attrName>style.visibility</p:attrName>
                                        </p:attrNameLst>
                                      </p:cBhvr>
                                      <p:to>
                                        <p:strVal val="visible"/>
                                      </p:to>
                                    </p:set>
                                    <p:anim calcmode="lin" valueType="num">
                                      <p:cBhvr>
                                        <p:cTn id="44" dur="500" fill="hold"/>
                                        <p:tgtEl>
                                          <p:spTgt spid="456711"/>
                                        </p:tgtEl>
                                        <p:attrNameLst>
                                          <p:attrName>ppt_w</p:attrName>
                                        </p:attrNameLst>
                                      </p:cBhvr>
                                      <p:tavLst>
                                        <p:tav tm="0">
                                          <p:val>
                                            <p:strVal val="4*#ppt_w"/>
                                          </p:val>
                                        </p:tav>
                                        <p:tav tm="100000">
                                          <p:val>
                                            <p:strVal val="#ppt_w"/>
                                          </p:val>
                                        </p:tav>
                                      </p:tavLst>
                                    </p:anim>
                                    <p:anim calcmode="lin" valueType="num">
                                      <p:cBhvr>
                                        <p:cTn id="45" dur="500" fill="hold"/>
                                        <p:tgtEl>
                                          <p:spTgt spid="456711"/>
                                        </p:tgtEl>
                                        <p:attrNameLst>
                                          <p:attrName>ppt_h</p:attrName>
                                        </p:attrNameLst>
                                      </p:cBhvr>
                                      <p:tavLst>
                                        <p:tav tm="0">
                                          <p:val>
                                            <p:strVal val="4*#ppt_h"/>
                                          </p:val>
                                        </p:tav>
                                        <p:tav tm="100000">
                                          <p:val>
                                            <p:strVal val="#ppt_h"/>
                                          </p:val>
                                        </p:tav>
                                      </p:tavLst>
                                    </p:anim>
                                  </p:childTnLst>
                                </p:cTn>
                              </p:par>
                            </p:childTnLst>
                          </p:cTn>
                        </p:par>
                        <p:par>
                          <p:cTn id="46" fill="hold" nodeType="afterGroup">
                            <p:stCondLst>
                              <p:cond delay="6000"/>
                            </p:stCondLst>
                            <p:childTnLst>
                              <p:par>
                                <p:cTn id="47" presetID="23" presetClass="entr" presetSubtype="32" fill="hold" grpId="0" nodeType="afterEffect">
                                  <p:stCondLst>
                                    <p:cond delay="0"/>
                                  </p:stCondLst>
                                  <p:childTnLst>
                                    <p:set>
                                      <p:cBhvr>
                                        <p:cTn id="48" dur="1" fill="hold">
                                          <p:stCondLst>
                                            <p:cond delay="0"/>
                                          </p:stCondLst>
                                        </p:cTn>
                                        <p:tgtEl>
                                          <p:spTgt spid="456710"/>
                                        </p:tgtEl>
                                        <p:attrNameLst>
                                          <p:attrName>style.visibility</p:attrName>
                                        </p:attrNameLst>
                                      </p:cBhvr>
                                      <p:to>
                                        <p:strVal val="visible"/>
                                      </p:to>
                                    </p:set>
                                    <p:anim calcmode="lin" valueType="num">
                                      <p:cBhvr>
                                        <p:cTn id="49" dur="500" fill="hold"/>
                                        <p:tgtEl>
                                          <p:spTgt spid="456710"/>
                                        </p:tgtEl>
                                        <p:attrNameLst>
                                          <p:attrName>ppt_w</p:attrName>
                                        </p:attrNameLst>
                                      </p:cBhvr>
                                      <p:tavLst>
                                        <p:tav tm="0">
                                          <p:val>
                                            <p:strVal val="4*#ppt_w"/>
                                          </p:val>
                                        </p:tav>
                                        <p:tav tm="100000">
                                          <p:val>
                                            <p:strVal val="#ppt_w"/>
                                          </p:val>
                                        </p:tav>
                                      </p:tavLst>
                                    </p:anim>
                                    <p:anim calcmode="lin" valueType="num">
                                      <p:cBhvr>
                                        <p:cTn id="50" dur="500" fill="hold"/>
                                        <p:tgtEl>
                                          <p:spTgt spid="456710"/>
                                        </p:tgtEl>
                                        <p:attrNameLst>
                                          <p:attrName>ppt_h</p:attrName>
                                        </p:attrNameLst>
                                      </p:cBhvr>
                                      <p:tavLst>
                                        <p:tav tm="0">
                                          <p:val>
                                            <p:strVal val="4*#ppt_h"/>
                                          </p:val>
                                        </p:tav>
                                        <p:tav tm="100000">
                                          <p:val>
                                            <p:strVal val="#ppt_h"/>
                                          </p:val>
                                        </p:tav>
                                      </p:tavLst>
                                    </p:anim>
                                  </p:childTnLst>
                                </p:cTn>
                              </p:par>
                            </p:childTnLst>
                          </p:cTn>
                        </p:par>
                        <p:par>
                          <p:cTn id="51" fill="hold" nodeType="afterGroup">
                            <p:stCondLst>
                              <p:cond delay="6500"/>
                            </p:stCondLst>
                            <p:childTnLst>
                              <p:par>
                                <p:cTn id="52" presetID="23" presetClass="entr" presetSubtype="32" fill="hold" grpId="0" nodeType="afterEffect">
                                  <p:stCondLst>
                                    <p:cond delay="0"/>
                                  </p:stCondLst>
                                  <p:childTnLst>
                                    <p:set>
                                      <p:cBhvr>
                                        <p:cTn id="53" dur="1" fill="hold">
                                          <p:stCondLst>
                                            <p:cond delay="0"/>
                                          </p:stCondLst>
                                        </p:cTn>
                                        <p:tgtEl>
                                          <p:spTgt spid="456709"/>
                                        </p:tgtEl>
                                        <p:attrNameLst>
                                          <p:attrName>style.visibility</p:attrName>
                                        </p:attrNameLst>
                                      </p:cBhvr>
                                      <p:to>
                                        <p:strVal val="visible"/>
                                      </p:to>
                                    </p:set>
                                    <p:anim calcmode="lin" valueType="num">
                                      <p:cBhvr>
                                        <p:cTn id="54" dur="500" fill="hold"/>
                                        <p:tgtEl>
                                          <p:spTgt spid="456709"/>
                                        </p:tgtEl>
                                        <p:attrNameLst>
                                          <p:attrName>ppt_w</p:attrName>
                                        </p:attrNameLst>
                                      </p:cBhvr>
                                      <p:tavLst>
                                        <p:tav tm="0">
                                          <p:val>
                                            <p:strVal val="4*#ppt_w"/>
                                          </p:val>
                                        </p:tav>
                                        <p:tav tm="100000">
                                          <p:val>
                                            <p:strVal val="#ppt_w"/>
                                          </p:val>
                                        </p:tav>
                                      </p:tavLst>
                                    </p:anim>
                                    <p:anim calcmode="lin" valueType="num">
                                      <p:cBhvr>
                                        <p:cTn id="55" dur="500" fill="hold"/>
                                        <p:tgtEl>
                                          <p:spTgt spid="456709"/>
                                        </p:tgtEl>
                                        <p:attrNameLst>
                                          <p:attrName>ppt_h</p:attrName>
                                        </p:attrNameLst>
                                      </p:cBhvr>
                                      <p:tavLst>
                                        <p:tav tm="0">
                                          <p:val>
                                            <p:strVal val="4*#ppt_h"/>
                                          </p:val>
                                        </p:tav>
                                        <p:tav tm="100000">
                                          <p:val>
                                            <p:strVal val="#ppt_h"/>
                                          </p:val>
                                        </p:tav>
                                      </p:tavLst>
                                    </p:anim>
                                  </p:childTnLst>
                                </p:cTn>
                              </p:par>
                            </p:childTnLst>
                          </p:cTn>
                        </p:par>
                        <p:par>
                          <p:cTn id="56" fill="hold" nodeType="afterGroup">
                            <p:stCondLst>
                              <p:cond delay="7000"/>
                            </p:stCondLst>
                            <p:childTnLst>
                              <p:par>
                                <p:cTn id="57" presetID="9" presetClass="entr" presetSubtype="0" fill="hold" grpId="0" nodeType="afterEffect">
                                  <p:stCondLst>
                                    <p:cond delay="0"/>
                                  </p:stCondLst>
                                  <p:childTnLst>
                                    <p:set>
                                      <p:cBhvr>
                                        <p:cTn id="58" dur="1" fill="hold">
                                          <p:stCondLst>
                                            <p:cond delay="0"/>
                                          </p:stCondLst>
                                        </p:cTn>
                                        <p:tgtEl>
                                          <p:spTgt spid="456706"/>
                                        </p:tgtEl>
                                        <p:attrNameLst>
                                          <p:attrName>style.visibility</p:attrName>
                                        </p:attrNameLst>
                                      </p:cBhvr>
                                      <p:to>
                                        <p:strVal val="visible"/>
                                      </p:to>
                                    </p:set>
                                    <p:animEffect transition="in" filter="dissolve">
                                      <p:cBhvr>
                                        <p:cTn id="59" dur="500"/>
                                        <p:tgtEl>
                                          <p:spTgt spid="456706"/>
                                        </p:tgtEl>
                                      </p:cBhvr>
                                    </p:animEffect>
                                  </p:childTnLst>
                                </p:cTn>
                              </p:par>
                            </p:childTnLst>
                          </p:cTn>
                        </p:par>
                        <p:par>
                          <p:cTn id="60" fill="hold">
                            <p:stCondLst>
                              <p:cond delay="7500"/>
                            </p:stCondLst>
                            <p:childTnLst>
                              <p:par>
                                <p:cTn id="61" presetID="22" presetClass="entr" presetSubtype="8" fill="hold" nodeType="afterEffect">
                                  <p:stCondLst>
                                    <p:cond delay="0"/>
                                  </p:stCondLst>
                                  <p:childTnLst>
                                    <p:set>
                                      <p:cBhvr>
                                        <p:cTn id="62" dur="1" fill="hold">
                                          <p:stCondLst>
                                            <p:cond delay="0"/>
                                          </p:stCondLst>
                                        </p:cTn>
                                        <p:tgtEl>
                                          <p:spTgt spid="456724"/>
                                        </p:tgtEl>
                                        <p:attrNameLst>
                                          <p:attrName>style.visibility</p:attrName>
                                        </p:attrNameLst>
                                      </p:cBhvr>
                                      <p:to>
                                        <p:strVal val="visible"/>
                                      </p:to>
                                    </p:set>
                                    <p:animEffect transition="in" filter="wipe(left)">
                                      <p:cBhvr>
                                        <p:cTn id="63" dur="500"/>
                                        <p:tgtEl>
                                          <p:spTgt spid="456724"/>
                                        </p:tgtEl>
                                      </p:cBhvr>
                                    </p:animEffect>
                                  </p:childTnLst>
                                </p:cTn>
                              </p:par>
                            </p:childTnLst>
                          </p:cTn>
                        </p:par>
                        <p:par>
                          <p:cTn id="64" fill="hold">
                            <p:stCondLst>
                              <p:cond delay="8000"/>
                            </p:stCondLst>
                            <p:childTnLst>
                              <p:par>
                                <p:cTn id="65" presetID="22" presetClass="entr" presetSubtype="8" fill="hold" nodeType="afterEffect">
                                  <p:stCondLst>
                                    <p:cond delay="0"/>
                                  </p:stCondLst>
                                  <p:childTnLst>
                                    <p:set>
                                      <p:cBhvr>
                                        <p:cTn id="66" dur="1" fill="hold">
                                          <p:stCondLst>
                                            <p:cond delay="0"/>
                                          </p:stCondLst>
                                        </p:cTn>
                                        <p:tgtEl>
                                          <p:spTgt spid="456726"/>
                                        </p:tgtEl>
                                        <p:attrNameLst>
                                          <p:attrName>style.visibility</p:attrName>
                                        </p:attrNameLst>
                                      </p:cBhvr>
                                      <p:to>
                                        <p:strVal val="visible"/>
                                      </p:to>
                                    </p:set>
                                    <p:animEffect transition="in" filter="wipe(left)">
                                      <p:cBhvr>
                                        <p:cTn id="67" dur="500"/>
                                        <p:tgtEl>
                                          <p:spTgt spid="456726"/>
                                        </p:tgtEl>
                                      </p:cBhvr>
                                    </p:animEffect>
                                  </p:childTnLst>
                                </p:cTn>
                              </p:par>
                            </p:childTnLst>
                          </p:cTn>
                        </p:par>
                        <p:par>
                          <p:cTn id="68" fill="hold">
                            <p:stCondLst>
                              <p:cond delay="8500"/>
                            </p:stCondLst>
                            <p:childTnLst>
                              <p:par>
                                <p:cTn id="69" presetID="22" presetClass="entr" presetSubtype="8" fill="hold" nodeType="afterEffect">
                                  <p:stCondLst>
                                    <p:cond delay="0"/>
                                  </p:stCondLst>
                                  <p:childTnLst>
                                    <p:set>
                                      <p:cBhvr>
                                        <p:cTn id="70" dur="1" fill="hold">
                                          <p:stCondLst>
                                            <p:cond delay="0"/>
                                          </p:stCondLst>
                                        </p:cTn>
                                        <p:tgtEl>
                                          <p:spTgt spid="456727"/>
                                        </p:tgtEl>
                                        <p:attrNameLst>
                                          <p:attrName>style.visibility</p:attrName>
                                        </p:attrNameLst>
                                      </p:cBhvr>
                                      <p:to>
                                        <p:strVal val="visible"/>
                                      </p:to>
                                    </p:set>
                                    <p:animEffect transition="in" filter="wipe(left)">
                                      <p:cBhvr>
                                        <p:cTn id="71" dur="500"/>
                                        <p:tgtEl>
                                          <p:spTgt spid="456727"/>
                                        </p:tgtEl>
                                      </p:cBhvr>
                                    </p:animEffect>
                                  </p:childTnLst>
                                </p:cTn>
                              </p:par>
                            </p:childTnLst>
                          </p:cTn>
                        </p:par>
                        <p:par>
                          <p:cTn id="72" fill="hold">
                            <p:stCondLst>
                              <p:cond delay="9000"/>
                            </p:stCondLst>
                            <p:childTnLst>
                              <p:par>
                                <p:cTn id="73" presetID="22" presetClass="entr" presetSubtype="8" fill="hold" nodeType="afterEffect">
                                  <p:stCondLst>
                                    <p:cond delay="0"/>
                                  </p:stCondLst>
                                  <p:childTnLst>
                                    <p:set>
                                      <p:cBhvr>
                                        <p:cTn id="74" dur="1" fill="hold">
                                          <p:stCondLst>
                                            <p:cond delay="0"/>
                                          </p:stCondLst>
                                        </p:cTn>
                                        <p:tgtEl>
                                          <p:spTgt spid="456728"/>
                                        </p:tgtEl>
                                        <p:attrNameLst>
                                          <p:attrName>style.visibility</p:attrName>
                                        </p:attrNameLst>
                                      </p:cBhvr>
                                      <p:to>
                                        <p:strVal val="visible"/>
                                      </p:to>
                                    </p:set>
                                    <p:animEffect transition="in" filter="wipe(left)">
                                      <p:cBhvr>
                                        <p:cTn id="75" dur="500"/>
                                        <p:tgtEl>
                                          <p:spTgt spid="456728"/>
                                        </p:tgtEl>
                                      </p:cBhvr>
                                    </p:animEffect>
                                  </p:childTnLst>
                                </p:cTn>
                              </p:par>
                            </p:childTnLst>
                          </p:cTn>
                        </p:par>
                        <p:par>
                          <p:cTn id="76" fill="hold">
                            <p:stCondLst>
                              <p:cond delay="9500"/>
                            </p:stCondLst>
                            <p:childTnLst>
                              <p:par>
                                <p:cTn id="77" presetID="4" presetClass="entr" presetSubtype="32" fill="hold" grpId="0" nodeType="afterEffect">
                                  <p:stCondLst>
                                    <p:cond delay="0"/>
                                  </p:stCondLst>
                                  <p:childTnLst>
                                    <p:set>
                                      <p:cBhvr>
                                        <p:cTn id="78" dur="1" fill="hold">
                                          <p:stCondLst>
                                            <p:cond delay="0"/>
                                          </p:stCondLst>
                                        </p:cTn>
                                        <p:tgtEl>
                                          <p:spTgt spid="456723"/>
                                        </p:tgtEl>
                                        <p:attrNameLst>
                                          <p:attrName>style.visibility</p:attrName>
                                        </p:attrNameLst>
                                      </p:cBhvr>
                                      <p:to>
                                        <p:strVal val="visible"/>
                                      </p:to>
                                    </p:set>
                                    <p:animEffect transition="in" filter="box(out)">
                                      <p:cBhvr>
                                        <p:cTn id="79" dur="500"/>
                                        <p:tgtEl>
                                          <p:spTgt spid="456723"/>
                                        </p:tgtEl>
                                      </p:cBhvr>
                                    </p:animEffect>
                                  </p:childTnLst>
                                </p:cTn>
                              </p:par>
                            </p:childTnLst>
                          </p:cTn>
                        </p:par>
                        <p:par>
                          <p:cTn id="80" fill="hold" nodeType="afterGroup">
                            <p:stCondLst>
                              <p:cond delay="10000"/>
                            </p:stCondLst>
                            <p:childTnLst>
                              <p:par>
                                <p:cTn id="81" presetID="22" presetClass="entr" presetSubtype="8" fill="hold" nodeType="afterEffect">
                                  <p:stCondLst>
                                    <p:cond delay="0"/>
                                  </p:stCondLst>
                                  <p:childTnLst>
                                    <p:set>
                                      <p:cBhvr>
                                        <p:cTn id="82" dur="1" fill="hold">
                                          <p:stCondLst>
                                            <p:cond delay="0"/>
                                          </p:stCondLst>
                                        </p:cTn>
                                        <p:tgtEl>
                                          <p:spTgt spid="456721"/>
                                        </p:tgtEl>
                                        <p:attrNameLst>
                                          <p:attrName>style.visibility</p:attrName>
                                        </p:attrNameLst>
                                      </p:cBhvr>
                                      <p:to>
                                        <p:strVal val="visible"/>
                                      </p:to>
                                    </p:set>
                                    <p:animEffect transition="in" filter="wipe(left)">
                                      <p:cBhvr>
                                        <p:cTn id="83" dur="500"/>
                                        <p:tgtEl>
                                          <p:spTgt spid="456721"/>
                                        </p:tgtEl>
                                      </p:cBhvr>
                                    </p:animEffect>
                                  </p:childTnLst>
                                </p:cTn>
                              </p:par>
                            </p:childTnLst>
                          </p:cTn>
                        </p:par>
                        <p:par>
                          <p:cTn id="84" fill="hold" nodeType="afterGroup">
                            <p:stCondLst>
                              <p:cond delay="10500"/>
                            </p:stCondLst>
                            <p:childTnLst>
                              <p:par>
                                <p:cTn id="85" presetID="4" presetClass="entr" presetSubtype="32" fill="hold" grpId="0" nodeType="afterEffect">
                                  <p:stCondLst>
                                    <p:cond delay="0"/>
                                  </p:stCondLst>
                                  <p:childTnLst>
                                    <p:set>
                                      <p:cBhvr>
                                        <p:cTn id="86" dur="1" fill="hold">
                                          <p:stCondLst>
                                            <p:cond delay="0"/>
                                          </p:stCondLst>
                                        </p:cTn>
                                        <p:tgtEl>
                                          <p:spTgt spid="456722"/>
                                        </p:tgtEl>
                                        <p:attrNameLst>
                                          <p:attrName>style.visibility</p:attrName>
                                        </p:attrNameLst>
                                      </p:cBhvr>
                                      <p:to>
                                        <p:strVal val="visible"/>
                                      </p:to>
                                    </p:set>
                                    <p:animEffect transition="in" filter="box(out)">
                                      <p:cBhvr>
                                        <p:cTn id="87" dur="500"/>
                                        <p:tgtEl>
                                          <p:spTgt spid="456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animBg="1"/>
      <p:bldP spid="456709" grpId="0" animBg="1"/>
      <p:bldP spid="456710" grpId="0" animBg="1"/>
      <p:bldP spid="456711" grpId="0" animBg="1"/>
      <p:bldP spid="456712" grpId="0" animBg="1"/>
      <p:bldP spid="456713" grpId="0" animBg="1"/>
      <p:bldP spid="456714" grpId="0" animBg="1"/>
      <p:bldP spid="456722" grpId="0" autoUpdateAnimBg="0"/>
      <p:bldP spid="456723" grpId="0" autoUpdateAnimBg="0"/>
      <p:bldP spid="456725" grpId="0" autoUpdateAnimBg="0"/>
      <p:bldP spid="456730" grpId="0" animBg="1"/>
      <p:bldP spid="45673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15000">
              <a:schemeClr val="accent2"/>
            </a:gs>
            <a:gs pos="100000">
              <a:schemeClr val="accent3"/>
            </a:gs>
          </a:gsLst>
          <a:lin ang="10800000" scaled="1"/>
          <a:tileRect/>
        </a:gradFill>
        <a:effectLst/>
      </p:bgPr>
    </p:bg>
    <p:spTree>
      <p:nvGrpSpPr>
        <p:cNvPr id="1" name=""/>
        <p:cNvGrpSpPr/>
        <p:nvPr/>
      </p:nvGrpSpPr>
      <p:grpSpPr>
        <a:xfrm>
          <a:off x="0" y="0"/>
          <a:ext cx="0" cy="0"/>
          <a:chOff x="0" y="0"/>
          <a:chExt cx="0" cy="0"/>
        </a:xfrm>
      </p:grpSpPr>
      <p:sp>
        <p:nvSpPr>
          <p:cNvPr id="549890" name="Oval 2"/>
          <p:cNvSpPr>
            <a:spLocks noChangeAspect="1" noChangeArrowheads="1"/>
          </p:cNvSpPr>
          <p:nvPr/>
        </p:nvSpPr>
        <p:spPr bwMode="auto">
          <a:xfrm>
            <a:off x="533400" y="381000"/>
            <a:ext cx="8077200" cy="8077200"/>
          </a:xfrm>
          <a:prstGeom prst="ellipse">
            <a:avLst/>
          </a:prstGeom>
          <a:gradFill rotWithShape="0">
            <a:gsLst>
              <a:gs pos="0">
                <a:srgbClr val="FF66FF"/>
              </a:gs>
              <a:gs pos="100000">
                <a:srgbClr val="33CC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9891" name="Arc 3"/>
          <p:cNvSpPr>
            <a:spLocks/>
          </p:cNvSpPr>
          <p:nvPr/>
        </p:nvSpPr>
        <p:spPr bwMode="auto">
          <a:xfrm rot="5240456">
            <a:off x="5289550" y="3702050"/>
            <a:ext cx="2114550" cy="3397250"/>
          </a:xfrm>
          <a:custGeom>
            <a:avLst/>
            <a:gdLst>
              <a:gd name="T0" fmla="*/ 215937257 w 12930"/>
              <a:gd name="T1" fmla="*/ 0 h 20034"/>
              <a:gd name="T2" fmla="*/ 345809876 w 12930"/>
              <a:gd name="T3" fmla="*/ 78559838 h 20034"/>
              <a:gd name="T4" fmla="*/ 0 w 12930"/>
              <a:gd name="T5" fmla="*/ 576086032 h 20034"/>
              <a:gd name="T6" fmla="*/ 0 60000 65536"/>
              <a:gd name="T7" fmla="*/ 0 60000 65536"/>
              <a:gd name="T8" fmla="*/ 0 60000 65536"/>
            </a:gdLst>
            <a:ahLst/>
            <a:cxnLst>
              <a:cxn ang="T6">
                <a:pos x="T0" y="T1"/>
              </a:cxn>
              <a:cxn ang="T7">
                <a:pos x="T2" y="T3"/>
              </a:cxn>
              <a:cxn ang="T8">
                <a:pos x="T4" y="T5"/>
              </a:cxn>
            </a:cxnLst>
            <a:rect l="0" t="0" r="r" b="b"/>
            <a:pathLst>
              <a:path w="12930" h="20034" fill="none" extrusionOk="0">
                <a:moveTo>
                  <a:pt x="8074" y="-1"/>
                </a:moveTo>
                <a:cubicBezTo>
                  <a:pt x="9803" y="696"/>
                  <a:pt x="11436" y="1615"/>
                  <a:pt x="12930" y="2731"/>
                </a:cubicBezTo>
              </a:path>
              <a:path w="12930" h="20034" stroke="0" extrusionOk="0">
                <a:moveTo>
                  <a:pt x="8074" y="-1"/>
                </a:moveTo>
                <a:cubicBezTo>
                  <a:pt x="9803" y="696"/>
                  <a:pt x="11436" y="1615"/>
                  <a:pt x="12930" y="2731"/>
                </a:cubicBezTo>
                <a:lnTo>
                  <a:pt x="0" y="20034"/>
                </a:lnTo>
                <a:lnTo>
                  <a:pt x="8074" y="-1"/>
                </a:lnTo>
                <a:close/>
              </a:path>
            </a:pathLst>
          </a:cu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hu-HU" dirty="0">
              <a:latin typeface="Times New Roman" panose="02020603050405020304" pitchFamily="18" charset="0"/>
            </a:endParaRPr>
          </a:p>
        </p:txBody>
      </p:sp>
      <p:sp>
        <p:nvSpPr>
          <p:cNvPr id="549892" name="Arc 4"/>
          <p:cNvSpPr>
            <a:spLocks/>
          </p:cNvSpPr>
          <p:nvPr/>
        </p:nvSpPr>
        <p:spPr bwMode="auto">
          <a:xfrm rot="4374428">
            <a:off x="5441950" y="3244850"/>
            <a:ext cx="2114550" cy="3397250"/>
          </a:xfrm>
          <a:custGeom>
            <a:avLst/>
            <a:gdLst>
              <a:gd name="T0" fmla="*/ 215937257 w 12930"/>
              <a:gd name="T1" fmla="*/ 0 h 20034"/>
              <a:gd name="T2" fmla="*/ 345809876 w 12930"/>
              <a:gd name="T3" fmla="*/ 78559838 h 20034"/>
              <a:gd name="T4" fmla="*/ 0 w 12930"/>
              <a:gd name="T5" fmla="*/ 576086032 h 20034"/>
              <a:gd name="T6" fmla="*/ 0 60000 65536"/>
              <a:gd name="T7" fmla="*/ 0 60000 65536"/>
              <a:gd name="T8" fmla="*/ 0 60000 65536"/>
            </a:gdLst>
            <a:ahLst/>
            <a:cxnLst>
              <a:cxn ang="T6">
                <a:pos x="T0" y="T1"/>
              </a:cxn>
              <a:cxn ang="T7">
                <a:pos x="T2" y="T3"/>
              </a:cxn>
              <a:cxn ang="T8">
                <a:pos x="T4" y="T5"/>
              </a:cxn>
            </a:cxnLst>
            <a:rect l="0" t="0" r="r" b="b"/>
            <a:pathLst>
              <a:path w="12930" h="20034" fill="none" extrusionOk="0">
                <a:moveTo>
                  <a:pt x="8074" y="-1"/>
                </a:moveTo>
                <a:cubicBezTo>
                  <a:pt x="9803" y="696"/>
                  <a:pt x="11436" y="1615"/>
                  <a:pt x="12930" y="2731"/>
                </a:cubicBezTo>
              </a:path>
              <a:path w="12930" h="20034" stroke="0" extrusionOk="0">
                <a:moveTo>
                  <a:pt x="8074" y="-1"/>
                </a:moveTo>
                <a:cubicBezTo>
                  <a:pt x="9803" y="696"/>
                  <a:pt x="11436" y="1615"/>
                  <a:pt x="12930" y="2731"/>
                </a:cubicBezTo>
                <a:lnTo>
                  <a:pt x="0" y="20034"/>
                </a:lnTo>
                <a:lnTo>
                  <a:pt x="8074" y="-1"/>
                </a:lnTo>
                <a:close/>
              </a:path>
            </a:pathLst>
          </a:custGeom>
          <a:solidFill>
            <a:srgbClr val="99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hu-HU" dirty="0">
              <a:latin typeface="Times New Roman" panose="02020603050405020304" pitchFamily="18" charset="0"/>
            </a:endParaRPr>
          </a:p>
        </p:txBody>
      </p:sp>
      <p:sp>
        <p:nvSpPr>
          <p:cNvPr id="549893" name="Arc 5"/>
          <p:cNvSpPr>
            <a:spLocks/>
          </p:cNvSpPr>
          <p:nvPr/>
        </p:nvSpPr>
        <p:spPr bwMode="auto">
          <a:xfrm rot="3498075">
            <a:off x="5537200" y="2768600"/>
            <a:ext cx="2114550" cy="3397250"/>
          </a:xfrm>
          <a:custGeom>
            <a:avLst/>
            <a:gdLst>
              <a:gd name="T0" fmla="*/ 215937257 w 12930"/>
              <a:gd name="T1" fmla="*/ 0 h 20034"/>
              <a:gd name="T2" fmla="*/ 345809876 w 12930"/>
              <a:gd name="T3" fmla="*/ 78559838 h 20034"/>
              <a:gd name="T4" fmla="*/ 0 w 12930"/>
              <a:gd name="T5" fmla="*/ 576086032 h 20034"/>
              <a:gd name="T6" fmla="*/ 0 60000 65536"/>
              <a:gd name="T7" fmla="*/ 0 60000 65536"/>
              <a:gd name="T8" fmla="*/ 0 60000 65536"/>
            </a:gdLst>
            <a:ahLst/>
            <a:cxnLst>
              <a:cxn ang="T6">
                <a:pos x="T0" y="T1"/>
              </a:cxn>
              <a:cxn ang="T7">
                <a:pos x="T2" y="T3"/>
              </a:cxn>
              <a:cxn ang="T8">
                <a:pos x="T4" y="T5"/>
              </a:cxn>
            </a:cxnLst>
            <a:rect l="0" t="0" r="r" b="b"/>
            <a:pathLst>
              <a:path w="12930" h="20034" fill="none" extrusionOk="0">
                <a:moveTo>
                  <a:pt x="8074" y="-1"/>
                </a:moveTo>
                <a:cubicBezTo>
                  <a:pt x="9803" y="696"/>
                  <a:pt x="11436" y="1615"/>
                  <a:pt x="12930" y="2731"/>
                </a:cubicBezTo>
              </a:path>
              <a:path w="12930" h="20034" stroke="0" extrusionOk="0">
                <a:moveTo>
                  <a:pt x="8074" y="-1"/>
                </a:moveTo>
                <a:cubicBezTo>
                  <a:pt x="9803" y="696"/>
                  <a:pt x="11436" y="1615"/>
                  <a:pt x="12930" y="2731"/>
                </a:cubicBezTo>
                <a:lnTo>
                  <a:pt x="0" y="20034"/>
                </a:lnTo>
                <a:lnTo>
                  <a:pt x="8074" y="-1"/>
                </a:lnTo>
                <a:close/>
              </a:path>
            </a:pathLst>
          </a:custGeom>
          <a:solidFill>
            <a:srgbClr val="99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hu-HU" dirty="0">
              <a:latin typeface="Times New Roman" panose="02020603050405020304" pitchFamily="18" charset="0"/>
            </a:endParaRPr>
          </a:p>
        </p:txBody>
      </p:sp>
      <p:sp>
        <p:nvSpPr>
          <p:cNvPr id="549894" name="Arc 6"/>
          <p:cNvSpPr>
            <a:spLocks/>
          </p:cNvSpPr>
          <p:nvPr/>
        </p:nvSpPr>
        <p:spPr bwMode="auto">
          <a:xfrm rot="2662952">
            <a:off x="5505450" y="2266950"/>
            <a:ext cx="2114550" cy="3397250"/>
          </a:xfrm>
          <a:custGeom>
            <a:avLst/>
            <a:gdLst>
              <a:gd name="T0" fmla="*/ 215937257 w 12930"/>
              <a:gd name="T1" fmla="*/ 0 h 20034"/>
              <a:gd name="T2" fmla="*/ 345809876 w 12930"/>
              <a:gd name="T3" fmla="*/ 78559838 h 20034"/>
              <a:gd name="T4" fmla="*/ 0 w 12930"/>
              <a:gd name="T5" fmla="*/ 576086032 h 20034"/>
              <a:gd name="T6" fmla="*/ 0 60000 65536"/>
              <a:gd name="T7" fmla="*/ 0 60000 65536"/>
              <a:gd name="T8" fmla="*/ 0 60000 65536"/>
            </a:gdLst>
            <a:ahLst/>
            <a:cxnLst>
              <a:cxn ang="T6">
                <a:pos x="T0" y="T1"/>
              </a:cxn>
              <a:cxn ang="T7">
                <a:pos x="T2" y="T3"/>
              </a:cxn>
              <a:cxn ang="T8">
                <a:pos x="T4" y="T5"/>
              </a:cxn>
            </a:cxnLst>
            <a:rect l="0" t="0" r="r" b="b"/>
            <a:pathLst>
              <a:path w="12930" h="20034" fill="none" extrusionOk="0">
                <a:moveTo>
                  <a:pt x="8074" y="-1"/>
                </a:moveTo>
                <a:cubicBezTo>
                  <a:pt x="9803" y="696"/>
                  <a:pt x="11436" y="1615"/>
                  <a:pt x="12930" y="2731"/>
                </a:cubicBezTo>
              </a:path>
              <a:path w="12930" h="20034" stroke="0" extrusionOk="0">
                <a:moveTo>
                  <a:pt x="8074" y="-1"/>
                </a:moveTo>
                <a:cubicBezTo>
                  <a:pt x="9803" y="696"/>
                  <a:pt x="11436" y="1615"/>
                  <a:pt x="12930" y="2731"/>
                </a:cubicBezTo>
                <a:lnTo>
                  <a:pt x="0" y="20034"/>
                </a:lnTo>
                <a:lnTo>
                  <a:pt x="8074" y="-1"/>
                </a:lnTo>
                <a:close/>
              </a:path>
            </a:pathLst>
          </a:cu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549895" name="Arc 7"/>
          <p:cNvSpPr>
            <a:spLocks/>
          </p:cNvSpPr>
          <p:nvPr/>
        </p:nvSpPr>
        <p:spPr bwMode="auto">
          <a:xfrm rot="1909862">
            <a:off x="5353050" y="1819275"/>
            <a:ext cx="2114550" cy="3397250"/>
          </a:xfrm>
          <a:custGeom>
            <a:avLst/>
            <a:gdLst>
              <a:gd name="T0" fmla="*/ 215937257 w 12930"/>
              <a:gd name="T1" fmla="*/ 0 h 20034"/>
              <a:gd name="T2" fmla="*/ 345809876 w 12930"/>
              <a:gd name="T3" fmla="*/ 78559838 h 20034"/>
              <a:gd name="T4" fmla="*/ 0 w 12930"/>
              <a:gd name="T5" fmla="*/ 576086032 h 20034"/>
              <a:gd name="T6" fmla="*/ 0 60000 65536"/>
              <a:gd name="T7" fmla="*/ 0 60000 65536"/>
              <a:gd name="T8" fmla="*/ 0 60000 65536"/>
            </a:gdLst>
            <a:ahLst/>
            <a:cxnLst>
              <a:cxn ang="T6">
                <a:pos x="T0" y="T1"/>
              </a:cxn>
              <a:cxn ang="T7">
                <a:pos x="T2" y="T3"/>
              </a:cxn>
              <a:cxn ang="T8">
                <a:pos x="T4" y="T5"/>
              </a:cxn>
            </a:cxnLst>
            <a:rect l="0" t="0" r="r" b="b"/>
            <a:pathLst>
              <a:path w="12930" h="20034" fill="none" extrusionOk="0">
                <a:moveTo>
                  <a:pt x="8074" y="-1"/>
                </a:moveTo>
                <a:cubicBezTo>
                  <a:pt x="9803" y="696"/>
                  <a:pt x="11436" y="1615"/>
                  <a:pt x="12930" y="2731"/>
                </a:cubicBezTo>
              </a:path>
              <a:path w="12930" h="20034" stroke="0" extrusionOk="0">
                <a:moveTo>
                  <a:pt x="8074" y="-1"/>
                </a:moveTo>
                <a:cubicBezTo>
                  <a:pt x="9803" y="696"/>
                  <a:pt x="11436" y="1615"/>
                  <a:pt x="12930" y="2731"/>
                </a:cubicBezTo>
                <a:lnTo>
                  <a:pt x="0" y="20034"/>
                </a:lnTo>
                <a:lnTo>
                  <a:pt x="8074" y="-1"/>
                </a:lnTo>
                <a:close/>
              </a:path>
            </a:pathLst>
          </a:cu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549896" name="Arc 8"/>
          <p:cNvSpPr>
            <a:spLocks/>
          </p:cNvSpPr>
          <p:nvPr/>
        </p:nvSpPr>
        <p:spPr bwMode="auto">
          <a:xfrm rot="981475">
            <a:off x="5086350" y="1390650"/>
            <a:ext cx="2114550" cy="3397250"/>
          </a:xfrm>
          <a:custGeom>
            <a:avLst/>
            <a:gdLst>
              <a:gd name="T0" fmla="*/ 215937257 w 12930"/>
              <a:gd name="T1" fmla="*/ 0 h 20034"/>
              <a:gd name="T2" fmla="*/ 345809876 w 12930"/>
              <a:gd name="T3" fmla="*/ 78559838 h 20034"/>
              <a:gd name="T4" fmla="*/ 0 w 12930"/>
              <a:gd name="T5" fmla="*/ 576086032 h 20034"/>
              <a:gd name="T6" fmla="*/ 0 60000 65536"/>
              <a:gd name="T7" fmla="*/ 0 60000 65536"/>
              <a:gd name="T8" fmla="*/ 0 60000 65536"/>
            </a:gdLst>
            <a:ahLst/>
            <a:cxnLst>
              <a:cxn ang="T6">
                <a:pos x="T0" y="T1"/>
              </a:cxn>
              <a:cxn ang="T7">
                <a:pos x="T2" y="T3"/>
              </a:cxn>
              <a:cxn ang="T8">
                <a:pos x="T4" y="T5"/>
              </a:cxn>
            </a:cxnLst>
            <a:rect l="0" t="0" r="r" b="b"/>
            <a:pathLst>
              <a:path w="12930" h="20034" fill="none" extrusionOk="0">
                <a:moveTo>
                  <a:pt x="8074" y="-1"/>
                </a:moveTo>
                <a:cubicBezTo>
                  <a:pt x="9803" y="696"/>
                  <a:pt x="11436" y="1615"/>
                  <a:pt x="12930" y="2731"/>
                </a:cubicBezTo>
              </a:path>
              <a:path w="12930" h="20034" stroke="0" extrusionOk="0">
                <a:moveTo>
                  <a:pt x="8074" y="-1"/>
                </a:moveTo>
                <a:cubicBezTo>
                  <a:pt x="9803" y="696"/>
                  <a:pt x="11436" y="1615"/>
                  <a:pt x="12930" y="2731"/>
                </a:cubicBezTo>
                <a:lnTo>
                  <a:pt x="0" y="20034"/>
                </a:lnTo>
                <a:lnTo>
                  <a:pt x="8074" y="-1"/>
                </a:lnTo>
                <a:close/>
              </a:path>
            </a:pathLst>
          </a:cu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549897" name="Arc 9"/>
          <p:cNvSpPr>
            <a:spLocks/>
          </p:cNvSpPr>
          <p:nvPr/>
        </p:nvSpPr>
        <p:spPr bwMode="auto">
          <a:xfrm rot="179511">
            <a:off x="4714875" y="1057275"/>
            <a:ext cx="2114550" cy="3397250"/>
          </a:xfrm>
          <a:custGeom>
            <a:avLst/>
            <a:gdLst>
              <a:gd name="T0" fmla="*/ 215937257 w 12930"/>
              <a:gd name="T1" fmla="*/ 0 h 20034"/>
              <a:gd name="T2" fmla="*/ 345809876 w 12930"/>
              <a:gd name="T3" fmla="*/ 78559838 h 20034"/>
              <a:gd name="T4" fmla="*/ 0 w 12930"/>
              <a:gd name="T5" fmla="*/ 576086032 h 20034"/>
              <a:gd name="T6" fmla="*/ 0 60000 65536"/>
              <a:gd name="T7" fmla="*/ 0 60000 65536"/>
              <a:gd name="T8" fmla="*/ 0 60000 65536"/>
            </a:gdLst>
            <a:ahLst/>
            <a:cxnLst>
              <a:cxn ang="T6">
                <a:pos x="T0" y="T1"/>
              </a:cxn>
              <a:cxn ang="T7">
                <a:pos x="T2" y="T3"/>
              </a:cxn>
              <a:cxn ang="T8">
                <a:pos x="T4" y="T5"/>
              </a:cxn>
            </a:cxnLst>
            <a:rect l="0" t="0" r="r" b="b"/>
            <a:pathLst>
              <a:path w="12930" h="20034" fill="none" extrusionOk="0">
                <a:moveTo>
                  <a:pt x="8074" y="-1"/>
                </a:moveTo>
                <a:cubicBezTo>
                  <a:pt x="9803" y="696"/>
                  <a:pt x="11436" y="1615"/>
                  <a:pt x="12930" y="2731"/>
                </a:cubicBezTo>
              </a:path>
              <a:path w="12930" h="20034" stroke="0" extrusionOk="0">
                <a:moveTo>
                  <a:pt x="8074" y="-1"/>
                </a:moveTo>
                <a:cubicBezTo>
                  <a:pt x="9803" y="696"/>
                  <a:pt x="11436" y="1615"/>
                  <a:pt x="12930" y="2731"/>
                </a:cubicBezTo>
                <a:lnTo>
                  <a:pt x="0" y="20034"/>
                </a:lnTo>
                <a:lnTo>
                  <a:pt x="8074" y="-1"/>
                </a:lnTo>
                <a:close/>
              </a:path>
            </a:pathLst>
          </a:cu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549898" name="Arc 10"/>
          <p:cNvSpPr>
            <a:spLocks/>
          </p:cNvSpPr>
          <p:nvPr/>
        </p:nvSpPr>
        <p:spPr bwMode="auto">
          <a:xfrm rot="-3879757">
            <a:off x="1839913" y="187325"/>
            <a:ext cx="3740150" cy="3657600"/>
          </a:xfrm>
          <a:custGeom>
            <a:avLst/>
            <a:gdLst>
              <a:gd name="T0" fmla="*/ 0 w 22552"/>
              <a:gd name="T1" fmla="*/ 602149 h 21600"/>
              <a:gd name="T2" fmla="*/ 620287426 w 22552"/>
              <a:gd name="T3" fmla="*/ 608686955 h 21600"/>
              <a:gd name="T4" fmla="*/ 26267124 w 22552"/>
              <a:gd name="T5" fmla="*/ 619353600 h 21600"/>
              <a:gd name="T6" fmla="*/ 0 60000 65536"/>
              <a:gd name="T7" fmla="*/ 0 60000 65536"/>
              <a:gd name="T8" fmla="*/ 0 60000 65536"/>
            </a:gdLst>
            <a:ahLst/>
            <a:cxnLst>
              <a:cxn ang="T6">
                <a:pos x="T0" y="T1"/>
              </a:cxn>
              <a:cxn ang="T7">
                <a:pos x="T2" y="T3"/>
              </a:cxn>
              <a:cxn ang="T8">
                <a:pos x="T4" y="T5"/>
              </a:cxn>
            </a:cxnLst>
            <a:rect l="0" t="0" r="r" b="b"/>
            <a:pathLst>
              <a:path w="22552" h="21600" fill="none" extrusionOk="0">
                <a:moveTo>
                  <a:pt x="0" y="21"/>
                </a:moveTo>
                <a:cubicBezTo>
                  <a:pt x="318" y="7"/>
                  <a:pt x="636" y="-1"/>
                  <a:pt x="955" y="0"/>
                </a:cubicBezTo>
                <a:cubicBezTo>
                  <a:pt x="12739" y="0"/>
                  <a:pt x="22348" y="9445"/>
                  <a:pt x="22551" y="21228"/>
                </a:cubicBezTo>
              </a:path>
              <a:path w="22552" h="21600" stroke="0" extrusionOk="0">
                <a:moveTo>
                  <a:pt x="0" y="21"/>
                </a:moveTo>
                <a:cubicBezTo>
                  <a:pt x="318" y="7"/>
                  <a:pt x="636" y="-1"/>
                  <a:pt x="955" y="0"/>
                </a:cubicBezTo>
                <a:cubicBezTo>
                  <a:pt x="12739" y="0"/>
                  <a:pt x="22348" y="9445"/>
                  <a:pt x="22551" y="21228"/>
                </a:cubicBezTo>
                <a:lnTo>
                  <a:pt x="955" y="21600"/>
                </a:lnTo>
                <a:lnTo>
                  <a:pt x="0" y="21"/>
                </a:ln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549899" name="Arc 11"/>
          <p:cNvSpPr>
            <a:spLocks/>
          </p:cNvSpPr>
          <p:nvPr/>
        </p:nvSpPr>
        <p:spPr bwMode="auto">
          <a:xfrm rot="-6178596">
            <a:off x="1376362" y="1900238"/>
            <a:ext cx="2428875" cy="3657600"/>
          </a:xfrm>
          <a:custGeom>
            <a:avLst/>
            <a:gdLst>
              <a:gd name="T0" fmla="*/ 0 w 14645"/>
              <a:gd name="T1" fmla="*/ 602149 h 21600"/>
              <a:gd name="T2" fmla="*/ 402829209 w 14645"/>
              <a:gd name="T3" fmla="*/ 140272177 h 21600"/>
              <a:gd name="T4" fmla="*/ 26268503 w 14645"/>
              <a:gd name="T5" fmla="*/ 619353600 h 21600"/>
              <a:gd name="T6" fmla="*/ 0 60000 65536"/>
              <a:gd name="T7" fmla="*/ 0 60000 65536"/>
              <a:gd name="T8" fmla="*/ 0 60000 65536"/>
            </a:gdLst>
            <a:ahLst/>
            <a:cxnLst>
              <a:cxn ang="T6">
                <a:pos x="T0" y="T1"/>
              </a:cxn>
              <a:cxn ang="T7">
                <a:pos x="T2" y="T3"/>
              </a:cxn>
              <a:cxn ang="T8">
                <a:pos x="T4" y="T5"/>
              </a:cxn>
            </a:cxnLst>
            <a:rect l="0" t="0" r="r" b="b"/>
            <a:pathLst>
              <a:path w="14645" h="21600" fill="none" extrusionOk="0">
                <a:moveTo>
                  <a:pt x="0" y="21"/>
                </a:moveTo>
                <a:cubicBezTo>
                  <a:pt x="318" y="7"/>
                  <a:pt x="636" y="-1"/>
                  <a:pt x="955" y="0"/>
                </a:cubicBezTo>
                <a:cubicBezTo>
                  <a:pt x="5946" y="0"/>
                  <a:pt x="10783" y="1728"/>
                  <a:pt x="14644" y="4892"/>
                </a:cubicBezTo>
              </a:path>
              <a:path w="14645" h="21600" stroke="0" extrusionOk="0">
                <a:moveTo>
                  <a:pt x="0" y="21"/>
                </a:moveTo>
                <a:cubicBezTo>
                  <a:pt x="318" y="7"/>
                  <a:pt x="636" y="-1"/>
                  <a:pt x="955" y="0"/>
                </a:cubicBezTo>
                <a:cubicBezTo>
                  <a:pt x="5946" y="0"/>
                  <a:pt x="10783" y="1728"/>
                  <a:pt x="14644" y="4892"/>
                </a:cubicBezTo>
                <a:lnTo>
                  <a:pt x="955" y="21600"/>
                </a:lnTo>
                <a:lnTo>
                  <a:pt x="0" y="21"/>
                </a:lnTo>
                <a:close/>
              </a:path>
            </a:pathLst>
          </a:cu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549900" name="Arc 12"/>
          <p:cNvSpPr>
            <a:spLocks/>
          </p:cNvSpPr>
          <p:nvPr/>
        </p:nvSpPr>
        <p:spPr bwMode="auto">
          <a:xfrm rot="-8360900">
            <a:off x="1600200" y="3276600"/>
            <a:ext cx="2114550" cy="3397250"/>
          </a:xfrm>
          <a:custGeom>
            <a:avLst/>
            <a:gdLst>
              <a:gd name="T0" fmla="*/ 215937257 w 12930"/>
              <a:gd name="T1" fmla="*/ 0 h 20034"/>
              <a:gd name="T2" fmla="*/ 345809876 w 12930"/>
              <a:gd name="T3" fmla="*/ 78559838 h 20034"/>
              <a:gd name="T4" fmla="*/ 0 w 12930"/>
              <a:gd name="T5" fmla="*/ 576086032 h 20034"/>
              <a:gd name="T6" fmla="*/ 0 60000 65536"/>
              <a:gd name="T7" fmla="*/ 0 60000 65536"/>
              <a:gd name="T8" fmla="*/ 0 60000 65536"/>
            </a:gdLst>
            <a:ahLst/>
            <a:cxnLst>
              <a:cxn ang="T6">
                <a:pos x="T0" y="T1"/>
              </a:cxn>
              <a:cxn ang="T7">
                <a:pos x="T2" y="T3"/>
              </a:cxn>
              <a:cxn ang="T8">
                <a:pos x="T4" y="T5"/>
              </a:cxn>
            </a:cxnLst>
            <a:rect l="0" t="0" r="r" b="b"/>
            <a:pathLst>
              <a:path w="12930" h="20034" fill="none" extrusionOk="0">
                <a:moveTo>
                  <a:pt x="8074" y="-1"/>
                </a:moveTo>
                <a:cubicBezTo>
                  <a:pt x="9803" y="696"/>
                  <a:pt x="11436" y="1615"/>
                  <a:pt x="12930" y="2731"/>
                </a:cubicBezTo>
              </a:path>
              <a:path w="12930" h="20034" stroke="0" extrusionOk="0">
                <a:moveTo>
                  <a:pt x="8074" y="-1"/>
                </a:moveTo>
                <a:cubicBezTo>
                  <a:pt x="9803" y="696"/>
                  <a:pt x="11436" y="1615"/>
                  <a:pt x="12930" y="2731"/>
                </a:cubicBezTo>
                <a:lnTo>
                  <a:pt x="0" y="20034"/>
                </a:lnTo>
                <a:lnTo>
                  <a:pt x="8074" y="-1"/>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hu-HU" dirty="0">
              <a:latin typeface="Times New Roman" panose="02020603050405020304" pitchFamily="18" charset="0"/>
            </a:endParaRPr>
          </a:p>
        </p:txBody>
      </p:sp>
      <p:sp>
        <p:nvSpPr>
          <p:cNvPr id="549901" name="Oval 13"/>
          <p:cNvSpPr>
            <a:spLocks noChangeAspect="1" noChangeArrowheads="1"/>
          </p:cNvSpPr>
          <p:nvPr/>
        </p:nvSpPr>
        <p:spPr bwMode="auto">
          <a:xfrm>
            <a:off x="3810000" y="3657600"/>
            <a:ext cx="1447800" cy="1447800"/>
          </a:xfrm>
          <a:prstGeom prst="ellipse">
            <a:avLst/>
          </a:prstGeom>
          <a:gradFill rotWithShape="0">
            <a:gsLst>
              <a:gs pos="0">
                <a:srgbClr val="F8B049"/>
              </a:gs>
              <a:gs pos="17999">
                <a:srgbClr val="B43E85"/>
              </a:gs>
              <a:gs pos="31000">
                <a:srgbClr val="C50849"/>
              </a:gs>
              <a:gs pos="33000">
                <a:srgbClr val="F952A0"/>
              </a:gs>
              <a:gs pos="37000">
                <a:srgbClr val="FEE7F2"/>
              </a:gs>
              <a:gs pos="78999">
                <a:srgbClr val="F8B049"/>
              </a:gs>
              <a:gs pos="87000">
                <a:srgbClr val="F8B049"/>
              </a:gs>
              <a:gs pos="100000">
                <a:srgbClr val="FC9FCB"/>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r>
              <a:rPr lang="hu-HU" b="1" dirty="0">
                <a:latin typeface="Times New Roman" panose="02020603050405020304" pitchFamily="18" charset="0"/>
              </a:rPr>
              <a:t>Az</a:t>
            </a:r>
          </a:p>
          <a:p>
            <a:pPr eaLnBrk="1" hangingPunct="1">
              <a:defRPr/>
            </a:pPr>
            <a:endParaRPr lang="hu-HU" b="1" dirty="0">
              <a:latin typeface="Times New Roman" panose="02020603050405020304" pitchFamily="18" charset="0"/>
            </a:endParaRPr>
          </a:p>
          <a:p>
            <a:pPr eaLnBrk="1" hangingPunct="1">
              <a:defRPr/>
            </a:pPr>
            <a:r>
              <a:rPr lang="hu-HU" b="1" dirty="0">
                <a:effectLst>
                  <a:outerShdw blurRad="38100" dist="38100" dir="2700000" algn="tl">
                    <a:srgbClr val="FFFFFF"/>
                  </a:outerShdw>
                </a:effectLst>
                <a:latin typeface="Times New Roman" panose="02020603050405020304" pitchFamily="18" charset="0"/>
              </a:rPr>
              <a:t>ÉN</a:t>
            </a:r>
            <a:endParaRPr lang="en-US" b="1" dirty="0">
              <a:latin typeface="Times New Roman" panose="02020603050405020304" pitchFamily="18" charset="0"/>
            </a:endParaRPr>
          </a:p>
        </p:txBody>
      </p:sp>
      <p:sp>
        <p:nvSpPr>
          <p:cNvPr id="549902" name="Oval 14"/>
          <p:cNvSpPr>
            <a:spLocks noChangeAspect="1" noChangeArrowheads="1"/>
          </p:cNvSpPr>
          <p:nvPr/>
        </p:nvSpPr>
        <p:spPr bwMode="auto">
          <a:xfrm>
            <a:off x="952500" y="744538"/>
            <a:ext cx="7277100" cy="7277100"/>
          </a:xfrm>
          <a:prstGeom prst="ellipse">
            <a:avLst/>
          </a:prstGeom>
          <a:noFill/>
          <a:ln w="57150">
            <a:solidFill>
              <a:schemeClr val="accent2"/>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49903" name="Rectangle 15"/>
          <p:cNvSpPr>
            <a:spLocks noGrp="1" noChangeArrowheads="1"/>
          </p:cNvSpPr>
          <p:nvPr>
            <p:ph type="title"/>
          </p:nvPr>
        </p:nvSpPr>
        <p:spPr>
          <a:xfrm>
            <a:off x="2457450" y="5600700"/>
            <a:ext cx="3905250" cy="1200150"/>
          </a:xfrm>
          <a:gradFill rotWithShape="0">
            <a:gsLst>
              <a:gs pos="0">
                <a:schemeClr val="accent1"/>
              </a:gs>
              <a:gs pos="50000">
                <a:schemeClr val="bg1"/>
              </a:gs>
              <a:gs pos="100000">
                <a:schemeClr val="accent1"/>
              </a:gs>
            </a:gsLst>
            <a:lin ang="0" scaled="1"/>
          </a:gradFill>
        </p:spPr>
        <p:txBody>
          <a:bodyPr/>
          <a:lstStyle/>
          <a:p>
            <a:pPr>
              <a:defRPr/>
            </a:pPr>
            <a:r>
              <a:rPr lang="hu-HU" sz="4000" i="1" smtClean="0">
                <a:solidFill>
                  <a:srgbClr val="CC0000"/>
                </a:solidFill>
                <a:effectLst>
                  <a:outerShdw blurRad="38100" dist="38100" dir="2700000" algn="tl">
                    <a:srgbClr val="000000"/>
                  </a:outerShdw>
                </a:effectLst>
              </a:rPr>
              <a:t>Az emberi élet körforgása</a:t>
            </a:r>
            <a:endParaRPr lang="en-US" sz="4000" i="1" smtClean="0">
              <a:solidFill>
                <a:srgbClr val="CC0000"/>
              </a:solidFill>
            </a:endParaRPr>
          </a:p>
        </p:txBody>
      </p:sp>
      <p:sp>
        <p:nvSpPr>
          <p:cNvPr id="549904" name="Text Box 16"/>
          <p:cNvSpPr txBox="1">
            <a:spLocks noChangeArrowheads="1"/>
          </p:cNvSpPr>
          <p:nvPr/>
        </p:nvSpPr>
        <p:spPr bwMode="auto">
          <a:xfrm rot="2054359">
            <a:off x="5029200" y="5538788"/>
            <a:ext cx="236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altLang="hu-HU" sz="1800" b="1">
                <a:solidFill>
                  <a:schemeClr val="bg1"/>
                </a:solidFill>
                <a:latin typeface="Tahoma" pitchFamily="34" charset="0"/>
              </a:rPr>
              <a:t>“</a:t>
            </a:r>
            <a:r>
              <a:rPr lang="hu-HU" altLang="hu-HU" sz="1800" b="1">
                <a:solidFill>
                  <a:schemeClr val="bg1"/>
                </a:solidFill>
                <a:latin typeface="Tahoma" pitchFamily="34" charset="0"/>
              </a:rPr>
              <a:t>HALÁL”</a:t>
            </a:r>
          </a:p>
        </p:txBody>
      </p:sp>
      <p:sp>
        <p:nvSpPr>
          <p:cNvPr id="549905" name="Text Box 17"/>
          <p:cNvSpPr txBox="1">
            <a:spLocks noChangeArrowheads="1"/>
          </p:cNvSpPr>
          <p:nvPr/>
        </p:nvSpPr>
        <p:spPr bwMode="auto">
          <a:xfrm rot="1476877">
            <a:off x="5715000" y="53340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altLang="hu-HU" sz="1800" b="1" dirty="0">
                <a:solidFill>
                  <a:srgbClr val="FFCC00"/>
                </a:solidFill>
                <a:latin typeface="Tahoma" pitchFamily="34" charset="0"/>
              </a:rPr>
              <a:t>1  </a:t>
            </a:r>
            <a:r>
              <a:rPr lang="hu-HU" altLang="hu-HU" sz="1800" b="1" dirty="0">
                <a:solidFill>
                  <a:srgbClr val="FFCC00"/>
                </a:solidFill>
                <a:latin typeface="Tahoma" pitchFamily="34" charset="0"/>
              </a:rPr>
              <a:t>SZENVEDÉLYES</a:t>
            </a:r>
          </a:p>
        </p:txBody>
      </p:sp>
      <p:sp>
        <p:nvSpPr>
          <p:cNvPr id="549906" name="Text Box 18"/>
          <p:cNvSpPr txBox="1">
            <a:spLocks noChangeArrowheads="1"/>
          </p:cNvSpPr>
          <p:nvPr/>
        </p:nvSpPr>
        <p:spPr bwMode="auto">
          <a:xfrm rot="643605">
            <a:off x="6096000" y="4776788"/>
            <a:ext cx="236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altLang="hu-HU" sz="1800" b="1">
                <a:solidFill>
                  <a:srgbClr val="FFFF00"/>
                </a:solidFill>
                <a:latin typeface="Tahoma" pitchFamily="34" charset="0"/>
              </a:rPr>
              <a:t>2  </a:t>
            </a:r>
            <a:r>
              <a:rPr lang="hu-HU" altLang="hu-HU" sz="1800" b="1">
                <a:solidFill>
                  <a:srgbClr val="FFFF00"/>
                </a:solidFill>
                <a:latin typeface="Tahoma" pitchFamily="34" charset="0"/>
              </a:rPr>
              <a:t> KÖZNAPI</a:t>
            </a:r>
          </a:p>
        </p:txBody>
      </p:sp>
      <p:sp>
        <p:nvSpPr>
          <p:cNvPr id="549907" name="Text Box 19"/>
          <p:cNvSpPr txBox="1">
            <a:spLocks noChangeArrowheads="1"/>
          </p:cNvSpPr>
          <p:nvPr/>
        </p:nvSpPr>
        <p:spPr bwMode="auto">
          <a:xfrm rot="-139601">
            <a:off x="6134100" y="417195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altLang="hu-HU" sz="1800" b="1" dirty="0">
                <a:solidFill>
                  <a:srgbClr val="00FFFF"/>
                </a:solidFill>
                <a:latin typeface="Tahoma" pitchFamily="34" charset="0"/>
              </a:rPr>
              <a:t>3  </a:t>
            </a:r>
            <a:r>
              <a:rPr lang="hu-HU" altLang="hu-HU" sz="1800" b="1" dirty="0" smtClean="0">
                <a:solidFill>
                  <a:srgbClr val="00FFFF"/>
                </a:solidFill>
                <a:latin typeface="Tahoma" pitchFamily="34" charset="0"/>
              </a:rPr>
              <a:t>BEFOLYÁSOLT</a:t>
            </a:r>
            <a:endParaRPr lang="en-US" altLang="hu-HU" sz="1800" b="1" dirty="0">
              <a:solidFill>
                <a:srgbClr val="00FFFF"/>
              </a:solidFill>
              <a:latin typeface="Tahoma" pitchFamily="34" charset="0"/>
            </a:endParaRPr>
          </a:p>
        </p:txBody>
      </p:sp>
      <p:sp>
        <p:nvSpPr>
          <p:cNvPr id="549908" name="Text Box 20"/>
          <p:cNvSpPr txBox="1">
            <a:spLocks noChangeArrowheads="1"/>
          </p:cNvSpPr>
          <p:nvPr/>
        </p:nvSpPr>
        <p:spPr bwMode="auto">
          <a:xfrm rot="-952899">
            <a:off x="6019800" y="3519488"/>
            <a:ext cx="236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altLang="hu-HU" sz="1800" b="1">
                <a:solidFill>
                  <a:schemeClr val="bg1"/>
                </a:solidFill>
                <a:latin typeface="Tahoma" pitchFamily="34" charset="0"/>
              </a:rPr>
              <a:t>4  </a:t>
            </a:r>
            <a:r>
              <a:rPr lang="hu-HU" altLang="hu-HU" sz="1800" b="1">
                <a:solidFill>
                  <a:schemeClr val="bg1"/>
                </a:solidFill>
                <a:latin typeface="Tahoma" pitchFamily="34" charset="0"/>
              </a:rPr>
              <a:t>MEGTISZTULÓ</a:t>
            </a:r>
          </a:p>
        </p:txBody>
      </p:sp>
      <p:sp>
        <p:nvSpPr>
          <p:cNvPr id="549909" name="Text Box 21"/>
          <p:cNvSpPr txBox="1">
            <a:spLocks noChangeArrowheads="1"/>
          </p:cNvSpPr>
          <p:nvPr/>
        </p:nvSpPr>
        <p:spPr bwMode="auto">
          <a:xfrm rot="-1737524">
            <a:off x="5791200" y="2909888"/>
            <a:ext cx="236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altLang="hu-HU" sz="1800" b="1" dirty="0">
                <a:solidFill>
                  <a:srgbClr val="9900CC"/>
                </a:solidFill>
                <a:latin typeface="Tahoma" pitchFamily="34" charset="0"/>
              </a:rPr>
              <a:t>5   </a:t>
            </a:r>
            <a:r>
              <a:rPr lang="hu-HU" altLang="hu-HU" sz="1800" b="1" dirty="0" smtClean="0">
                <a:solidFill>
                  <a:srgbClr val="9900CC"/>
                </a:solidFill>
                <a:latin typeface="Tahoma" pitchFamily="34" charset="0"/>
              </a:rPr>
              <a:t>KICSINYES</a:t>
            </a:r>
            <a:endParaRPr lang="en-US" altLang="hu-HU" sz="1800" b="1" dirty="0">
              <a:solidFill>
                <a:srgbClr val="9900CC"/>
              </a:solidFill>
              <a:latin typeface="Tahoma" pitchFamily="34" charset="0"/>
            </a:endParaRPr>
          </a:p>
        </p:txBody>
      </p:sp>
      <p:sp>
        <p:nvSpPr>
          <p:cNvPr id="549910" name="Text Box 22"/>
          <p:cNvSpPr txBox="1">
            <a:spLocks noChangeArrowheads="1"/>
          </p:cNvSpPr>
          <p:nvPr/>
        </p:nvSpPr>
        <p:spPr bwMode="auto">
          <a:xfrm rot="-2715220">
            <a:off x="5326857" y="2369343"/>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altLang="hu-HU" sz="1800" b="1">
                <a:solidFill>
                  <a:srgbClr val="FF3300"/>
                </a:solidFill>
                <a:latin typeface="Tahoma" pitchFamily="34" charset="0"/>
              </a:rPr>
              <a:t>6   </a:t>
            </a:r>
            <a:r>
              <a:rPr lang="hu-HU" altLang="hu-HU" sz="1800" b="1">
                <a:solidFill>
                  <a:srgbClr val="FF3300"/>
                </a:solidFill>
                <a:latin typeface="Tahoma" pitchFamily="34" charset="0"/>
              </a:rPr>
              <a:t>MŰVÉSZI</a:t>
            </a:r>
            <a:endParaRPr lang="en-US" altLang="hu-HU" sz="1800" b="1">
              <a:solidFill>
                <a:srgbClr val="FF3300"/>
              </a:solidFill>
              <a:latin typeface="Tahoma" pitchFamily="34" charset="0"/>
            </a:endParaRPr>
          </a:p>
        </p:txBody>
      </p:sp>
      <p:sp>
        <p:nvSpPr>
          <p:cNvPr id="549911" name="Text Box 23"/>
          <p:cNvSpPr txBox="1">
            <a:spLocks noChangeArrowheads="1"/>
          </p:cNvSpPr>
          <p:nvPr/>
        </p:nvSpPr>
        <p:spPr bwMode="auto">
          <a:xfrm rot="-3525479">
            <a:off x="4793457" y="1988343"/>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altLang="hu-HU" sz="1800" b="1">
                <a:solidFill>
                  <a:schemeClr val="accent2"/>
                </a:solidFill>
                <a:latin typeface="Tahoma" pitchFamily="34" charset="0"/>
              </a:rPr>
              <a:t>7  </a:t>
            </a:r>
            <a:r>
              <a:rPr lang="hu-HU" altLang="hu-HU" sz="1800" b="1">
                <a:solidFill>
                  <a:schemeClr val="accent2"/>
                </a:solidFill>
                <a:latin typeface="Tahoma" pitchFamily="34" charset="0"/>
              </a:rPr>
              <a:t>SZELLEMI</a:t>
            </a:r>
            <a:endParaRPr lang="en-US" altLang="hu-HU" sz="1800" b="1">
              <a:solidFill>
                <a:schemeClr val="accent2"/>
              </a:solidFill>
              <a:latin typeface="Tahoma" pitchFamily="34" charset="0"/>
            </a:endParaRPr>
          </a:p>
        </p:txBody>
      </p:sp>
      <p:sp>
        <p:nvSpPr>
          <p:cNvPr id="549912" name="Text Box 24"/>
          <p:cNvSpPr txBox="1">
            <a:spLocks noChangeArrowheads="1"/>
          </p:cNvSpPr>
          <p:nvPr/>
        </p:nvSpPr>
        <p:spPr bwMode="auto">
          <a:xfrm rot="3497851">
            <a:off x="2616200" y="2036763"/>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hu-HU" altLang="hu-HU" sz="1800" b="1" dirty="0">
                <a:solidFill>
                  <a:srgbClr val="CC0000"/>
                </a:solidFill>
                <a:latin typeface="Tahoma" pitchFamily="34" charset="0"/>
              </a:rPr>
              <a:t>1 </a:t>
            </a:r>
            <a:r>
              <a:rPr lang="hu-HU" altLang="hu-HU" sz="1400" dirty="0">
                <a:solidFill>
                  <a:srgbClr val="CC0000"/>
                </a:solidFill>
                <a:sym typeface="Wingdings" pitchFamily="2" charset="2"/>
              </a:rPr>
              <a:t></a:t>
            </a:r>
            <a:r>
              <a:rPr lang="hu-HU" altLang="hu-HU" sz="1800" b="1" dirty="0">
                <a:solidFill>
                  <a:srgbClr val="CC0000"/>
                </a:solidFill>
                <a:latin typeface="Tahoma" pitchFamily="34" charset="0"/>
              </a:rPr>
              <a:t> 4 MENNYORSZÁG</a:t>
            </a:r>
          </a:p>
        </p:txBody>
      </p:sp>
      <p:sp>
        <p:nvSpPr>
          <p:cNvPr id="549913" name="Text Box 25"/>
          <p:cNvSpPr txBox="1">
            <a:spLocks noChangeArrowheads="1"/>
          </p:cNvSpPr>
          <p:nvPr/>
        </p:nvSpPr>
        <p:spPr bwMode="auto">
          <a:xfrm rot="442968">
            <a:off x="1354138" y="3751263"/>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hu-HU" altLang="hu-HU" sz="1800" b="1" dirty="0">
                <a:solidFill>
                  <a:schemeClr val="accent2"/>
                </a:solidFill>
                <a:latin typeface="Tahoma" pitchFamily="34" charset="0"/>
              </a:rPr>
              <a:t>5 </a:t>
            </a:r>
            <a:r>
              <a:rPr lang="hu-HU" altLang="hu-HU" sz="1400" dirty="0">
                <a:solidFill>
                  <a:schemeClr val="accent2"/>
                </a:solidFill>
                <a:sym typeface="Wingdings" pitchFamily="2" charset="2"/>
              </a:rPr>
              <a:t></a:t>
            </a:r>
            <a:r>
              <a:rPr lang="hu-HU" altLang="hu-HU" sz="1800" b="1" dirty="0">
                <a:solidFill>
                  <a:schemeClr val="accent2"/>
                </a:solidFill>
                <a:latin typeface="Tahoma" pitchFamily="34" charset="0"/>
              </a:rPr>
              <a:t> 7 MENNYORSZÁG</a:t>
            </a:r>
          </a:p>
        </p:txBody>
      </p:sp>
      <p:sp>
        <p:nvSpPr>
          <p:cNvPr id="549914" name="Text Box 26"/>
          <p:cNvSpPr txBox="1">
            <a:spLocks noChangeArrowheads="1"/>
          </p:cNvSpPr>
          <p:nvPr/>
        </p:nvSpPr>
        <p:spPr bwMode="auto">
          <a:xfrm rot="-1288276">
            <a:off x="1485900" y="49149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hu-HU" altLang="hu-HU" sz="1800" b="1">
                <a:solidFill>
                  <a:srgbClr val="009900"/>
                </a:solidFill>
                <a:latin typeface="Tahoma" pitchFamily="34" charset="0"/>
              </a:rPr>
              <a:t>ELKÜLÖNÜLÉS</a:t>
            </a:r>
            <a:endParaRPr lang="en-US" altLang="hu-HU" sz="1800" b="1">
              <a:solidFill>
                <a:srgbClr val="009900"/>
              </a:solidFill>
              <a:latin typeface="Tahoma" pitchFamily="34" charset="0"/>
            </a:endParaRPr>
          </a:p>
        </p:txBody>
      </p:sp>
      <p:sp>
        <p:nvSpPr>
          <p:cNvPr id="549915" name="Text Box 27"/>
          <p:cNvSpPr txBox="1">
            <a:spLocks noChangeArrowheads="1"/>
          </p:cNvSpPr>
          <p:nvPr/>
        </p:nvSpPr>
        <p:spPr bwMode="auto">
          <a:xfrm rot="-1717939">
            <a:off x="2590800" y="48387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hu-HU" altLang="hu-HU" sz="1800" b="1">
                <a:solidFill>
                  <a:schemeClr val="bg1"/>
                </a:solidFill>
                <a:latin typeface="Tahoma" pitchFamily="34" charset="0"/>
              </a:rPr>
              <a:t>“SZÜLETÉS”</a:t>
            </a:r>
          </a:p>
        </p:txBody>
      </p:sp>
      <p:sp>
        <p:nvSpPr>
          <p:cNvPr id="549916" name="Text Box 28"/>
          <p:cNvSpPr txBox="1">
            <a:spLocks noChangeArrowheads="1"/>
          </p:cNvSpPr>
          <p:nvPr/>
        </p:nvSpPr>
        <p:spPr bwMode="auto">
          <a:xfrm rot="2281104">
            <a:off x="6934200" y="838200"/>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hu-HU" altLang="hu-HU" sz="2000" b="1">
                <a:solidFill>
                  <a:schemeClr val="bg1"/>
                </a:solidFill>
                <a:latin typeface="Tahoma" pitchFamily="34" charset="0"/>
              </a:rPr>
              <a:t>6 - 40 év</a:t>
            </a:r>
            <a:endParaRPr lang="en-US" altLang="hu-HU" sz="2000" b="1">
              <a:solidFill>
                <a:schemeClr val="bg1"/>
              </a:solidFill>
              <a:latin typeface="Tahoma" pitchFamily="34" charset="0"/>
            </a:endParaRPr>
          </a:p>
        </p:txBody>
      </p:sp>
      <p:sp>
        <p:nvSpPr>
          <p:cNvPr id="549917" name="Text Box 29"/>
          <p:cNvSpPr txBox="1">
            <a:spLocks noChangeArrowheads="1"/>
          </p:cNvSpPr>
          <p:nvPr/>
        </p:nvSpPr>
        <p:spPr bwMode="auto">
          <a:xfrm rot="-3053829">
            <a:off x="-164307" y="1243807"/>
            <a:ext cx="268446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55000"/>
              </a:lnSpc>
              <a:spcBef>
                <a:spcPct val="50000"/>
              </a:spcBef>
            </a:pPr>
            <a:r>
              <a:rPr lang="hu-HU" altLang="hu-HU" sz="2000" b="1">
                <a:solidFill>
                  <a:srgbClr val="FF3300"/>
                </a:solidFill>
                <a:latin typeface="Tahoma" pitchFamily="34" charset="0"/>
              </a:rPr>
              <a:t>700 - 1200 év</a:t>
            </a:r>
            <a:endParaRPr lang="en-US" altLang="hu-HU" sz="2000" b="1">
              <a:solidFill>
                <a:srgbClr val="FF3300"/>
              </a:solidFill>
              <a:latin typeface="Tahoma" pitchFamily="34" charset="0"/>
            </a:endParaRPr>
          </a:p>
        </p:txBody>
      </p:sp>
      <p:sp>
        <p:nvSpPr>
          <p:cNvPr id="549918" name="Text Box 30"/>
          <p:cNvSpPr txBox="1">
            <a:spLocks noChangeArrowheads="1"/>
          </p:cNvSpPr>
          <p:nvPr/>
        </p:nvSpPr>
        <p:spPr bwMode="auto">
          <a:xfrm>
            <a:off x="3524250" y="5233988"/>
            <a:ext cx="198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hu-HU" altLang="hu-HU" sz="1800" b="1">
                <a:solidFill>
                  <a:schemeClr val="accent2"/>
                </a:solidFill>
                <a:latin typeface="Tahoma" pitchFamily="34" charset="0"/>
              </a:rPr>
              <a:t>TESTET-ÖLTÉS</a:t>
            </a:r>
            <a:endParaRPr lang="en-US" altLang="hu-HU">
              <a:solidFill>
                <a:srgbClr val="66FF33"/>
              </a:solidFill>
            </a:endParaRPr>
          </a:p>
        </p:txBody>
      </p:sp>
      <p:sp>
        <p:nvSpPr>
          <p:cNvPr id="549919" name="AutoShape 31"/>
          <p:cNvSpPr>
            <a:spLocks noChangeArrowheads="1"/>
          </p:cNvSpPr>
          <p:nvPr/>
        </p:nvSpPr>
        <p:spPr bwMode="auto">
          <a:xfrm rot="2108955">
            <a:off x="2286000" y="5334000"/>
            <a:ext cx="519113" cy="485775"/>
          </a:xfrm>
          <a:custGeom>
            <a:avLst/>
            <a:gdLst>
              <a:gd name="T0" fmla="*/ 7516131 w 21600"/>
              <a:gd name="T1" fmla="*/ 0 h 21600"/>
              <a:gd name="T2" fmla="*/ 0 w 21600"/>
              <a:gd name="T3" fmla="*/ 5462450 h 21600"/>
              <a:gd name="T4" fmla="*/ 7516131 w 21600"/>
              <a:gd name="T5" fmla="*/ 10924877 h 21600"/>
              <a:gd name="T6" fmla="*/ 12475848 w 21600"/>
              <a:gd name="T7" fmla="*/ 5462450 h 21600"/>
              <a:gd name="T8" fmla="*/ 17694720 60000 65536"/>
              <a:gd name="T9" fmla="*/ 11796480 60000 65536"/>
              <a:gd name="T10" fmla="*/ 5898240 60000 65536"/>
              <a:gd name="T11" fmla="*/ 0 60000 65536"/>
              <a:gd name="T12" fmla="*/ 3375 w 21600"/>
              <a:gd name="T13" fmla="*/ 5859 h 21600"/>
              <a:gd name="T14" fmla="*/ 17671 w 21600"/>
              <a:gd name="T15" fmla="*/ 15741 h 21600"/>
            </a:gdLst>
            <a:ahLst/>
            <a:cxnLst>
              <a:cxn ang="T8">
                <a:pos x="T0" y="T1"/>
              </a:cxn>
              <a:cxn ang="T9">
                <a:pos x="T2" y="T3"/>
              </a:cxn>
              <a:cxn ang="T10">
                <a:pos x="T4" y="T5"/>
              </a:cxn>
              <a:cxn ang="T11">
                <a:pos x="T6" y="T7"/>
              </a:cxn>
            </a:cxnLst>
            <a:rect l="T12" t="T13" r="T14" b="T15"/>
            <a:pathLst>
              <a:path w="21600" h="21600">
                <a:moveTo>
                  <a:pt x="13013" y="0"/>
                </a:moveTo>
                <a:lnTo>
                  <a:pt x="13013" y="5859"/>
                </a:lnTo>
                <a:lnTo>
                  <a:pt x="3375" y="5859"/>
                </a:lnTo>
                <a:lnTo>
                  <a:pt x="3375" y="15741"/>
                </a:lnTo>
                <a:lnTo>
                  <a:pt x="13013" y="15741"/>
                </a:lnTo>
                <a:lnTo>
                  <a:pt x="13013" y="21600"/>
                </a:lnTo>
                <a:lnTo>
                  <a:pt x="21600" y="10800"/>
                </a:lnTo>
                <a:lnTo>
                  <a:pt x="13013" y="0"/>
                </a:lnTo>
                <a:close/>
              </a:path>
              <a:path w="21600" h="21600">
                <a:moveTo>
                  <a:pt x="1350" y="5859"/>
                </a:moveTo>
                <a:lnTo>
                  <a:pt x="1350" y="15741"/>
                </a:lnTo>
                <a:lnTo>
                  <a:pt x="2700" y="15741"/>
                </a:lnTo>
                <a:lnTo>
                  <a:pt x="2700" y="5859"/>
                </a:lnTo>
                <a:lnTo>
                  <a:pt x="1350" y="5859"/>
                </a:lnTo>
                <a:close/>
              </a:path>
              <a:path w="21600" h="21600">
                <a:moveTo>
                  <a:pt x="0" y="5859"/>
                </a:moveTo>
                <a:lnTo>
                  <a:pt x="0" y="15741"/>
                </a:lnTo>
                <a:lnTo>
                  <a:pt x="675" y="15741"/>
                </a:lnTo>
                <a:lnTo>
                  <a:pt x="675" y="5859"/>
                </a:lnTo>
                <a:lnTo>
                  <a:pt x="0" y="5859"/>
                </a:lnTo>
                <a:close/>
              </a:path>
            </a:pathLst>
          </a:cu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549920" name="AutoShape 32"/>
          <p:cNvSpPr>
            <a:spLocks noChangeArrowheads="1"/>
          </p:cNvSpPr>
          <p:nvPr/>
        </p:nvSpPr>
        <p:spPr bwMode="auto">
          <a:xfrm rot="-1790822">
            <a:off x="6172200" y="5486400"/>
            <a:ext cx="519113" cy="485775"/>
          </a:xfrm>
          <a:custGeom>
            <a:avLst/>
            <a:gdLst>
              <a:gd name="T0" fmla="*/ 7516131 w 21600"/>
              <a:gd name="T1" fmla="*/ 0 h 21600"/>
              <a:gd name="T2" fmla="*/ 0 w 21600"/>
              <a:gd name="T3" fmla="*/ 5462450 h 21600"/>
              <a:gd name="T4" fmla="*/ 7516131 w 21600"/>
              <a:gd name="T5" fmla="*/ 10924877 h 21600"/>
              <a:gd name="T6" fmla="*/ 12475848 w 21600"/>
              <a:gd name="T7" fmla="*/ 5462450 h 21600"/>
              <a:gd name="T8" fmla="*/ 17694720 60000 65536"/>
              <a:gd name="T9" fmla="*/ 11796480 60000 65536"/>
              <a:gd name="T10" fmla="*/ 5898240 60000 65536"/>
              <a:gd name="T11" fmla="*/ 0 60000 65536"/>
              <a:gd name="T12" fmla="*/ 3375 w 21600"/>
              <a:gd name="T13" fmla="*/ 5859 h 21600"/>
              <a:gd name="T14" fmla="*/ 17671 w 21600"/>
              <a:gd name="T15" fmla="*/ 15741 h 21600"/>
            </a:gdLst>
            <a:ahLst/>
            <a:cxnLst>
              <a:cxn ang="T8">
                <a:pos x="T0" y="T1"/>
              </a:cxn>
              <a:cxn ang="T9">
                <a:pos x="T2" y="T3"/>
              </a:cxn>
              <a:cxn ang="T10">
                <a:pos x="T4" y="T5"/>
              </a:cxn>
              <a:cxn ang="T11">
                <a:pos x="T6" y="T7"/>
              </a:cxn>
            </a:cxnLst>
            <a:rect l="T12" t="T13" r="T14" b="T15"/>
            <a:pathLst>
              <a:path w="21600" h="21600">
                <a:moveTo>
                  <a:pt x="13013" y="0"/>
                </a:moveTo>
                <a:lnTo>
                  <a:pt x="13013" y="5859"/>
                </a:lnTo>
                <a:lnTo>
                  <a:pt x="3375" y="5859"/>
                </a:lnTo>
                <a:lnTo>
                  <a:pt x="3375" y="15741"/>
                </a:lnTo>
                <a:lnTo>
                  <a:pt x="13013" y="15741"/>
                </a:lnTo>
                <a:lnTo>
                  <a:pt x="13013" y="21600"/>
                </a:lnTo>
                <a:lnTo>
                  <a:pt x="21600" y="10800"/>
                </a:lnTo>
                <a:lnTo>
                  <a:pt x="13013" y="0"/>
                </a:lnTo>
                <a:close/>
              </a:path>
              <a:path w="21600" h="21600">
                <a:moveTo>
                  <a:pt x="1350" y="5859"/>
                </a:moveTo>
                <a:lnTo>
                  <a:pt x="1350" y="15741"/>
                </a:lnTo>
                <a:lnTo>
                  <a:pt x="2700" y="15741"/>
                </a:lnTo>
                <a:lnTo>
                  <a:pt x="2700" y="5859"/>
                </a:lnTo>
                <a:lnTo>
                  <a:pt x="1350" y="5859"/>
                </a:lnTo>
                <a:close/>
              </a:path>
              <a:path w="21600" h="21600">
                <a:moveTo>
                  <a:pt x="0" y="5859"/>
                </a:moveTo>
                <a:lnTo>
                  <a:pt x="0" y="15741"/>
                </a:lnTo>
                <a:lnTo>
                  <a:pt x="675" y="15741"/>
                </a:lnTo>
                <a:lnTo>
                  <a:pt x="675" y="5859"/>
                </a:lnTo>
                <a:lnTo>
                  <a:pt x="0" y="5859"/>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549921" name="Freeform 33"/>
          <p:cNvSpPr>
            <a:spLocks/>
          </p:cNvSpPr>
          <p:nvPr/>
        </p:nvSpPr>
        <p:spPr bwMode="auto">
          <a:xfrm>
            <a:off x="6419850" y="457200"/>
            <a:ext cx="1352550" cy="1066800"/>
          </a:xfrm>
          <a:custGeom>
            <a:avLst/>
            <a:gdLst>
              <a:gd name="T0" fmla="*/ 0 w 852"/>
              <a:gd name="T1" fmla="*/ 0 h 672"/>
              <a:gd name="T2" fmla="*/ 665321250 w 852"/>
              <a:gd name="T3" fmla="*/ 393144375 h 672"/>
              <a:gd name="T4" fmla="*/ 1179433125 w 852"/>
              <a:gd name="T5" fmla="*/ 776208125 h 672"/>
              <a:gd name="T6" fmla="*/ 1653222500 w 852"/>
              <a:gd name="T7" fmla="*/ 1179433125 h 672"/>
              <a:gd name="T8" fmla="*/ 2147173125 w 852"/>
              <a:gd name="T9" fmla="*/ 1693545000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2" h="672">
                <a:moveTo>
                  <a:pt x="0" y="0"/>
                </a:moveTo>
                <a:cubicBezTo>
                  <a:pt x="93" y="52"/>
                  <a:pt x="186" y="105"/>
                  <a:pt x="264" y="156"/>
                </a:cubicBezTo>
                <a:cubicBezTo>
                  <a:pt x="342" y="207"/>
                  <a:pt x="403" y="256"/>
                  <a:pt x="468" y="308"/>
                </a:cubicBezTo>
                <a:cubicBezTo>
                  <a:pt x="533" y="360"/>
                  <a:pt x="592" y="407"/>
                  <a:pt x="656" y="468"/>
                </a:cubicBezTo>
                <a:cubicBezTo>
                  <a:pt x="720" y="529"/>
                  <a:pt x="819" y="637"/>
                  <a:pt x="852" y="672"/>
                </a:cubicBezTo>
              </a:path>
            </a:pathLst>
          </a:custGeom>
          <a:noFill/>
          <a:ln w="57150" cmpd="sng">
            <a:solidFill>
              <a:schemeClr val="bg1"/>
            </a:solidFill>
            <a:round/>
            <a:headEnd type="arrow"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dirty="0">
              <a:latin typeface="Times New Roman" panose="02020603050405020304" pitchFamily="18" charset="0"/>
            </a:endParaRPr>
          </a:p>
        </p:txBody>
      </p:sp>
      <p:sp>
        <p:nvSpPr>
          <p:cNvPr id="549922" name="Freeform 34"/>
          <p:cNvSpPr>
            <a:spLocks/>
          </p:cNvSpPr>
          <p:nvPr/>
        </p:nvSpPr>
        <p:spPr bwMode="auto">
          <a:xfrm rot="-6931180">
            <a:off x="678656" y="267494"/>
            <a:ext cx="1309687" cy="2784476"/>
          </a:xfrm>
          <a:custGeom>
            <a:avLst/>
            <a:gdLst>
              <a:gd name="T0" fmla="*/ 0 w 852"/>
              <a:gd name="T1" fmla="*/ 0 h 672"/>
              <a:gd name="T2" fmla="*/ 623821442 w 852"/>
              <a:gd name="T3" fmla="*/ 2147483647 h 672"/>
              <a:gd name="T4" fmla="*/ 1105864655 w 852"/>
              <a:gd name="T5" fmla="*/ 2147483647 h 672"/>
              <a:gd name="T6" fmla="*/ 1550100647 w 852"/>
              <a:gd name="T7" fmla="*/ 2147483647 h 672"/>
              <a:gd name="T8" fmla="*/ 2013239481 w 852"/>
              <a:gd name="T9" fmla="*/ 2147483647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2" h="672">
                <a:moveTo>
                  <a:pt x="0" y="0"/>
                </a:moveTo>
                <a:cubicBezTo>
                  <a:pt x="93" y="52"/>
                  <a:pt x="186" y="105"/>
                  <a:pt x="264" y="156"/>
                </a:cubicBezTo>
                <a:cubicBezTo>
                  <a:pt x="342" y="207"/>
                  <a:pt x="403" y="256"/>
                  <a:pt x="468" y="308"/>
                </a:cubicBezTo>
                <a:cubicBezTo>
                  <a:pt x="533" y="360"/>
                  <a:pt x="592" y="407"/>
                  <a:pt x="656" y="468"/>
                </a:cubicBezTo>
                <a:cubicBezTo>
                  <a:pt x="720" y="529"/>
                  <a:pt x="819" y="637"/>
                  <a:pt x="852" y="672"/>
                </a:cubicBezTo>
              </a:path>
            </a:pathLst>
          </a:custGeom>
          <a:noFill/>
          <a:ln w="57150" cmpd="sng">
            <a:solidFill>
              <a:srgbClr val="FF3300"/>
            </a:solidFill>
            <a:round/>
            <a:headEnd type="arrow"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dirty="0">
              <a:latin typeface="Times New Roman" panose="02020603050405020304"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549903"/>
                                        </p:tgtEl>
                                        <p:attrNameLst>
                                          <p:attrName>style.visibility</p:attrName>
                                        </p:attrNameLst>
                                      </p:cBhvr>
                                      <p:to>
                                        <p:strVal val="visible"/>
                                      </p:to>
                                    </p:set>
                                    <p:animEffect transition="in" filter="box(out)">
                                      <p:cBhvr>
                                        <p:cTn id="7" dur="500"/>
                                        <p:tgtEl>
                                          <p:spTgt spid="549903"/>
                                        </p:tgtEl>
                                      </p:cBhvr>
                                    </p:animEffect>
                                  </p:childTnLst>
                                </p:cTn>
                              </p:par>
                            </p:childTnLst>
                          </p:cTn>
                        </p:par>
                        <p:par>
                          <p:cTn id="8" fill="hold" nodeType="afterGroup">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549890"/>
                                        </p:tgtEl>
                                        <p:attrNameLst>
                                          <p:attrName>style.visibility</p:attrName>
                                        </p:attrNameLst>
                                      </p:cBhvr>
                                      <p:to>
                                        <p:strVal val="visible"/>
                                      </p:to>
                                    </p:set>
                                    <p:anim calcmode="lin" valueType="num">
                                      <p:cBhvr>
                                        <p:cTn id="11" dur="500" fill="hold"/>
                                        <p:tgtEl>
                                          <p:spTgt spid="549890"/>
                                        </p:tgtEl>
                                        <p:attrNameLst>
                                          <p:attrName>ppt_w</p:attrName>
                                        </p:attrNameLst>
                                      </p:cBhvr>
                                      <p:tavLst>
                                        <p:tav tm="0">
                                          <p:val>
                                            <p:fltVal val="0"/>
                                          </p:val>
                                        </p:tav>
                                        <p:tav tm="100000">
                                          <p:val>
                                            <p:strVal val="#ppt_w"/>
                                          </p:val>
                                        </p:tav>
                                      </p:tavLst>
                                    </p:anim>
                                    <p:anim calcmode="lin" valueType="num">
                                      <p:cBhvr>
                                        <p:cTn id="12" dur="500" fill="hold"/>
                                        <p:tgtEl>
                                          <p:spTgt spid="549890"/>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500"/>
                            </p:stCondLst>
                            <p:childTnLst>
                              <p:par>
                                <p:cTn id="14" presetID="4" presetClass="entr" presetSubtype="32" fill="hold" grpId="0" nodeType="afterEffect">
                                  <p:stCondLst>
                                    <p:cond delay="0"/>
                                  </p:stCondLst>
                                  <p:childTnLst>
                                    <p:set>
                                      <p:cBhvr>
                                        <p:cTn id="15" dur="1" fill="hold">
                                          <p:stCondLst>
                                            <p:cond delay="0"/>
                                          </p:stCondLst>
                                        </p:cTn>
                                        <p:tgtEl>
                                          <p:spTgt spid="549901"/>
                                        </p:tgtEl>
                                        <p:attrNameLst>
                                          <p:attrName>style.visibility</p:attrName>
                                        </p:attrNameLst>
                                      </p:cBhvr>
                                      <p:to>
                                        <p:strVal val="visible"/>
                                      </p:to>
                                    </p:set>
                                    <p:animEffect transition="in" filter="box(out)">
                                      <p:cBhvr>
                                        <p:cTn id="16" dur="500"/>
                                        <p:tgtEl>
                                          <p:spTgt spid="549901"/>
                                        </p:tgtEl>
                                      </p:cBhvr>
                                    </p:animEffect>
                                  </p:childTnLst>
                                </p:cTn>
                              </p:par>
                            </p:childTnLst>
                          </p:cTn>
                        </p:par>
                        <p:par>
                          <p:cTn id="17" fill="hold" nodeType="afterGroup">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549902"/>
                                        </p:tgtEl>
                                        <p:attrNameLst>
                                          <p:attrName>style.visibility</p:attrName>
                                        </p:attrNameLst>
                                      </p:cBhvr>
                                      <p:to>
                                        <p:strVal val="visible"/>
                                      </p:to>
                                    </p:set>
                                    <p:anim calcmode="lin" valueType="num">
                                      <p:cBhvr>
                                        <p:cTn id="20" dur="500" fill="hold"/>
                                        <p:tgtEl>
                                          <p:spTgt spid="549902"/>
                                        </p:tgtEl>
                                        <p:attrNameLst>
                                          <p:attrName>ppt_w</p:attrName>
                                        </p:attrNameLst>
                                      </p:cBhvr>
                                      <p:tavLst>
                                        <p:tav tm="0">
                                          <p:val>
                                            <p:fltVal val="0"/>
                                          </p:val>
                                        </p:tav>
                                        <p:tav tm="100000">
                                          <p:val>
                                            <p:strVal val="#ppt_w"/>
                                          </p:val>
                                        </p:tav>
                                      </p:tavLst>
                                    </p:anim>
                                    <p:anim calcmode="lin" valueType="num">
                                      <p:cBhvr>
                                        <p:cTn id="21" dur="500" fill="hold"/>
                                        <p:tgtEl>
                                          <p:spTgt spid="549902"/>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500"/>
                            </p:stCondLst>
                            <p:childTnLst>
                              <p:par>
                                <p:cTn id="23" presetID="4" presetClass="entr" presetSubtype="32" fill="hold" grpId="0" nodeType="afterEffect">
                                  <p:stCondLst>
                                    <p:cond delay="0"/>
                                  </p:stCondLst>
                                  <p:childTnLst>
                                    <p:set>
                                      <p:cBhvr>
                                        <p:cTn id="24" dur="1" fill="hold">
                                          <p:stCondLst>
                                            <p:cond delay="0"/>
                                          </p:stCondLst>
                                        </p:cTn>
                                        <p:tgtEl>
                                          <p:spTgt spid="549918"/>
                                        </p:tgtEl>
                                        <p:attrNameLst>
                                          <p:attrName>style.visibility</p:attrName>
                                        </p:attrNameLst>
                                      </p:cBhvr>
                                      <p:to>
                                        <p:strVal val="visible"/>
                                      </p:to>
                                    </p:set>
                                    <p:animEffect transition="in" filter="box(out)">
                                      <p:cBhvr>
                                        <p:cTn id="25" dur="500"/>
                                        <p:tgtEl>
                                          <p:spTgt spid="549918"/>
                                        </p:tgtEl>
                                      </p:cBhvr>
                                    </p:animEffect>
                                  </p:childTnLst>
                                </p:cTn>
                              </p:par>
                            </p:childTnLst>
                          </p:cTn>
                        </p:par>
                        <p:par>
                          <p:cTn id="26" fill="hold" nodeType="afterGroup">
                            <p:stCondLst>
                              <p:cond delay="3000"/>
                            </p:stCondLst>
                            <p:childTnLst>
                              <p:par>
                                <p:cTn id="27" presetID="4" presetClass="entr" presetSubtype="32" fill="hold" grpId="0" nodeType="afterEffect">
                                  <p:stCondLst>
                                    <p:cond delay="0"/>
                                  </p:stCondLst>
                                  <p:childTnLst>
                                    <p:set>
                                      <p:cBhvr>
                                        <p:cTn id="28" dur="1" fill="hold">
                                          <p:stCondLst>
                                            <p:cond delay="0"/>
                                          </p:stCondLst>
                                        </p:cTn>
                                        <p:tgtEl>
                                          <p:spTgt spid="549920"/>
                                        </p:tgtEl>
                                        <p:attrNameLst>
                                          <p:attrName>style.visibility</p:attrName>
                                        </p:attrNameLst>
                                      </p:cBhvr>
                                      <p:to>
                                        <p:strVal val="visible"/>
                                      </p:to>
                                    </p:set>
                                    <p:animEffect transition="in" filter="box(out)">
                                      <p:cBhvr>
                                        <p:cTn id="29" dur="500"/>
                                        <p:tgtEl>
                                          <p:spTgt spid="549920"/>
                                        </p:tgtEl>
                                      </p:cBhvr>
                                    </p:animEffect>
                                  </p:childTnLst>
                                </p:cTn>
                              </p:par>
                            </p:childTnLst>
                          </p:cTn>
                        </p:par>
                        <p:par>
                          <p:cTn id="30" fill="hold" nodeType="afterGroup">
                            <p:stCondLst>
                              <p:cond delay="3500"/>
                            </p:stCondLst>
                            <p:childTnLst>
                              <p:par>
                                <p:cTn id="31" presetID="4" presetClass="entr" presetSubtype="32" fill="hold" grpId="0" nodeType="afterEffect">
                                  <p:stCondLst>
                                    <p:cond delay="0"/>
                                  </p:stCondLst>
                                  <p:childTnLst>
                                    <p:set>
                                      <p:cBhvr>
                                        <p:cTn id="32" dur="1" fill="hold">
                                          <p:stCondLst>
                                            <p:cond delay="0"/>
                                          </p:stCondLst>
                                        </p:cTn>
                                        <p:tgtEl>
                                          <p:spTgt spid="549904"/>
                                        </p:tgtEl>
                                        <p:attrNameLst>
                                          <p:attrName>style.visibility</p:attrName>
                                        </p:attrNameLst>
                                      </p:cBhvr>
                                      <p:to>
                                        <p:strVal val="visible"/>
                                      </p:to>
                                    </p:set>
                                    <p:animEffect transition="in" filter="box(out)">
                                      <p:cBhvr>
                                        <p:cTn id="33" dur="500"/>
                                        <p:tgtEl>
                                          <p:spTgt spid="549904"/>
                                        </p:tgtEl>
                                      </p:cBhvr>
                                    </p:animEffect>
                                  </p:childTnLst>
                                </p:cTn>
                              </p:par>
                            </p:childTnLst>
                          </p:cTn>
                        </p:par>
                        <p:par>
                          <p:cTn id="34" fill="hold" nodeType="afterGroup">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549891"/>
                                        </p:tgtEl>
                                        <p:attrNameLst>
                                          <p:attrName>style.visibility</p:attrName>
                                        </p:attrNameLst>
                                      </p:cBhvr>
                                      <p:to>
                                        <p:strVal val="visible"/>
                                      </p:to>
                                    </p:set>
                                    <p:animEffect transition="in" filter="wipe(left)">
                                      <p:cBhvr>
                                        <p:cTn id="37" dur="500"/>
                                        <p:tgtEl>
                                          <p:spTgt spid="549891"/>
                                        </p:tgtEl>
                                      </p:cBhvr>
                                    </p:animEffect>
                                  </p:childTnLst>
                                </p:cTn>
                              </p:par>
                            </p:childTnLst>
                          </p:cTn>
                        </p:par>
                        <p:par>
                          <p:cTn id="38" fill="hold" nodeType="afterGroup">
                            <p:stCondLst>
                              <p:cond delay="4500"/>
                            </p:stCondLst>
                            <p:childTnLst>
                              <p:par>
                                <p:cTn id="39" presetID="4" presetClass="entr" presetSubtype="32" fill="hold" grpId="0" nodeType="afterEffect">
                                  <p:stCondLst>
                                    <p:cond delay="0"/>
                                  </p:stCondLst>
                                  <p:childTnLst>
                                    <p:set>
                                      <p:cBhvr>
                                        <p:cTn id="40" dur="1" fill="hold">
                                          <p:stCondLst>
                                            <p:cond delay="0"/>
                                          </p:stCondLst>
                                        </p:cTn>
                                        <p:tgtEl>
                                          <p:spTgt spid="549905"/>
                                        </p:tgtEl>
                                        <p:attrNameLst>
                                          <p:attrName>style.visibility</p:attrName>
                                        </p:attrNameLst>
                                      </p:cBhvr>
                                      <p:to>
                                        <p:strVal val="visible"/>
                                      </p:to>
                                    </p:set>
                                    <p:animEffect transition="in" filter="box(out)">
                                      <p:cBhvr>
                                        <p:cTn id="41" dur="500"/>
                                        <p:tgtEl>
                                          <p:spTgt spid="549905"/>
                                        </p:tgtEl>
                                      </p:cBhvr>
                                    </p:animEffect>
                                  </p:childTnLst>
                                </p:cTn>
                              </p:par>
                            </p:childTnLst>
                          </p:cTn>
                        </p:par>
                        <p:par>
                          <p:cTn id="42" fill="hold" nodeType="afterGroup">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549892"/>
                                        </p:tgtEl>
                                        <p:attrNameLst>
                                          <p:attrName>style.visibility</p:attrName>
                                        </p:attrNameLst>
                                      </p:cBhvr>
                                      <p:to>
                                        <p:strVal val="visible"/>
                                      </p:to>
                                    </p:set>
                                    <p:animEffect transition="in" filter="wipe(left)">
                                      <p:cBhvr>
                                        <p:cTn id="45" dur="500"/>
                                        <p:tgtEl>
                                          <p:spTgt spid="549892"/>
                                        </p:tgtEl>
                                      </p:cBhvr>
                                    </p:animEffect>
                                  </p:childTnLst>
                                </p:cTn>
                              </p:par>
                            </p:childTnLst>
                          </p:cTn>
                        </p:par>
                        <p:par>
                          <p:cTn id="46" fill="hold" nodeType="afterGroup">
                            <p:stCondLst>
                              <p:cond delay="5500"/>
                            </p:stCondLst>
                            <p:childTnLst>
                              <p:par>
                                <p:cTn id="47" presetID="4" presetClass="entr" presetSubtype="32" fill="hold" grpId="0" nodeType="afterEffect">
                                  <p:stCondLst>
                                    <p:cond delay="0"/>
                                  </p:stCondLst>
                                  <p:childTnLst>
                                    <p:set>
                                      <p:cBhvr>
                                        <p:cTn id="48" dur="1" fill="hold">
                                          <p:stCondLst>
                                            <p:cond delay="0"/>
                                          </p:stCondLst>
                                        </p:cTn>
                                        <p:tgtEl>
                                          <p:spTgt spid="549906"/>
                                        </p:tgtEl>
                                        <p:attrNameLst>
                                          <p:attrName>style.visibility</p:attrName>
                                        </p:attrNameLst>
                                      </p:cBhvr>
                                      <p:to>
                                        <p:strVal val="visible"/>
                                      </p:to>
                                    </p:set>
                                    <p:animEffect transition="in" filter="box(out)">
                                      <p:cBhvr>
                                        <p:cTn id="49" dur="500"/>
                                        <p:tgtEl>
                                          <p:spTgt spid="549906"/>
                                        </p:tgtEl>
                                      </p:cBhvr>
                                    </p:animEffect>
                                  </p:childTnLst>
                                </p:cTn>
                              </p:par>
                            </p:childTnLst>
                          </p:cTn>
                        </p:par>
                        <p:par>
                          <p:cTn id="50" fill="hold" nodeType="afterGroup">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549893"/>
                                        </p:tgtEl>
                                        <p:attrNameLst>
                                          <p:attrName>style.visibility</p:attrName>
                                        </p:attrNameLst>
                                      </p:cBhvr>
                                      <p:to>
                                        <p:strVal val="visible"/>
                                      </p:to>
                                    </p:set>
                                    <p:animEffect transition="in" filter="wipe(left)">
                                      <p:cBhvr>
                                        <p:cTn id="53" dur="500"/>
                                        <p:tgtEl>
                                          <p:spTgt spid="549893"/>
                                        </p:tgtEl>
                                      </p:cBhvr>
                                    </p:animEffect>
                                  </p:childTnLst>
                                </p:cTn>
                              </p:par>
                            </p:childTnLst>
                          </p:cTn>
                        </p:par>
                        <p:par>
                          <p:cTn id="54" fill="hold" nodeType="afterGroup">
                            <p:stCondLst>
                              <p:cond delay="6500"/>
                            </p:stCondLst>
                            <p:childTnLst>
                              <p:par>
                                <p:cTn id="55" presetID="4" presetClass="entr" presetSubtype="32" fill="hold" grpId="0" nodeType="afterEffect">
                                  <p:stCondLst>
                                    <p:cond delay="0"/>
                                  </p:stCondLst>
                                  <p:childTnLst>
                                    <p:set>
                                      <p:cBhvr>
                                        <p:cTn id="56" dur="1" fill="hold">
                                          <p:stCondLst>
                                            <p:cond delay="0"/>
                                          </p:stCondLst>
                                        </p:cTn>
                                        <p:tgtEl>
                                          <p:spTgt spid="549907"/>
                                        </p:tgtEl>
                                        <p:attrNameLst>
                                          <p:attrName>style.visibility</p:attrName>
                                        </p:attrNameLst>
                                      </p:cBhvr>
                                      <p:to>
                                        <p:strVal val="visible"/>
                                      </p:to>
                                    </p:set>
                                    <p:animEffect transition="in" filter="box(out)">
                                      <p:cBhvr>
                                        <p:cTn id="57" dur="500"/>
                                        <p:tgtEl>
                                          <p:spTgt spid="549907"/>
                                        </p:tgtEl>
                                      </p:cBhvr>
                                    </p:animEffect>
                                  </p:childTnLst>
                                </p:cTn>
                              </p:par>
                            </p:childTnLst>
                          </p:cTn>
                        </p:par>
                        <p:par>
                          <p:cTn id="58" fill="hold" nodeType="afterGroup">
                            <p:stCondLst>
                              <p:cond delay="7000"/>
                            </p:stCondLst>
                            <p:childTnLst>
                              <p:par>
                                <p:cTn id="59" presetID="22" presetClass="entr" presetSubtype="8" fill="hold" grpId="0" nodeType="afterEffect">
                                  <p:stCondLst>
                                    <p:cond delay="0"/>
                                  </p:stCondLst>
                                  <p:childTnLst>
                                    <p:set>
                                      <p:cBhvr>
                                        <p:cTn id="60" dur="1" fill="hold">
                                          <p:stCondLst>
                                            <p:cond delay="0"/>
                                          </p:stCondLst>
                                        </p:cTn>
                                        <p:tgtEl>
                                          <p:spTgt spid="549894"/>
                                        </p:tgtEl>
                                        <p:attrNameLst>
                                          <p:attrName>style.visibility</p:attrName>
                                        </p:attrNameLst>
                                      </p:cBhvr>
                                      <p:to>
                                        <p:strVal val="visible"/>
                                      </p:to>
                                    </p:set>
                                    <p:animEffect transition="in" filter="wipe(left)">
                                      <p:cBhvr>
                                        <p:cTn id="61" dur="500"/>
                                        <p:tgtEl>
                                          <p:spTgt spid="549894"/>
                                        </p:tgtEl>
                                      </p:cBhvr>
                                    </p:animEffect>
                                  </p:childTnLst>
                                </p:cTn>
                              </p:par>
                            </p:childTnLst>
                          </p:cTn>
                        </p:par>
                        <p:par>
                          <p:cTn id="62" fill="hold" nodeType="afterGroup">
                            <p:stCondLst>
                              <p:cond delay="7500"/>
                            </p:stCondLst>
                            <p:childTnLst>
                              <p:par>
                                <p:cTn id="63" presetID="4" presetClass="entr" presetSubtype="32" fill="hold" grpId="0" nodeType="afterEffect">
                                  <p:stCondLst>
                                    <p:cond delay="0"/>
                                  </p:stCondLst>
                                  <p:childTnLst>
                                    <p:set>
                                      <p:cBhvr>
                                        <p:cTn id="64" dur="1" fill="hold">
                                          <p:stCondLst>
                                            <p:cond delay="0"/>
                                          </p:stCondLst>
                                        </p:cTn>
                                        <p:tgtEl>
                                          <p:spTgt spid="549908"/>
                                        </p:tgtEl>
                                        <p:attrNameLst>
                                          <p:attrName>style.visibility</p:attrName>
                                        </p:attrNameLst>
                                      </p:cBhvr>
                                      <p:to>
                                        <p:strVal val="visible"/>
                                      </p:to>
                                    </p:set>
                                    <p:animEffect transition="in" filter="box(out)">
                                      <p:cBhvr>
                                        <p:cTn id="65" dur="500"/>
                                        <p:tgtEl>
                                          <p:spTgt spid="549908"/>
                                        </p:tgtEl>
                                      </p:cBhvr>
                                    </p:animEffect>
                                  </p:childTnLst>
                                </p:cTn>
                              </p:par>
                            </p:childTnLst>
                          </p:cTn>
                        </p:par>
                        <p:par>
                          <p:cTn id="66" fill="hold" nodeType="afterGroup">
                            <p:stCondLst>
                              <p:cond delay="8000"/>
                            </p:stCondLst>
                            <p:childTnLst>
                              <p:par>
                                <p:cTn id="67" presetID="22" presetClass="entr" presetSubtype="8" fill="hold" grpId="0" nodeType="afterEffect">
                                  <p:stCondLst>
                                    <p:cond delay="0"/>
                                  </p:stCondLst>
                                  <p:childTnLst>
                                    <p:set>
                                      <p:cBhvr>
                                        <p:cTn id="68" dur="1" fill="hold">
                                          <p:stCondLst>
                                            <p:cond delay="0"/>
                                          </p:stCondLst>
                                        </p:cTn>
                                        <p:tgtEl>
                                          <p:spTgt spid="549895"/>
                                        </p:tgtEl>
                                        <p:attrNameLst>
                                          <p:attrName>style.visibility</p:attrName>
                                        </p:attrNameLst>
                                      </p:cBhvr>
                                      <p:to>
                                        <p:strVal val="visible"/>
                                      </p:to>
                                    </p:set>
                                    <p:animEffect transition="in" filter="wipe(left)">
                                      <p:cBhvr>
                                        <p:cTn id="69" dur="500"/>
                                        <p:tgtEl>
                                          <p:spTgt spid="549895"/>
                                        </p:tgtEl>
                                      </p:cBhvr>
                                    </p:animEffect>
                                  </p:childTnLst>
                                </p:cTn>
                              </p:par>
                            </p:childTnLst>
                          </p:cTn>
                        </p:par>
                        <p:par>
                          <p:cTn id="70" fill="hold" nodeType="afterGroup">
                            <p:stCondLst>
                              <p:cond delay="8500"/>
                            </p:stCondLst>
                            <p:childTnLst>
                              <p:par>
                                <p:cTn id="71" presetID="4" presetClass="entr" presetSubtype="32" fill="hold" grpId="0" nodeType="afterEffect">
                                  <p:stCondLst>
                                    <p:cond delay="0"/>
                                  </p:stCondLst>
                                  <p:childTnLst>
                                    <p:set>
                                      <p:cBhvr>
                                        <p:cTn id="72" dur="1" fill="hold">
                                          <p:stCondLst>
                                            <p:cond delay="0"/>
                                          </p:stCondLst>
                                        </p:cTn>
                                        <p:tgtEl>
                                          <p:spTgt spid="549909"/>
                                        </p:tgtEl>
                                        <p:attrNameLst>
                                          <p:attrName>style.visibility</p:attrName>
                                        </p:attrNameLst>
                                      </p:cBhvr>
                                      <p:to>
                                        <p:strVal val="visible"/>
                                      </p:to>
                                    </p:set>
                                    <p:animEffect transition="in" filter="box(out)">
                                      <p:cBhvr>
                                        <p:cTn id="73" dur="500"/>
                                        <p:tgtEl>
                                          <p:spTgt spid="549909"/>
                                        </p:tgtEl>
                                      </p:cBhvr>
                                    </p:animEffect>
                                  </p:childTnLst>
                                </p:cTn>
                              </p:par>
                            </p:childTnLst>
                          </p:cTn>
                        </p:par>
                        <p:par>
                          <p:cTn id="74" fill="hold" nodeType="afterGroup">
                            <p:stCondLst>
                              <p:cond delay="9000"/>
                            </p:stCondLst>
                            <p:childTnLst>
                              <p:par>
                                <p:cTn id="75" presetID="22" presetClass="entr" presetSubtype="4" fill="hold" grpId="0" nodeType="afterEffect">
                                  <p:stCondLst>
                                    <p:cond delay="0"/>
                                  </p:stCondLst>
                                  <p:childTnLst>
                                    <p:set>
                                      <p:cBhvr>
                                        <p:cTn id="76" dur="1" fill="hold">
                                          <p:stCondLst>
                                            <p:cond delay="0"/>
                                          </p:stCondLst>
                                        </p:cTn>
                                        <p:tgtEl>
                                          <p:spTgt spid="549896"/>
                                        </p:tgtEl>
                                        <p:attrNameLst>
                                          <p:attrName>style.visibility</p:attrName>
                                        </p:attrNameLst>
                                      </p:cBhvr>
                                      <p:to>
                                        <p:strVal val="visible"/>
                                      </p:to>
                                    </p:set>
                                    <p:animEffect transition="in" filter="wipe(down)">
                                      <p:cBhvr>
                                        <p:cTn id="77" dur="500"/>
                                        <p:tgtEl>
                                          <p:spTgt spid="549896"/>
                                        </p:tgtEl>
                                      </p:cBhvr>
                                    </p:animEffect>
                                  </p:childTnLst>
                                </p:cTn>
                              </p:par>
                            </p:childTnLst>
                          </p:cTn>
                        </p:par>
                        <p:par>
                          <p:cTn id="78" fill="hold" nodeType="afterGroup">
                            <p:stCondLst>
                              <p:cond delay="9500"/>
                            </p:stCondLst>
                            <p:childTnLst>
                              <p:par>
                                <p:cTn id="79" presetID="4" presetClass="entr" presetSubtype="32" fill="hold" grpId="0" nodeType="afterEffect">
                                  <p:stCondLst>
                                    <p:cond delay="0"/>
                                  </p:stCondLst>
                                  <p:childTnLst>
                                    <p:set>
                                      <p:cBhvr>
                                        <p:cTn id="80" dur="1" fill="hold">
                                          <p:stCondLst>
                                            <p:cond delay="0"/>
                                          </p:stCondLst>
                                        </p:cTn>
                                        <p:tgtEl>
                                          <p:spTgt spid="549910"/>
                                        </p:tgtEl>
                                        <p:attrNameLst>
                                          <p:attrName>style.visibility</p:attrName>
                                        </p:attrNameLst>
                                      </p:cBhvr>
                                      <p:to>
                                        <p:strVal val="visible"/>
                                      </p:to>
                                    </p:set>
                                    <p:animEffect transition="in" filter="box(out)">
                                      <p:cBhvr>
                                        <p:cTn id="81" dur="500"/>
                                        <p:tgtEl>
                                          <p:spTgt spid="549910"/>
                                        </p:tgtEl>
                                      </p:cBhvr>
                                    </p:animEffect>
                                  </p:childTnLst>
                                </p:cTn>
                              </p:par>
                            </p:childTnLst>
                          </p:cTn>
                        </p:par>
                        <p:par>
                          <p:cTn id="82" fill="hold" nodeType="afterGroup">
                            <p:stCondLst>
                              <p:cond delay="10000"/>
                            </p:stCondLst>
                            <p:childTnLst>
                              <p:par>
                                <p:cTn id="83" presetID="22" presetClass="entr" presetSubtype="4" fill="hold" grpId="0" nodeType="afterEffect">
                                  <p:stCondLst>
                                    <p:cond delay="0"/>
                                  </p:stCondLst>
                                  <p:childTnLst>
                                    <p:set>
                                      <p:cBhvr>
                                        <p:cTn id="84" dur="1" fill="hold">
                                          <p:stCondLst>
                                            <p:cond delay="0"/>
                                          </p:stCondLst>
                                        </p:cTn>
                                        <p:tgtEl>
                                          <p:spTgt spid="549897"/>
                                        </p:tgtEl>
                                        <p:attrNameLst>
                                          <p:attrName>style.visibility</p:attrName>
                                        </p:attrNameLst>
                                      </p:cBhvr>
                                      <p:to>
                                        <p:strVal val="visible"/>
                                      </p:to>
                                    </p:set>
                                    <p:animEffect transition="in" filter="wipe(down)">
                                      <p:cBhvr>
                                        <p:cTn id="85" dur="500"/>
                                        <p:tgtEl>
                                          <p:spTgt spid="549897"/>
                                        </p:tgtEl>
                                      </p:cBhvr>
                                    </p:animEffect>
                                  </p:childTnLst>
                                </p:cTn>
                              </p:par>
                            </p:childTnLst>
                          </p:cTn>
                        </p:par>
                        <p:par>
                          <p:cTn id="86" fill="hold" nodeType="afterGroup">
                            <p:stCondLst>
                              <p:cond delay="10500"/>
                            </p:stCondLst>
                            <p:childTnLst>
                              <p:par>
                                <p:cTn id="87" presetID="4" presetClass="entr" presetSubtype="32" fill="hold" grpId="0" nodeType="afterEffect">
                                  <p:stCondLst>
                                    <p:cond delay="0"/>
                                  </p:stCondLst>
                                  <p:childTnLst>
                                    <p:set>
                                      <p:cBhvr>
                                        <p:cTn id="88" dur="1" fill="hold">
                                          <p:stCondLst>
                                            <p:cond delay="0"/>
                                          </p:stCondLst>
                                        </p:cTn>
                                        <p:tgtEl>
                                          <p:spTgt spid="549911"/>
                                        </p:tgtEl>
                                        <p:attrNameLst>
                                          <p:attrName>style.visibility</p:attrName>
                                        </p:attrNameLst>
                                      </p:cBhvr>
                                      <p:to>
                                        <p:strVal val="visible"/>
                                      </p:to>
                                    </p:set>
                                    <p:animEffect transition="in" filter="box(out)">
                                      <p:cBhvr>
                                        <p:cTn id="89" dur="500"/>
                                        <p:tgtEl>
                                          <p:spTgt spid="549911"/>
                                        </p:tgtEl>
                                      </p:cBhvr>
                                    </p:animEffect>
                                  </p:childTnLst>
                                </p:cTn>
                              </p:par>
                            </p:childTnLst>
                          </p:cTn>
                        </p:par>
                        <p:par>
                          <p:cTn id="90" fill="hold" nodeType="afterGroup">
                            <p:stCondLst>
                              <p:cond delay="11000"/>
                            </p:stCondLst>
                            <p:childTnLst>
                              <p:par>
                                <p:cTn id="91" presetID="22" presetClass="entr" presetSubtype="2" fill="hold" grpId="0" nodeType="afterEffect">
                                  <p:stCondLst>
                                    <p:cond delay="0"/>
                                  </p:stCondLst>
                                  <p:childTnLst>
                                    <p:set>
                                      <p:cBhvr>
                                        <p:cTn id="92" dur="1" fill="hold">
                                          <p:stCondLst>
                                            <p:cond delay="0"/>
                                          </p:stCondLst>
                                        </p:cTn>
                                        <p:tgtEl>
                                          <p:spTgt spid="549921"/>
                                        </p:tgtEl>
                                        <p:attrNameLst>
                                          <p:attrName>style.visibility</p:attrName>
                                        </p:attrNameLst>
                                      </p:cBhvr>
                                      <p:to>
                                        <p:strVal val="visible"/>
                                      </p:to>
                                    </p:set>
                                    <p:animEffect transition="in" filter="wipe(right)">
                                      <p:cBhvr>
                                        <p:cTn id="93" dur="500"/>
                                        <p:tgtEl>
                                          <p:spTgt spid="549921"/>
                                        </p:tgtEl>
                                      </p:cBhvr>
                                    </p:animEffect>
                                  </p:childTnLst>
                                </p:cTn>
                              </p:par>
                            </p:childTnLst>
                          </p:cTn>
                        </p:par>
                        <p:par>
                          <p:cTn id="94" fill="hold" nodeType="afterGroup">
                            <p:stCondLst>
                              <p:cond delay="11500"/>
                            </p:stCondLst>
                            <p:childTnLst>
                              <p:par>
                                <p:cTn id="95" presetID="4" presetClass="entr" presetSubtype="32" fill="hold" grpId="0" nodeType="afterEffect">
                                  <p:stCondLst>
                                    <p:cond delay="0"/>
                                  </p:stCondLst>
                                  <p:childTnLst>
                                    <p:set>
                                      <p:cBhvr>
                                        <p:cTn id="96" dur="1" fill="hold">
                                          <p:stCondLst>
                                            <p:cond delay="0"/>
                                          </p:stCondLst>
                                        </p:cTn>
                                        <p:tgtEl>
                                          <p:spTgt spid="549916"/>
                                        </p:tgtEl>
                                        <p:attrNameLst>
                                          <p:attrName>style.visibility</p:attrName>
                                        </p:attrNameLst>
                                      </p:cBhvr>
                                      <p:to>
                                        <p:strVal val="visible"/>
                                      </p:to>
                                    </p:set>
                                    <p:animEffect transition="in" filter="box(out)">
                                      <p:cBhvr>
                                        <p:cTn id="97" dur="500"/>
                                        <p:tgtEl>
                                          <p:spTgt spid="549916"/>
                                        </p:tgtEl>
                                      </p:cBhvr>
                                    </p:animEffect>
                                  </p:childTnLst>
                                </p:cTn>
                              </p:par>
                            </p:childTnLst>
                          </p:cTn>
                        </p:par>
                        <p:par>
                          <p:cTn id="98" fill="hold" nodeType="withGroup">
                            <p:stCondLst>
                              <p:cond delay="12000"/>
                            </p:stCondLst>
                            <p:childTnLst>
                              <p:par>
                                <p:cTn id="99" presetID="22" presetClass="entr" presetSubtype="2" fill="hold" grpId="0" nodeType="afterEffect">
                                  <p:stCondLst>
                                    <p:cond delay="0"/>
                                  </p:stCondLst>
                                  <p:childTnLst>
                                    <p:set>
                                      <p:cBhvr>
                                        <p:cTn id="100" dur="1" fill="hold">
                                          <p:stCondLst>
                                            <p:cond delay="0"/>
                                          </p:stCondLst>
                                        </p:cTn>
                                        <p:tgtEl>
                                          <p:spTgt spid="549898"/>
                                        </p:tgtEl>
                                        <p:attrNameLst>
                                          <p:attrName>style.visibility</p:attrName>
                                        </p:attrNameLst>
                                      </p:cBhvr>
                                      <p:to>
                                        <p:strVal val="visible"/>
                                      </p:to>
                                    </p:set>
                                    <p:animEffect transition="in" filter="wipe(right)">
                                      <p:cBhvr>
                                        <p:cTn id="101" dur="500"/>
                                        <p:tgtEl>
                                          <p:spTgt spid="549898"/>
                                        </p:tgtEl>
                                      </p:cBhvr>
                                    </p:animEffect>
                                  </p:childTnLst>
                                </p:cTn>
                              </p:par>
                            </p:childTnLst>
                          </p:cTn>
                        </p:par>
                        <p:par>
                          <p:cTn id="102" fill="hold" nodeType="afterGroup">
                            <p:stCondLst>
                              <p:cond delay="12500"/>
                            </p:stCondLst>
                            <p:childTnLst>
                              <p:par>
                                <p:cTn id="103" presetID="4" presetClass="entr" presetSubtype="32" fill="hold" grpId="0" nodeType="afterEffect">
                                  <p:stCondLst>
                                    <p:cond delay="0"/>
                                  </p:stCondLst>
                                  <p:childTnLst>
                                    <p:set>
                                      <p:cBhvr>
                                        <p:cTn id="104" dur="1" fill="hold">
                                          <p:stCondLst>
                                            <p:cond delay="0"/>
                                          </p:stCondLst>
                                        </p:cTn>
                                        <p:tgtEl>
                                          <p:spTgt spid="549912"/>
                                        </p:tgtEl>
                                        <p:attrNameLst>
                                          <p:attrName>style.visibility</p:attrName>
                                        </p:attrNameLst>
                                      </p:cBhvr>
                                      <p:to>
                                        <p:strVal val="visible"/>
                                      </p:to>
                                    </p:set>
                                    <p:animEffect transition="in" filter="box(out)">
                                      <p:cBhvr>
                                        <p:cTn id="105" dur="500"/>
                                        <p:tgtEl>
                                          <p:spTgt spid="549912"/>
                                        </p:tgtEl>
                                      </p:cBhvr>
                                    </p:animEffect>
                                  </p:childTnLst>
                                </p:cTn>
                              </p:par>
                            </p:childTnLst>
                          </p:cTn>
                        </p:par>
                        <p:par>
                          <p:cTn id="106" fill="hold" nodeType="afterGroup">
                            <p:stCondLst>
                              <p:cond delay="13000"/>
                            </p:stCondLst>
                            <p:childTnLst>
                              <p:par>
                                <p:cTn id="107" presetID="22" presetClass="entr" presetSubtype="2" fill="hold" grpId="0" nodeType="afterEffect">
                                  <p:stCondLst>
                                    <p:cond delay="0"/>
                                  </p:stCondLst>
                                  <p:childTnLst>
                                    <p:set>
                                      <p:cBhvr>
                                        <p:cTn id="108" dur="1" fill="hold">
                                          <p:stCondLst>
                                            <p:cond delay="0"/>
                                          </p:stCondLst>
                                        </p:cTn>
                                        <p:tgtEl>
                                          <p:spTgt spid="549899"/>
                                        </p:tgtEl>
                                        <p:attrNameLst>
                                          <p:attrName>style.visibility</p:attrName>
                                        </p:attrNameLst>
                                      </p:cBhvr>
                                      <p:to>
                                        <p:strVal val="visible"/>
                                      </p:to>
                                    </p:set>
                                    <p:animEffect transition="in" filter="wipe(right)">
                                      <p:cBhvr>
                                        <p:cTn id="109" dur="500"/>
                                        <p:tgtEl>
                                          <p:spTgt spid="549899"/>
                                        </p:tgtEl>
                                      </p:cBhvr>
                                    </p:animEffect>
                                  </p:childTnLst>
                                </p:cTn>
                              </p:par>
                            </p:childTnLst>
                          </p:cTn>
                        </p:par>
                        <p:par>
                          <p:cTn id="110" fill="hold" nodeType="afterGroup">
                            <p:stCondLst>
                              <p:cond delay="13500"/>
                            </p:stCondLst>
                            <p:childTnLst>
                              <p:par>
                                <p:cTn id="111" presetID="4" presetClass="entr" presetSubtype="32" fill="hold" grpId="0" nodeType="afterEffect">
                                  <p:stCondLst>
                                    <p:cond delay="0"/>
                                  </p:stCondLst>
                                  <p:childTnLst>
                                    <p:set>
                                      <p:cBhvr>
                                        <p:cTn id="112" dur="1" fill="hold">
                                          <p:stCondLst>
                                            <p:cond delay="0"/>
                                          </p:stCondLst>
                                        </p:cTn>
                                        <p:tgtEl>
                                          <p:spTgt spid="549913"/>
                                        </p:tgtEl>
                                        <p:attrNameLst>
                                          <p:attrName>style.visibility</p:attrName>
                                        </p:attrNameLst>
                                      </p:cBhvr>
                                      <p:to>
                                        <p:strVal val="visible"/>
                                      </p:to>
                                    </p:set>
                                    <p:animEffect transition="in" filter="box(out)">
                                      <p:cBhvr>
                                        <p:cTn id="113" dur="500"/>
                                        <p:tgtEl>
                                          <p:spTgt spid="549913"/>
                                        </p:tgtEl>
                                      </p:cBhvr>
                                    </p:animEffect>
                                  </p:childTnLst>
                                </p:cTn>
                              </p:par>
                            </p:childTnLst>
                          </p:cTn>
                        </p:par>
                        <p:par>
                          <p:cTn id="114" fill="hold" nodeType="afterGroup">
                            <p:stCondLst>
                              <p:cond delay="14000"/>
                            </p:stCondLst>
                            <p:childTnLst>
                              <p:par>
                                <p:cTn id="115" presetID="22" presetClass="entr" presetSubtype="1" fill="hold" grpId="0" nodeType="afterEffect">
                                  <p:stCondLst>
                                    <p:cond delay="0"/>
                                  </p:stCondLst>
                                  <p:childTnLst>
                                    <p:set>
                                      <p:cBhvr>
                                        <p:cTn id="116" dur="1" fill="hold">
                                          <p:stCondLst>
                                            <p:cond delay="0"/>
                                          </p:stCondLst>
                                        </p:cTn>
                                        <p:tgtEl>
                                          <p:spTgt spid="549922"/>
                                        </p:tgtEl>
                                        <p:attrNameLst>
                                          <p:attrName>style.visibility</p:attrName>
                                        </p:attrNameLst>
                                      </p:cBhvr>
                                      <p:to>
                                        <p:strVal val="visible"/>
                                      </p:to>
                                    </p:set>
                                    <p:animEffect transition="in" filter="wipe(up)">
                                      <p:cBhvr>
                                        <p:cTn id="117" dur="500"/>
                                        <p:tgtEl>
                                          <p:spTgt spid="549922"/>
                                        </p:tgtEl>
                                      </p:cBhvr>
                                    </p:animEffect>
                                  </p:childTnLst>
                                </p:cTn>
                              </p:par>
                            </p:childTnLst>
                          </p:cTn>
                        </p:par>
                        <p:par>
                          <p:cTn id="118" fill="hold" nodeType="afterGroup">
                            <p:stCondLst>
                              <p:cond delay="14500"/>
                            </p:stCondLst>
                            <p:childTnLst>
                              <p:par>
                                <p:cTn id="119" presetID="4" presetClass="entr" presetSubtype="32" fill="hold" grpId="0" nodeType="afterEffect">
                                  <p:stCondLst>
                                    <p:cond delay="0"/>
                                  </p:stCondLst>
                                  <p:childTnLst>
                                    <p:set>
                                      <p:cBhvr>
                                        <p:cTn id="120" dur="1" fill="hold">
                                          <p:stCondLst>
                                            <p:cond delay="0"/>
                                          </p:stCondLst>
                                        </p:cTn>
                                        <p:tgtEl>
                                          <p:spTgt spid="549917"/>
                                        </p:tgtEl>
                                        <p:attrNameLst>
                                          <p:attrName>style.visibility</p:attrName>
                                        </p:attrNameLst>
                                      </p:cBhvr>
                                      <p:to>
                                        <p:strVal val="visible"/>
                                      </p:to>
                                    </p:set>
                                    <p:animEffect transition="in" filter="box(out)">
                                      <p:cBhvr>
                                        <p:cTn id="121" dur="500"/>
                                        <p:tgtEl>
                                          <p:spTgt spid="549917"/>
                                        </p:tgtEl>
                                      </p:cBhvr>
                                    </p:animEffect>
                                  </p:childTnLst>
                                </p:cTn>
                              </p:par>
                            </p:childTnLst>
                          </p:cTn>
                        </p:par>
                        <p:par>
                          <p:cTn id="122" fill="hold" nodeType="withGroup">
                            <p:stCondLst>
                              <p:cond delay="15000"/>
                            </p:stCondLst>
                            <p:childTnLst>
                              <p:par>
                                <p:cTn id="123" presetID="22" presetClass="entr" presetSubtype="2" fill="hold" grpId="0" nodeType="afterEffect">
                                  <p:stCondLst>
                                    <p:cond delay="0"/>
                                  </p:stCondLst>
                                  <p:childTnLst>
                                    <p:set>
                                      <p:cBhvr>
                                        <p:cTn id="124" dur="1" fill="hold">
                                          <p:stCondLst>
                                            <p:cond delay="0"/>
                                          </p:stCondLst>
                                        </p:cTn>
                                        <p:tgtEl>
                                          <p:spTgt spid="549900"/>
                                        </p:tgtEl>
                                        <p:attrNameLst>
                                          <p:attrName>style.visibility</p:attrName>
                                        </p:attrNameLst>
                                      </p:cBhvr>
                                      <p:to>
                                        <p:strVal val="visible"/>
                                      </p:to>
                                    </p:set>
                                    <p:animEffect transition="in" filter="wipe(right)">
                                      <p:cBhvr>
                                        <p:cTn id="125" dur="500"/>
                                        <p:tgtEl>
                                          <p:spTgt spid="549900"/>
                                        </p:tgtEl>
                                      </p:cBhvr>
                                    </p:animEffect>
                                  </p:childTnLst>
                                </p:cTn>
                              </p:par>
                            </p:childTnLst>
                          </p:cTn>
                        </p:par>
                        <p:par>
                          <p:cTn id="126" fill="hold" nodeType="afterGroup">
                            <p:stCondLst>
                              <p:cond delay="15500"/>
                            </p:stCondLst>
                            <p:childTnLst>
                              <p:par>
                                <p:cTn id="127" presetID="4" presetClass="entr" presetSubtype="32" fill="hold" grpId="0" nodeType="afterEffect">
                                  <p:stCondLst>
                                    <p:cond delay="0"/>
                                  </p:stCondLst>
                                  <p:childTnLst>
                                    <p:set>
                                      <p:cBhvr>
                                        <p:cTn id="128" dur="1" fill="hold">
                                          <p:stCondLst>
                                            <p:cond delay="0"/>
                                          </p:stCondLst>
                                        </p:cTn>
                                        <p:tgtEl>
                                          <p:spTgt spid="549914"/>
                                        </p:tgtEl>
                                        <p:attrNameLst>
                                          <p:attrName>style.visibility</p:attrName>
                                        </p:attrNameLst>
                                      </p:cBhvr>
                                      <p:to>
                                        <p:strVal val="visible"/>
                                      </p:to>
                                    </p:set>
                                    <p:animEffect transition="in" filter="box(out)">
                                      <p:cBhvr>
                                        <p:cTn id="129" dur="500"/>
                                        <p:tgtEl>
                                          <p:spTgt spid="549914"/>
                                        </p:tgtEl>
                                      </p:cBhvr>
                                    </p:animEffect>
                                  </p:childTnLst>
                                </p:cTn>
                              </p:par>
                            </p:childTnLst>
                          </p:cTn>
                        </p:par>
                        <p:par>
                          <p:cTn id="130" fill="hold" nodeType="afterGroup">
                            <p:stCondLst>
                              <p:cond delay="16000"/>
                            </p:stCondLst>
                            <p:childTnLst>
                              <p:par>
                                <p:cTn id="131" presetID="4" presetClass="entr" presetSubtype="32" fill="hold" grpId="0" nodeType="afterEffect">
                                  <p:stCondLst>
                                    <p:cond delay="0"/>
                                  </p:stCondLst>
                                  <p:childTnLst>
                                    <p:set>
                                      <p:cBhvr>
                                        <p:cTn id="132" dur="1" fill="hold">
                                          <p:stCondLst>
                                            <p:cond delay="0"/>
                                          </p:stCondLst>
                                        </p:cTn>
                                        <p:tgtEl>
                                          <p:spTgt spid="549919"/>
                                        </p:tgtEl>
                                        <p:attrNameLst>
                                          <p:attrName>style.visibility</p:attrName>
                                        </p:attrNameLst>
                                      </p:cBhvr>
                                      <p:to>
                                        <p:strVal val="visible"/>
                                      </p:to>
                                    </p:set>
                                    <p:animEffect transition="in" filter="box(out)">
                                      <p:cBhvr>
                                        <p:cTn id="133" dur="500"/>
                                        <p:tgtEl>
                                          <p:spTgt spid="549919"/>
                                        </p:tgtEl>
                                      </p:cBhvr>
                                    </p:animEffect>
                                  </p:childTnLst>
                                </p:cTn>
                              </p:par>
                            </p:childTnLst>
                          </p:cTn>
                        </p:par>
                        <p:par>
                          <p:cTn id="134" fill="hold" nodeType="afterGroup">
                            <p:stCondLst>
                              <p:cond delay="16500"/>
                            </p:stCondLst>
                            <p:childTnLst>
                              <p:par>
                                <p:cTn id="135" presetID="4" presetClass="entr" presetSubtype="32" fill="hold" grpId="0" nodeType="afterEffect">
                                  <p:stCondLst>
                                    <p:cond delay="0"/>
                                  </p:stCondLst>
                                  <p:childTnLst>
                                    <p:set>
                                      <p:cBhvr>
                                        <p:cTn id="136" dur="1" fill="hold">
                                          <p:stCondLst>
                                            <p:cond delay="0"/>
                                          </p:stCondLst>
                                        </p:cTn>
                                        <p:tgtEl>
                                          <p:spTgt spid="549915"/>
                                        </p:tgtEl>
                                        <p:attrNameLst>
                                          <p:attrName>style.visibility</p:attrName>
                                        </p:attrNameLst>
                                      </p:cBhvr>
                                      <p:to>
                                        <p:strVal val="visible"/>
                                      </p:to>
                                    </p:set>
                                    <p:animEffect transition="in" filter="box(out)">
                                      <p:cBhvr>
                                        <p:cTn id="137" dur="500"/>
                                        <p:tgtEl>
                                          <p:spTgt spid="549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0" grpId="0" animBg="1"/>
      <p:bldP spid="549891" grpId="0" animBg="1"/>
      <p:bldP spid="549892" grpId="0" animBg="1"/>
      <p:bldP spid="549893" grpId="0" animBg="1"/>
      <p:bldP spid="549894" grpId="0" animBg="1"/>
      <p:bldP spid="549895" grpId="0" animBg="1"/>
      <p:bldP spid="549896" grpId="0" animBg="1"/>
      <p:bldP spid="549897" grpId="0" animBg="1"/>
      <p:bldP spid="549898" grpId="0" animBg="1"/>
      <p:bldP spid="549899" grpId="0" animBg="1"/>
      <p:bldP spid="549900" grpId="0" animBg="1"/>
      <p:bldP spid="549901" grpId="0" animBg="1" autoUpdateAnimBg="0"/>
      <p:bldP spid="549902" grpId="0" animBg="1"/>
      <p:bldP spid="549903" grpId="0" animBg="1" autoUpdateAnimBg="0"/>
      <p:bldP spid="549904" grpId="0" autoUpdateAnimBg="0"/>
      <p:bldP spid="549905" grpId="0" autoUpdateAnimBg="0"/>
      <p:bldP spid="549906" grpId="0" autoUpdateAnimBg="0"/>
      <p:bldP spid="549907" grpId="0" autoUpdateAnimBg="0"/>
      <p:bldP spid="549908" grpId="0" autoUpdateAnimBg="0"/>
      <p:bldP spid="549909" grpId="0" autoUpdateAnimBg="0"/>
      <p:bldP spid="549910" grpId="0" autoUpdateAnimBg="0"/>
      <p:bldP spid="549911" grpId="0" autoUpdateAnimBg="0"/>
      <p:bldP spid="549912" grpId="0" autoUpdateAnimBg="0"/>
      <p:bldP spid="549913" grpId="0" autoUpdateAnimBg="0"/>
      <p:bldP spid="549914" grpId="0" autoUpdateAnimBg="0"/>
      <p:bldP spid="549915" grpId="0" autoUpdateAnimBg="0"/>
      <p:bldP spid="549916" grpId="0" autoUpdateAnimBg="0"/>
      <p:bldP spid="549917" grpId="0" autoUpdateAnimBg="0"/>
      <p:bldP spid="549918" grpId="0" autoUpdateAnimBg="0"/>
      <p:bldP spid="549919" grpId="0" animBg="1"/>
      <p:bldP spid="549920" grpId="0" animBg="1"/>
      <p:bldP spid="549921" grpId="0" animBg="1"/>
      <p:bldP spid="5499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body" sz="half" idx="1"/>
          </p:nvPr>
        </p:nvSpPr>
        <p:spPr>
          <a:xfrm>
            <a:off x="381000" y="1012825"/>
            <a:ext cx="4038600" cy="5472113"/>
          </a:xfrm>
        </p:spPr>
        <p:txBody>
          <a:bodyPr/>
          <a:lstStyle/>
          <a:p>
            <a:pPr marL="190500" indent="-190500" algn="ctr">
              <a:lnSpc>
                <a:spcPct val="80000"/>
              </a:lnSpc>
              <a:spcBef>
                <a:spcPts val="6000"/>
              </a:spcBef>
              <a:spcAft>
                <a:spcPts val="1200"/>
              </a:spcAft>
              <a:tabLst>
                <a:tab pos="0" algn="l"/>
                <a:tab pos="1054100" algn="l"/>
                <a:tab pos="1524000" algn="l"/>
                <a:tab pos="1905000" algn="l"/>
              </a:tabLst>
            </a:pPr>
            <a:r>
              <a:rPr lang="hu-HU" altLang="hu-HU" b="1" dirty="0">
                <a:solidFill>
                  <a:schemeClr val="accent1"/>
                </a:solidFill>
                <a:effectLst>
                  <a:outerShdw blurRad="38100" dist="38100" dir="2700000" algn="tl">
                    <a:srgbClr val="C0C0C0"/>
                  </a:outerShdw>
                </a:effectLst>
              </a:rPr>
              <a:t>KÖNYV – TUDÁS</a:t>
            </a:r>
            <a:endParaRPr lang="hu-HU" altLang="hu-HU" b="1" dirty="0">
              <a:solidFill>
                <a:srgbClr val="0000FF"/>
              </a:solidFill>
              <a:effectLst>
                <a:outerShdw blurRad="38100" dist="38100" dir="2700000" algn="tl">
                  <a:srgbClr val="C0C0C0"/>
                </a:outerShdw>
              </a:effectLst>
            </a:endParaRPr>
          </a:p>
          <a:p>
            <a:pPr marL="190500" indent="-190500">
              <a:lnSpc>
                <a:spcPct val="90000"/>
              </a:lnSpc>
              <a:tabLst>
                <a:tab pos="0" algn="l"/>
                <a:tab pos="1054100" algn="l"/>
                <a:tab pos="1524000" algn="l"/>
                <a:tab pos="1905000" algn="l"/>
              </a:tabLst>
            </a:pPr>
            <a:r>
              <a:rPr lang="hu-HU" altLang="hu-HU" sz="2000" dirty="0">
                <a:solidFill>
                  <a:srgbClr val="0000FF"/>
                </a:solidFill>
                <a:effectLst>
                  <a:outerShdw blurRad="38100" dist="38100" dir="2700000" algn="tl">
                    <a:srgbClr val="C0C0C0"/>
                  </a:outerShdw>
                </a:effectLst>
              </a:rPr>
              <a:t>Az érzékelt (“látott”) világhoz</a:t>
            </a:r>
            <a:br>
              <a:rPr lang="hu-HU" altLang="hu-HU" sz="2000" dirty="0">
                <a:solidFill>
                  <a:srgbClr val="0000FF"/>
                </a:solidFill>
                <a:effectLst>
                  <a:outerShdw blurRad="38100" dist="38100" dir="2700000" algn="tl">
                    <a:srgbClr val="C0C0C0"/>
                  </a:outerShdw>
                </a:effectLst>
              </a:rPr>
            </a:br>
            <a:r>
              <a:rPr lang="hu-HU" altLang="hu-HU" sz="2000" dirty="0">
                <a:solidFill>
                  <a:srgbClr val="0000FF"/>
                </a:solidFill>
                <a:effectLst>
                  <a:outerShdw blurRad="38100" dist="38100" dir="2700000" algn="tl">
                    <a:srgbClr val="C0C0C0"/>
                  </a:outerShdw>
                </a:effectLst>
              </a:rPr>
              <a:t>      kötött </a:t>
            </a:r>
            <a:r>
              <a:rPr lang="hu-HU" altLang="hu-HU" sz="2000" i="1" u="sng" dirty="0">
                <a:solidFill>
                  <a:srgbClr val="00CC99"/>
                </a:solidFill>
                <a:effectLst>
                  <a:outerShdw blurRad="38100" dist="38100" dir="2700000" algn="tl">
                    <a:srgbClr val="C0C0C0"/>
                  </a:outerShdw>
                </a:effectLst>
              </a:rPr>
              <a:t>ismeretek halmaza</a:t>
            </a:r>
            <a:endParaRPr lang="hu-HU" altLang="hu-HU" u="sng" dirty="0">
              <a:solidFill>
                <a:srgbClr val="0000FF"/>
              </a:solidFill>
              <a:effectLst>
                <a:outerShdw blurRad="38100" dist="38100" dir="2700000" algn="tl">
                  <a:srgbClr val="C0C0C0"/>
                </a:outerShdw>
              </a:effectLst>
            </a:endParaRPr>
          </a:p>
          <a:p>
            <a:pPr marL="190500" indent="-190500">
              <a:lnSpc>
                <a:spcPct val="80000"/>
              </a:lnSpc>
              <a:spcBef>
                <a:spcPct val="10000"/>
              </a:spcBef>
              <a:tabLst>
                <a:tab pos="0" algn="l"/>
                <a:tab pos="1054100" algn="l"/>
                <a:tab pos="1524000" algn="l"/>
                <a:tab pos="1905000" algn="l"/>
              </a:tabLst>
            </a:pPr>
            <a:r>
              <a:rPr lang="hu-HU" altLang="hu-HU" sz="2400" dirty="0">
                <a:solidFill>
                  <a:srgbClr val="0000FF"/>
                </a:solidFill>
                <a:effectLst>
                  <a:outerShdw blurRad="38100" dist="38100" dir="2700000" algn="tl">
                    <a:srgbClr val="C0C0C0"/>
                  </a:outerShdw>
                </a:effectLst>
              </a:rPr>
              <a:t>Az </a:t>
            </a:r>
            <a:r>
              <a:rPr lang="hu-HU" altLang="hu-HU" sz="2400" dirty="0">
                <a:solidFill>
                  <a:schemeClr val="accent1"/>
                </a:solidFill>
                <a:effectLst>
                  <a:outerShdw blurRad="38100" dist="38100" dir="2700000" algn="tl">
                    <a:srgbClr val="C0C0C0"/>
                  </a:outerShdw>
                </a:effectLst>
              </a:rPr>
              <a:t>ismeretek</a:t>
            </a:r>
            <a:endParaRPr lang="hu-HU" altLang="hu-HU" dirty="0">
              <a:solidFill>
                <a:srgbClr val="0000FF"/>
              </a:solidFill>
              <a:effectLst>
                <a:outerShdw blurRad="38100" dist="38100" dir="2700000" algn="tl">
                  <a:srgbClr val="C0C0C0"/>
                </a:outerShdw>
              </a:effectLst>
            </a:endParaRPr>
          </a:p>
          <a:p>
            <a:pPr marL="571500" lvl="2" indent="0">
              <a:lnSpc>
                <a:spcPct val="85000"/>
              </a:lnSpc>
              <a:spcBef>
                <a:spcPct val="10000"/>
              </a:spcBef>
              <a:tabLst>
                <a:tab pos="0" algn="l"/>
                <a:tab pos="1054100" algn="l"/>
                <a:tab pos="1524000" algn="l"/>
                <a:tab pos="1905000" algn="l"/>
              </a:tabLst>
            </a:pPr>
            <a:r>
              <a:rPr lang="hu-HU" altLang="hu-HU" dirty="0">
                <a:solidFill>
                  <a:srgbClr val="0000FF"/>
                </a:solidFill>
                <a:effectLst>
                  <a:outerShdw blurRad="38100" dist="38100" dir="2700000" algn="tl">
                    <a:srgbClr val="C0C0C0"/>
                  </a:outerShdw>
                </a:effectLst>
              </a:rPr>
              <a:t> – </a:t>
            </a:r>
            <a:r>
              <a:rPr lang="hu-HU" altLang="hu-HU" u="sng" dirty="0">
                <a:solidFill>
                  <a:srgbClr val="0000FF"/>
                </a:solidFill>
                <a:effectLst>
                  <a:outerShdw blurRad="38100" dist="38100" dir="2700000" algn="tl">
                    <a:srgbClr val="C0C0C0"/>
                  </a:outerShdw>
                </a:effectLst>
              </a:rPr>
              <a:t>tanulhatók/taníthatók</a:t>
            </a:r>
            <a:endParaRPr lang="hu-HU" altLang="hu-HU" dirty="0">
              <a:solidFill>
                <a:srgbClr val="0000FF"/>
              </a:solidFill>
              <a:effectLst>
                <a:outerShdw blurRad="38100" dist="38100" dir="2700000" algn="tl">
                  <a:srgbClr val="C0C0C0"/>
                </a:outerShdw>
              </a:effectLst>
            </a:endParaRPr>
          </a:p>
          <a:p>
            <a:pPr marL="571500" lvl="2" indent="0">
              <a:lnSpc>
                <a:spcPct val="85000"/>
              </a:lnSpc>
              <a:spcBef>
                <a:spcPct val="10000"/>
              </a:spcBef>
              <a:tabLst>
                <a:tab pos="0" algn="l"/>
                <a:tab pos="1054100" algn="l"/>
                <a:tab pos="1524000" algn="l"/>
                <a:tab pos="1905000" algn="l"/>
              </a:tabLst>
            </a:pPr>
            <a:r>
              <a:rPr lang="hu-HU" altLang="hu-HU" dirty="0">
                <a:solidFill>
                  <a:srgbClr val="0000FF"/>
                </a:solidFill>
                <a:effectLst>
                  <a:outerShdw blurRad="38100" dist="38100" dir="2700000" algn="tl">
                    <a:srgbClr val="C0C0C0"/>
                  </a:outerShdw>
                </a:effectLst>
              </a:rPr>
              <a:t> – felvett alaptételek köré </a:t>
            </a:r>
            <a:r>
              <a:rPr lang="hu-HU" altLang="hu-HU" sz="2400" u="sng" dirty="0">
                <a:solidFill>
                  <a:srgbClr val="0000FF"/>
                </a:solidFill>
                <a:effectLst>
                  <a:outerShdw blurRad="38100" dist="38100" dir="2700000" algn="tl">
                    <a:srgbClr val="C0C0C0"/>
                  </a:outerShdw>
                </a:effectLst>
              </a:rPr>
              <a:t>     </a:t>
            </a:r>
            <a:r>
              <a:rPr lang="hu-HU" altLang="hu-HU" sz="2400" dirty="0">
                <a:solidFill>
                  <a:srgbClr val="0000FF"/>
                </a:solidFill>
                <a:effectLst>
                  <a:outerShdw blurRad="38100" dist="38100" dir="2700000" algn="tl">
                    <a:srgbClr val="C0C0C0"/>
                  </a:outerShdw>
                </a:effectLst>
              </a:rPr>
              <a:t>	– </a:t>
            </a:r>
            <a:r>
              <a:rPr lang="hu-HU" altLang="hu-HU" u="sng" dirty="0">
                <a:solidFill>
                  <a:srgbClr val="0000FF"/>
                </a:solidFill>
                <a:effectLst>
                  <a:outerShdw blurRad="38100" dist="38100" dir="2700000" algn="tl">
                    <a:srgbClr val="C0C0C0"/>
                  </a:outerShdw>
                </a:effectLst>
              </a:rPr>
              <a:t>logikával</a:t>
            </a:r>
            <a:r>
              <a:rPr lang="hu-HU" altLang="hu-HU" dirty="0">
                <a:solidFill>
                  <a:srgbClr val="0000FF"/>
                </a:solidFill>
                <a:effectLst>
                  <a:outerShdw blurRad="38100" dist="38100" dir="2700000" algn="tl">
                    <a:srgbClr val="C0C0C0"/>
                  </a:outerShdw>
                </a:effectLst>
              </a:rPr>
              <a:t> </a:t>
            </a:r>
            <a:r>
              <a:rPr lang="hu-HU" altLang="hu-HU" dirty="0" smtClean="0">
                <a:solidFill>
                  <a:srgbClr val="0000FF"/>
                </a:solidFill>
                <a:effectLst>
                  <a:outerShdw blurRad="38100" dist="38100" dir="2700000" algn="tl">
                    <a:srgbClr val="C0C0C0"/>
                  </a:outerShdw>
                </a:effectLst>
              </a:rPr>
              <a:t>rendezhetők</a:t>
            </a:r>
            <a:r>
              <a:rPr lang="hu-HU" altLang="hu-HU" dirty="0">
                <a:solidFill>
                  <a:srgbClr val="0000FF"/>
                </a:solidFill>
                <a:effectLst>
                  <a:outerShdw blurRad="38100" dist="38100" dir="2700000" algn="tl">
                    <a:srgbClr val="C0C0C0"/>
                  </a:outerShdw>
                </a:effectLst>
              </a:rPr>
              <a:t/>
            </a:r>
            <a:br>
              <a:rPr lang="hu-HU" altLang="hu-HU" dirty="0">
                <a:solidFill>
                  <a:srgbClr val="0000FF"/>
                </a:solidFill>
                <a:effectLst>
                  <a:outerShdw blurRad="38100" dist="38100" dir="2700000" algn="tl">
                    <a:srgbClr val="C0C0C0"/>
                  </a:outerShdw>
                </a:effectLst>
              </a:rPr>
            </a:br>
            <a:r>
              <a:rPr lang="hu-HU" altLang="hu-HU" sz="2400" dirty="0">
                <a:solidFill>
                  <a:srgbClr val="0000FF"/>
                </a:solidFill>
                <a:effectLst>
                  <a:outerShdw blurRad="38100" dist="38100" dir="2700000" algn="tl">
                    <a:srgbClr val="C0C0C0"/>
                  </a:outerShdw>
                </a:effectLst>
              </a:rPr>
              <a:t>	– </a:t>
            </a:r>
            <a:r>
              <a:rPr lang="hu-HU" altLang="hu-HU" u="sng" dirty="0">
                <a:solidFill>
                  <a:srgbClr val="0000FF"/>
                </a:solidFill>
                <a:effectLst>
                  <a:outerShdw blurRad="38100" dist="38100" dir="2700000" algn="tl">
                    <a:srgbClr val="C0C0C0"/>
                  </a:outerShdw>
                </a:effectLst>
              </a:rPr>
              <a:t>szembeállít</a:t>
            </a:r>
            <a:r>
              <a:rPr lang="hu-HU" altLang="hu-HU" dirty="0">
                <a:solidFill>
                  <a:srgbClr val="0000FF"/>
                </a:solidFill>
                <a:effectLst>
                  <a:outerShdw blurRad="38100" dist="38100" dir="2700000" algn="tl">
                    <a:srgbClr val="C0C0C0"/>
                  </a:outerShdw>
                </a:effectLst>
              </a:rPr>
              <a:t>hatók</a:t>
            </a:r>
            <a:endParaRPr lang="hu-HU" altLang="hu-HU" sz="2400" dirty="0">
              <a:solidFill>
                <a:srgbClr val="0000FF"/>
              </a:solidFill>
              <a:effectLst>
                <a:outerShdw blurRad="38100" dist="38100" dir="2700000" algn="tl">
                  <a:srgbClr val="C0C0C0"/>
                </a:outerShdw>
              </a:effectLst>
            </a:endParaRPr>
          </a:p>
          <a:p>
            <a:pPr marL="190500" indent="-190500">
              <a:lnSpc>
                <a:spcPct val="80000"/>
              </a:lnSpc>
              <a:tabLst>
                <a:tab pos="0" algn="l"/>
                <a:tab pos="1054100" algn="l"/>
                <a:tab pos="1524000" algn="l"/>
                <a:tab pos="1905000" algn="l"/>
              </a:tabLst>
            </a:pPr>
            <a:r>
              <a:rPr lang="hu-HU" altLang="hu-HU" sz="2400" dirty="0">
                <a:solidFill>
                  <a:srgbClr val="0000FF"/>
                </a:solidFill>
                <a:effectLst>
                  <a:outerShdw blurRad="38100" dist="38100" dir="2700000" algn="tl">
                    <a:srgbClr val="C0C0C0"/>
                  </a:outerShdw>
                </a:effectLst>
              </a:rPr>
              <a:t>Az </a:t>
            </a:r>
            <a:r>
              <a:rPr lang="hu-HU" altLang="hu-HU" sz="2400" u="sng" dirty="0">
                <a:solidFill>
                  <a:schemeClr val="accent1"/>
                </a:solidFill>
                <a:effectLst>
                  <a:outerShdw blurRad="38100" dist="38100" dir="2700000" algn="tl">
                    <a:srgbClr val="C0C0C0"/>
                  </a:outerShdw>
                </a:effectLst>
              </a:rPr>
              <a:t>intellektus</a:t>
            </a:r>
            <a:r>
              <a:rPr lang="hu-HU" altLang="hu-HU" sz="2400" dirty="0">
                <a:solidFill>
                  <a:srgbClr val="0000FF"/>
                </a:solidFill>
                <a:effectLst>
                  <a:outerShdw blurRad="38100" dist="38100" dir="2700000" algn="tl">
                    <a:srgbClr val="C0C0C0"/>
                  </a:outerShdw>
                </a:effectLst>
              </a:rPr>
              <a:t> világa:</a:t>
            </a:r>
            <a:endParaRPr lang="hu-HU" altLang="hu-HU" sz="2000" dirty="0">
              <a:solidFill>
                <a:srgbClr val="0000FF"/>
              </a:solidFill>
              <a:effectLst>
                <a:outerShdw blurRad="38100" dist="38100" dir="2700000" algn="tl">
                  <a:srgbClr val="C0C0C0"/>
                </a:outerShdw>
              </a:effectLst>
            </a:endParaRPr>
          </a:p>
          <a:p>
            <a:pPr marL="571500" lvl="2" indent="0">
              <a:lnSpc>
                <a:spcPct val="90000"/>
              </a:lnSpc>
              <a:spcBef>
                <a:spcPct val="10000"/>
              </a:spcBef>
              <a:tabLst>
                <a:tab pos="0" algn="l"/>
                <a:tab pos="1054100" algn="l"/>
                <a:tab pos="1524000" algn="l"/>
                <a:tab pos="1905000" algn="l"/>
              </a:tabLst>
            </a:pPr>
            <a:r>
              <a:rPr lang="hu-HU" altLang="hu-HU" dirty="0">
                <a:solidFill>
                  <a:srgbClr val="0000FF"/>
                </a:solidFill>
                <a:effectLst>
                  <a:outerShdw blurRad="38100" dist="38100" dir="2700000" algn="tl">
                    <a:srgbClr val="C0C0C0"/>
                  </a:outerShdw>
                </a:effectLst>
              </a:rPr>
              <a:t> – </a:t>
            </a:r>
            <a:r>
              <a:rPr lang="hu-HU" altLang="hu-HU" u="sng" dirty="0">
                <a:solidFill>
                  <a:srgbClr val="0000FF"/>
                </a:solidFill>
                <a:effectLst>
                  <a:outerShdw blurRad="38100" dist="38100" dir="2700000" algn="tl">
                    <a:srgbClr val="C0C0C0"/>
                  </a:outerShdw>
                </a:effectLst>
              </a:rPr>
              <a:t>okos(</a:t>
            </a:r>
            <a:r>
              <a:rPr lang="hu-HU" altLang="hu-HU" u="sng" dirty="0" err="1">
                <a:solidFill>
                  <a:srgbClr val="0000FF"/>
                </a:solidFill>
                <a:effectLst>
                  <a:outerShdw blurRad="38100" dist="38100" dir="2700000" algn="tl">
                    <a:srgbClr val="C0C0C0"/>
                  </a:outerShdw>
                </a:effectLst>
              </a:rPr>
              <a:t>kodó</a:t>
            </a:r>
            <a:r>
              <a:rPr lang="hu-HU" altLang="hu-HU" u="sng" dirty="0">
                <a:solidFill>
                  <a:srgbClr val="0000FF"/>
                </a:solidFill>
                <a:effectLst>
                  <a:outerShdw blurRad="38100" dist="38100" dir="2700000" algn="tl">
                    <a:srgbClr val="C0C0C0"/>
                  </a:outerShdw>
                </a:effectLst>
              </a:rPr>
              <a:t>)</a:t>
            </a:r>
            <a:r>
              <a:rPr lang="hu-HU" altLang="hu-HU" dirty="0">
                <a:solidFill>
                  <a:srgbClr val="0000FF"/>
                </a:solidFill>
                <a:effectLst>
                  <a:outerShdw blurRad="38100" dist="38100" dir="2700000" algn="tl">
                    <a:srgbClr val="C0C0C0"/>
                  </a:outerShdw>
                </a:effectLst>
              </a:rPr>
              <a:t> emberek</a:t>
            </a:r>
            <a:br>
              <a:rPr lang="hu-HU" altLang="hu-HU" dirty="0">
                <a:solidFill>
                  <a:srgbClr val="0000FF"/>
                </a:solidFill>
                <a:effectLst>
                  <a:outerShdw blurRad="38100" dist="38100" dir="2700000" algn="tl">
                    <a:srgbClr val="C0C0C0"/>
                  </a:outerShdw>
                </a:effectLst>
              </a:rPr>
            </a:br>
            <a:r>
              <a:rPr lang="hu-HU" altLang="hu-HU" dirty="0">
                <a:solidFill>
                  <a:srgbClr val="0000FF"/>
                </a:solidFill>
                <a:effectLst>
                  <a:outerShdw blurRad="38100" dist="38100" dir="2700000" algn="tl">
                    <a:srgbClr val="C0C0C0"/>
                  </a:outerShdw>
                </a:effectLst>
              </a:rPr>
              <a:t>	vitatkozás/fanatizmus</a:t>
            </a:r>
            <a:endParaRPr lang="hu-HU" altLang="hu-HU" sz="2400" dirty="0">
              <a:solidFill>
                <a:srgbClr val="0000FF"/>
              </a:solidFill>
              <a:effectLst>
                <a:outerShdw blurRad="38100" dist="38100" dir="2700000" algn="tl">
                  <a:srgbClr val="C0C0C0"/>
                </a:outerShdw>
              </a:effectLst>
            </a:endParaRPr>
          </a:p>
          <a:p>
            <a:pPr marL="571500" lvl="2" indent="0">
              <a:lnSpc>
                <a:spcPct val="90000"/>
              </a:lnSpc>
              <a:spcBef>
                <a:spcPct val="10000"/>
              </a:spcBef>
              <a:tabLst>
                <a:tab pos="0" algn="l"/>
                <a:tab pos="1054100" algn="l"/>
                <a:tab pos="1524000" algn="l"/>
                <a:tab pos="1905000" algn="l"/>
              </a:tabLst>
            </a:pPr>
            <a:r>
              <a:rPr lang="hu-HU" altLang="hu-HU" dirty="0">
                <a:solidFill>
                  <a:srgbClr val="0000FF"/>
                </a:solidFill>
                <a:effectLst>
                  <a:outerShdw blurRad="38100" dist="38100" dir="2700000" algn="tl">
                    <a:srgbClr val="C0C0C0"/>
                  </a:outerShdw>
                </a:effectLst>
              </a:rPr>
              <a:t> – a </a:t>
            </a:r>
            <a:r>
              <a:rPr lang="hu-HU" altLang="hu-HU" u="sng" dirty="0">
                <a:solidFill>
                  <a:srgbClr val="0000FF"/>
                </a:solidFill>
                <a:effectLst>
                  <a:outerShdw blurRad="38100" dist="38100" dir="2700000" algn="tl">
                    <a:srgbClr val="C0C0C0"/>
                  </a:outerShdw>
                </a:effectLst>
              </a:rPr>
              <a:t>formával</a:t>
            </a:r>
            <a:r>
              <a:rPr lang="hu-HU" altLang="hu-HU" dirty="0">
                <a:solidFill>
                  <a:srgbClr val="0000FF"/>
                </a:solidFill>
                <a:effectLst>
                  <a:outerShdw blurRad="38100" dist="38100" dir="2700000" algn="tl">
                    <a:srgbClr val="C0C0C0"/>
                  </a:outerShdw>
                </a:effectLst>
              </a:rPr>
              <a:t> foglalkozik</a:t>
            </a:r>
          </a:p>
          <a:p>
            <a:pPr marL="571500" lvl="2" indent="0">
              <a:lnSpc>
                <a:spcPct val="90000"/>
              </a:lnSpc>
              <a:spcBef>
                <a:spcPct val="10000"/>
              </a:spcBef>
              <a:tabLst>
                <a:tab pos="0" algn="l"/>
                <a:tab pos="1054100" algn="l"/>
                <a:tab pos="1524000" algn="l"/>
                <a:tab pos="1905000" algn="l"/>
              </a:tabLst>
            </a:pPr>
            <a:r>
              <a:rPr lang="hu-HU" altLang="hu-HU" dirty="0">
                <a:solidFill>
                  <a:srgbClr val="0000FF"/>
                </a:solidFill>
                <a:effectLst>
                  <a:outerShdw blurRad="38100" dist="38100" dir="2700000" algn="tl">
                    <a:srgbClr val="C0C0C0"/>
                  </a:outerShdw>
                </a:effectLst>
              </a:rPr>
              <a:t> – a </a:t>
            </a:r>
            <a:r>
              <a:rPr lang="hu-HU" altLang="hu-HU" u="sng" dirty="0">
                <a:solidFill>
                  <a:srgbClr val="0000FF"/>
                </a:solidFill>
                <a:effectLst>
                  <a:outerShdw blurRad="38100" dist="38100" dir="2700000" algn="tl">
                    <a:srgbClr val="C0C0C0"/>
                  </a:outerShdw>
                </a:effectLst>
              </a:rPr>
              <a:t>részletek</a:t>
            </a:r>
            <a:r>
              <a:rPr lang="hu-HU" altLang="hu-HU" dirty="0">
                <a:solidFill>
                  <a:srgbClr val="0000FF"/>
                </a:solidFill>
                <a:effectLst>
                  <a:outerShdw blurRad="38100" dist="38100" dir="2700000" algn="tl">
                    <a:srgbClr val="C0C0C0"/>
                  </a:outerShdw>
                </a:effectLst>
              </a:rPr>
              <a:t> elfedik az 		   egészet</a:t>
            </a:r>
          </a:p>
          <a:p>
            <a:pPr marL="190500" indent="-190500">
              <a:tabLst>
                <a:tab pos="0" algn="l"/>
                <a:tab pos="1054100" algn="l"/>
                <a:tab pos="1524000" algn="l"/>
                <a:tab pos="1905000" algn="l"/>
              </a:tabLst>
            </a:pPr>
            <a:r>
              <a:rPr lang="hu-HU" altLang="hu-HU" sz="2600" b="1" i="1" dirty="0">
                <a:solidFill>
                  <a:srgbClr val="33CC33"/>
                </a:solidFill>
                <a:effectLst>
                  <a:outerShdw blurRad="38100" dist="38100" dir="2700000" algn="tl">
                    <a:srgbClr val="C0C0C0"/>
                  </a:outerShdw>
                </a:effectLst>
              </a:rPr>
              <a:t>„A   S Z E M   T A N A”</a:t>
            </a:r>
          </a:p>
        </p:txBody>
      </p:sp>
      <p:sp>
        <p:nvSpPr>
          <p:cNvPr id="443395" name="Rectangle 3"/>
          <p:cNvSpPr>
            <a:spLocks noGrp="1" noChangeArrowheads="1"/>
          </p:cNvSpPr>
          <p:nvPr>
            <p:ph type="body" sz="half" idx="2"/>
          </p:nvPr>
        </p:nvSpPr>
        <p:spPr>
          <a:xfrm>
            <a:off x="4572000" y="993775"/>
            <a:ext cx="4343400" cy="5530850"/>
          </a:xfrm>
        </p:spPr>
        <p:txBody>
          <a:bodyPr/>
          <a:lstStyle/>
          <a:p>
            <a:pPr marL="190500" indent="-190500" algn="ctr">
              <a:lnSpc>
                <a:spcPct val="90000"/>
              </a:lnSpc>
              <a:spcBef>
                <a:spcPts val="4800"/>
              </a:spcBef>
              <a:spcAft>
                <a:spcPts val="1200"/>
              </a:spcAft>
            </a:pPr>
            <a:r>
              <a:rPr lang="hu-HU" altLang="hu-HU" b="1" dirty="0">
                <a:solidFill>
                  <a:srgbClr val="FF3399"/>
                </a:solidFill>
                <a:effectLst>
                  <a:outerShdw blurRad="38100" dist="38100" dir="2700000" algn="tl">
                    <a:srgbClr val="C0C0C0"/>
                  </a:outerShdw>
                </a:effectLst>
              </a:rPr>
              <a:t>SZELLEMI  TUDÁS</a:t>
            </a:r>
            <a:endParaRPr lang="hu-HU" altLang="hu-HU" b="1" dirty="0">
              <a:solidFill>
                <a:srgbClr val="0000FF"/>
              </a:solidFill>
              <a:effectLst>
                <a:outerShdw blurRad="38100" dist="38100" dir="2700000" algn="tl">
                  <a:srgbClr val="C0C0C0"/>
                </a:outerShdw>
              </a:effectLst>
            </a:endParaRPr>
          </a:p>
          <a:p>
            <a:pPr marL="190500" indent="-190500">
              <a:lnSpc>
                <a:spcPct val="90000"/>
              </a:lnSpc>
            </a:pPr>
            <a:r>
              <a:rPr lang="hu-HU" altLang="hu-HU" sz="2000" dirty="0">
                <a:solidFill>
                  <a:srgbClr val="0000FF"/>
                </a:solidFill>
                <a:effectLst>
                  <a:outerShdw blurRad="38100" dist="38100" dir="2700000" algn="tl">
                    <a:srgbClr val="C0C0C0"/>
                  </a:outerShdw>
                </a:effectLst>
              </a:rPr>
              <a:t>Az élményekből, </a:t>
            </a:r>
            <a:r>
              <a:rPr lang="hu-HU" altLang="hu-HU" sz="2000" dirty="0" smtClean="0">
                <a:solidFill>
                  <a:srgbClr val="0000FF"/>
                </a:solidFill>
                <a:effectLst>
                  <a:outerShdw blurRad="38100" dist="38100" dir="2700000" algn="tl">
                    <a:srgbClr val="C0C0C0"/>
                  </a:outerShdw>
                </a:effectLst>
              </a:rPr>
              <a:t>felismerésekből</a:t>
            </a:r>
            <a:r>
              <a:rPr lang="hu-HU" altLang="hu-HU" sz="2000" dirty="0">
                <a:solidFill>
                  <a:srgbClr val="0000FF"/>
                </a:solidFill>
                <a:effectLst>
                  <a:outerShdw blurRad="38100" dist="38100" dir="2700000" algn="tl">
                    <a:srgbClr val="C0C0C0"/>
                  </a:outerShdw>
                </a:effectLst>
              </a:rPr>
              <a:t/>
            </a:r>
            <a:br>
              <a:rPr lang="hu-HU" altLang="hu-HU" sz="2000" dirty="0">
                <a:solidFill>
                  <a:srgbClr val="0000FF"/>
                </a:solidFill>
                <a:effectLst>
                  <a:outerShdw blurRad="38100" dist="38100" dir="2700000" algn="tl">
                    <a:srgbClr val="C0C0C0"/>
                  </a:outerShdw>
                </a:effectLst>
              </a:rPr>
            </a:br>
            <a:r>
              <a:rPr lang="hu-HU" altLang="hu-HU" sz="2000" dirty="0">
                <a:solidFill>
                  <a:srgbClr val="0000FF"/>
                </a:solidFill>
                <a:effectLst>
                  <a:outerShdw blurRad="38100" dist="38100" dir="2700000" algn="tl">
                    <a:srgbClr val="C0C0C0"/>
                  </a:outerShdw>
                </a:effectLst>
              </a:rPr>
              <a:t>      </a:t>
            </a:r>
            <a:r>
              <a:rPr lang="hu-HU" altLang="hu-HU" sz="2000" dirty="0" smtClean="0">
                <a:solidFill>
                  <a:srgbClr val="0000FF"/>
                </a:solidFill>
                <a:effectLst>
                  <a:outerShdw blurRad="38100" dist="38100" dir="2700000" algn="tl">
                    <a:srgbClr val="C0C0C0"/>
                  </a:outerShdw>
                </a:effectLst>
              </a:rPr>
              <a:t>származó/felépülő </a:t>
            </a:r>
            <a:r>
              <a:rPr lang="hu-HU" altLang="hu-HU" sz="2000" i="1" u="sng" dirty="0">
                <a:solidFill>
                  <a:srgbClr val="FF3399"/>
                </a:solidFill>
                <a:effectLst>
                  <a:outerShdw blurRad="38100" dist="38100" dir="2700000" algn="tl">
                    <a:srgbClr val="C0C0C0"/>
                  </a:outerShdw>
                </a:effectLst>
              </a:rPr>
              <a:t>belső tudás</a:t>
            </a:r>
            <a:endParaRPr lang="hu-HU" altLang="hu-HU" sz="2000" dirty="0">
              <a:solidFill>
                <a:srgbClr val="0000FF"/>
              </a:solidFill>
              <a:effectLst>
                <a:outerShdw blurRad="38100" dist="38100" dir="2700000" algn="tl">
                  <a:srgbClr val="C0C0C0"/>
                </a:outerShdw>
              </a:effectLst>
            </a:endParaRPr>
          </a:p>
          <a:p>
            <a:pPr marL="190500" indent="-190500" algn="just">
              <a:lnSpc>
                <a:spcPct val="80000"/>
              </a:lnSpc>
              <a:spcBef>
                <a:spcPct val="10000"/>
              </a:spcBef>
            </a:pPr>
            <a:r>
              <a:rPr lang="hu-HU" altLang="hu-HU" sz="2400" dirty="0">
                <a:solidFill>
                  <a:srgbClr val="0000FF"/>
                </a:solidFill>
                <a:effectLst>
                  <a:outerShdw blurRad="38100" dist="38100" dir="2700000" algn="tl">
                    <a:srgbClr val="C0C0C0"/>
                  </a:outerShdw>
                </a:effectLst>
              </a:rPr>
              <a:t>Ez a </a:t>
            </a:r>
            <a:r>
              <a:rPr lang="hu-HU" altLang="hu-HU" sz="2400" dirty="0">
                <a:solidFill>
                  <a:srgbClr val="FF3399"/>
                </a:solidFill>
                <a:effectLst>
                  <a:outerShdw blurRad="38100" dist="38100" dir="2700000" algn="tl">
                    <a:srgbClr val="C0C0C0"/>
                  </a:outerShdw>
                </a:effectLst>
              </a:rPr>
              <a:t>tudás</a:t>
            </a:r>
            <a:endParaRPr lang="hu-HU" altLang="hu-HU" sz="2000" u="sng" dirty="0">
              <a:solidFill>
                <a:srgbClr val="0000FF"/>
              </a:solidFill>
              <a:effectLst>
                <a:outerShdw blurRad="38100" dist="38100" dir="2700000" algn="tl">
                  <a:srgbClr val="C0C0C0"/>
                </a:outerShdw>
              </a:effectLst>
            </a:endParaRPr>
          </a:p>
          <a:p>
            <a:pPr marL="666750" lvl="2" indent="-95250">
              <a:lnSpc>
                <a:spcPct val="85000"/>
              </a:lnSpc>
              <a:spcBef>
                <a:spcPct val="0"/>
              </a:spcBef>
            </a:pPr>
            <a:r>
              <a:rPr lang="hu-HU" altLang="hu-HU" dirty="0">
                <a:solidFill>
                  <a:srgbClr val="0000FF"/>
                </a:solidFill>
                <a:effectLst>
                  <a:outerShdw blurRad="38100" dist="38100" dir="2700000" algn="tl">
                    <a:srgbClr val="C0C0C0"/>
                  </a:outerShdw>
                </a:effectLst>
              </a:rPr>
              <a:t> –</a:t>
            </a:r>
            <a:r>
              <a:rPr lang="hu-HU" altLang="hu-HU" sz="1600" dirty="0">
                <a:solidFill>
                  <a:srgbClr val="0000FF"/>
                </a:solidFill>
                <a:effectLst>
                  <a:outerShdw blurRad="38100" dist="38100" dir="2700000" algn="tl">
                    <a:srgbClr val="C0C0C0"/>
                  </a:outerShdw>
                </a:effectLst>
              </a:rPr>
              <a:t> </a:t>
            </a:r>
            <a:r>
              <a:rPr lang="hu-HU" altLang="hu-HU" u="sng" dirty="0" smtClean="0">
                <a:solidFill>
                  <a:srgbClr val="0000FF"/>
                </a:solidFill>
                <a:effectLst>
                  <a:outerShdw blurRad="38100" dist="38100" dir="2700000" algn="tl">
                    <a:srgbClr val="C0C0C0"/>
                  </a:outerShdw>
                </a:effectLst>
              </a:rPr>
              <a:t>megszerezhető </a:t>
            </a:r>
            <a:r>
              <a:rPr lang="hu-HU" altLang="hu-HU" sz="1600" dirty="0">
                <a:solidFill>
                  <a:srgbClr val="0000FF"/>
                </a:solidFill>
                <a:effectLst>
                  <a:outerShdw blurRad="38100" dist="38100" dir="2700000" algn="tl">
                    <a:srgbClr val="C0C0C0"/>
                  </a:outerShdw>
                </a:effectLst>
              </a:rPr>
              <a:t>–</a:t>
            </a:r>
            <a:br>
              <a:rPr lang="hu-HU" altLang="hu-HU" sz="1600" dirty="0">
                <a:solidFill>
                  <a:srgbClr val="0000FF"/>
                </a:solidFill>
                <a:effectLst>
                  <a:outerShdw blurRad="38100" dist="38100" dir="2700000" algn="tl">
                    <a:srgbClr val="C0C0C0"/>
                  </a:outerShdw>
                </a:effectLst>
              </a:rPr>
            </a:br>
            <a:r>
              <a:rPr lang="hu-HU" altLang="hu-HU" sz="1600" dirty="0">
                <a:solidFill>
                  <a:srgbClr val="0000FF"/>
                </a:solidFill>
                <a:effectLst>
                  <a:outerShdw blurRad="38100" dist="38100" dir="2700000" algn="tl">
                    <a:srgbClr val="C0C0C0"/>
                  </a:outerShdw>
                </a:effectLst>
              </a:rPr>
              <a:t>	   </a:t>
            </a:r>
            <a:r>
              <a:rPr lang="hu-HU" altLang="hu-HU" dirty="0">
                <a:solidFill>
                  <a:srgbClr val="0000FF"/>
                </a:solidFill>
                <a:effectLst>
                  <a:outerShdw blurRad="38100" dist="38100" dir="2700000" algn="tl">
                    <a:srgbClr val="C0C0C0"/>
                  </a:outerShdw>
                </a:effectLst>
              </a:rPr>
              <a:t>de </a:t>
            </a:r>
            <a:r>
              <a:rPr lang="hu-HU" altLang="hu-HU" u="sng" dirty="0">
                <a:solidFill>
                  <a:srgbClr val="0000FF"/>
                </a:solidFill>
                <a:effectLst>
                  <a:outerShdw blurRad="38100" dist="38100" dir="2700000" algn="tl">
                    <a:srgbClr val="C0C0C0"/>
                  </a:outerShdw>
                </a:effectLst>
              </a:rPr>
              <a:t>nem tanítható</a:t>
            </a:r>
            <a:endParaRPr lang="hu-HU" altLang="hu-HU" dirty="0">
              <a:solidFill>
                <a:srgbClr val="0000FF"/>
              </a:solidFill>
              <a:effectLst>
                <a:outerShdw blurRad="38100" dist="38100" dir="2700000" algn="tl">
                  <a:srgbClr val="C0C0C0"/>
                </a:outerShdw>
              </a:effectLst>
            </a:endParaRPr>
          </a:p>
          <a:p>
            <a:pPr marL="666750" lvl="2" indent="-95250">
              <a:lnSpc>
                <a:spcPct val="85000"/>
              </a:lnSpc>
              <a:spcBef>
                <a:spcPct val="0"/>
              </a:spcBef>
            </a:pPr>
            <a:r>
              <a:rPr lang="hu-HU" altLang="hu-HU" dirty="0">
                <a:solidFill>
                  <a:srgbClr val="0000FF"/>
                </a:solidFill>
                <a:effectLst>
                  <a:outerShdw blurRad="38100" dist="38100" dir="2700000" algn="tl">
                    <a:srgbClr val="C0C0C0"/>
                  </a:outerShdw>
                </a:effectLst>
              </a:rPr>
              <a:t> – </a:t>
            </a:r>
            <a:r>
              <a:rPr lang="hu-HU" altLang="hu-HU" u="sng" dirty="0">
                <a:solidFill>
                  <a:srgbClr val="0000FF"/>
                </a:solidFill>
                <a:effectLst>
                  <a:outerShdw blurRad="38100" dist="38100" dir="2700000" algn="tl">
                    <a:srgbClr val="C0C0C0"/>
                  </a:outerShdw>
                </a:effectLst>
              </a:rPr>
              <a:t>bölcs mondások</a:t>
            </a:r>
            <a:r>
              <a:rPr lang="hu-HU" altLang="hu-HU" dirty="0">
                <a:solidFill>
                  <a:srgbClr val="0000FF"/>
                </a:solidFill>
                <a:effectLst>
                  <a:outerShdw blurRad="38100" dist="38100" dir="2700000" algn="tl">
                    <a:srgbClr val="C0C0C0"/>
                  </a:outerShdw>
                </a:effectLst>
              </a:rPr>
              <a:t>ba, </a:t>
            </a:r>
            <a:br>
              <a:rPr lang="hu-HU" altLang="hu-HU" dirty="0">
                <a:solidFill>
                  <a:srgbClr val="0000FF"/>
                </a:solidFill>
                <a:effectLst>
                  <a:outerShdw blurRad="38100" dist="38100" dir="2700000" algn="tl">
                    <a:srgbClr val="C0C0C0"/>
                  </a:outerShdw>
                </a:effectLst>
              </a:rPr>
            </a:br>
            <a:r>
              <a:rPr lang="hu-HU" altLang="hu-HU" dirty="0">
                <a:solidFill>
                  <a:srgbClr val="0000FF"/>
                </a:solidFill>
                <a:effectLst>
                  <a:outerShdw blurRad="38100" dist="38100" dir="2700000" algn="tl">
                    <a:srgbClr val="C0C0C0"/>
                  </a:outerShdw>
                </a:effectLst>
              </a:rPr>
              <a:t>	   </a:t>
            </a:r>
            <a:r>
              <a:rPr lang="hu-HU" altLang="hu-HU" u="sng" dirty="0">
                <a:solidFill>
                  <a:srgbClr val="0000FF"/>
                </a:solidFill>
                <a:effectLst>
                  <a:outerShdw blurRad="38100" dist="38100" dir="2700000" algn="tl">
                    <a:srgbClr val="C0C0C0"/>
                  </a:outerShdw>
                </a:effectLst>
              </a:rPr>
              <a:t>hasonlatok</a:t>
            </a:r>
            <a:r>
              <a:rPr lang="hu-HU" altLang="hu-HU" dirty="0">
                <a:solidFill>
                  <a:srgbClr val="0000FF"/>
                </a:solidFill>
                <a:effectLst>
                  <a:outerShdw blurRad="38100" dist="38100" dir="2700000" algn="tl">
                    <a:srgbClr val="C0C0C0"/>
                  </a:outerShdw>
                </a:effectLst>
              </a:rPr>
              <a:t>ba befoglalható</a:t>
            </a:r>
          </a:p>
          <a:p>
            <a:pPr marL="666750" lvl="2" indent="-95250">
              <a:lnSpc>
                <a:spcPct val="85000"/>
              </a:lnSpc>
              <a:spcBef>
                <a:spcPct val="0"/>
              </a:spcBef>
            </a:pPr>
            <a:r>
              <a:rPr lang="hu-HU" altLang="hu-HU" dirty="0">
                <a:solidFill>
                  <a:srgbClr val="0000FF"/>
                </a:solidFill>
                <a:effectLst>
                  <a:outerShdw blurRad="38100" dist="38100" dir="2700000" algn="tl">
                    <a:srgbClr val="C0C0C0"/>
                  </a:outerShdw>
                </a:effectLst>
              </a:rPr>
              <a:t> – </a:t>
            </a:r>
            <a:r>
              <a:rPr lang="hu-HU" altLang="hu-HU" u="sng" dirty="0">
                <a:solidFill>
                  <a:srgbClr val="0000FF"/>
                </a:solidFill>
                <a:effectLst>
                  <a:outerShdw blurRad="38100" dist="38100" dir="2700000" algn="tl">
                    <a:srgbClr val="C0C0C0"/>
                  </a:outerShdw>
                </a:effectLst>
              </a:rPr>
              <a:t>nincs</a:t>
            </a:r>
            <a:r>
              <a:rPr lang="hu-HU" altLang="hu-HU" dirty="0">
                <a:solidFill>
                  <a:srgbClr val="0000FF"/>
                </a:solidFill>
                <a:effectLst>
                  <a:outerShdw blurRad="38100" dist="38100" dir="2700000" algn="tl">
                    <a:srgbClr val="C0C0C0"/>
                  </a:outerShdw>
                </a:effectLst>
              </a:rPr>
              <a:t> szembenállás</a:t>
            </a:r>
            <a:endParaRPr lang="hu-HU" altLang="hu-HU" sz="1800" dirty="0">
              <a:solidFill>
                <a:srgbClr val="0000FF"/>
              </a:solidFill>
              <a:effectLst>
                <a:outerShdw blurRad="38100" dist="38100" dir="2700000" algn="tl">
                  <a:srgbClr val="C0C0C0"/>
                </a:outerShdw>
              </a:effectLst>
            </a:endParaRPr>
          </a:p>
          <a:p>
            <a:pPr marL="190500" indent="-190500" algn="just">
              <a:lnSpc>
                <a:spcPct val="85000"/>
              </a:lnSpc>
              <a:spcBef>
                <a:spcPct val="10000"/>
              </a:spcBef>
            </a:pPr>
            <a:r>
              <a:rPr lang="hu-HU" altLang="hu-HU" sz="2400" dirty="0">
                <a:solidFill>
                  <a:srgbClr val="0000FF"/>
                </a:solidFill>
                <a:effectLst>
                  <a:outerShdw blurRad="38100" dist="38100" dir="2700000" algn="tl">
                    <a:srgbClr val="C0C0C0"/>
                  </a:outerShdw>
                </a:effectLst>
              </a:rPr>
              <a:t>Az </a:t>
            </a:r>
            <a:r>
              <a:rPr lang="hu-HU" altLang="hu-HU" sz="2400" u="sng" dirty="0">
                <a:solidFill>
                  <a:srgbClr val="FF3399"/>
                </a:solidFill>
                <a:effectLst>
                  <a:outerShdw blurRad="38100" dist="38100" dir="2700000" algn="tl">
                    <a:srgbClr val="C0C0C0"/>
                  </a:outerShdw>
                </a:effectLst>
              </a:rPr>
              <a:t>intuíció</a:t>
            </a:r>
            <a:r>
              <a:rPr lang="hu-HU" altLang="hu-HU" sz="2400" dirty="0">
                <a:solidFill>
                  <a:srgbClr val="0000FF"/>
                </a:solidFill>
                <a:effectLst>
                  <a:outerShdw blurRad="38100" dist="38100" dir="2700000" algn="tl">
                    <a:srgbClr val="C0C0C0"/>
                  </a:outerShdw>
                </a:effectLst>
              </a:rPr>
              <a:t> világa</a:t>
            </a:r>
          </a:p>
          <a:p>
            <a:pPr marL="666750" lvl="2" indent="-95250">
              <a:lnSpc>
                <a:spcPct val="85000"/>
              </a:lnSpc>
              <a:spcBef>
                <a:spcPct val="10000"/>
              </a:spcBef>
            </a:pPr>
            <a:r>
              <a:rPr lang="hu-HU" altLang="hu-HU" dirty="0">
                <a:solidFill>
                  <a:srgbClr val="0000FF"/>
                </a:solidFill>
                <a:effectLst>
                  <a:outerShdw blurRad="38100" dist="38100" dir="2700000" algn="tl">
                    <a:srgbClr val="C0C0C0"/>
                  </a:outerShdw>
                </a:effectLst>
              </a:rPr>
              <a:t> –  </a:t>
            </a:r>
            <a:r>
              <a:rPr lang="hu-HU" altLang="hu-HU" u="sng" dirty="0">
                <a:solidFill>
                  <a:srgbClr val="0000FF"/>
                </a:solidFill>
                <a:effectLst>
                  <a:outerShdw blurRad="38100" dist="38100" dir="2700000" algn="tl">
                    <a:srgbClr val="C0C0C0"/>
                  </a:outerShdw>
                </a:effectLst>
              </a:rPr>
              <a:t>bölcs</a:t>
            </a:r>
            <a:r>
              <a:rPr lang="hu-HU" altLang="hu-HU" dirty="0">
                <a:solidFill>
                  <a:srgbClr val="0000FF"/>
                </a:solidFill>
                <a:effectLst>
                  <a:outerShdw blurRad="38100" dist="38100" dir="2700000" algn="tl">
                    <a:srgbClr val="C0C0C0"/>
                  </a:outerShdw>
                </a:effectLst>
              </a:rPr>
              <a:t> emberek,</a:t>
            </a:r>
            <a:br>
              <a:rPr lang="hu-HU" altLang="hu-HU" dirty="0">
                <a:solidFill>
                  <a:srgbClr val="0000FF"/>
                </a:solidFill>
                <a:effectLst>
                  <a:outerShdw blurRad="38100" dist="38100" dir="2700000" algn="tl">
                    <a:srgbClr val="C0C0C0"/>
                  </a:outerShdw>
                </a:effectLst>
              </a:rPr>
            </a:br>
            <a:r>
              <a:rPr lang="hu-HU" altLang="hu-HU" dirty="0">
                <a:solidFill>
                  <a:srgbClr val="0000FF"/>
                </a:solidFill>
                <a:effectLst>
                  <a:outerShdw blurRad="38100" dist="38100" dir="2700000" algn="tl">
                    <a:srgbClr val="C0C0C0"/>
                  </a:outerShdw>
                </a:effectLst>
              </a:rPr>
              <a:t>           bölcs mosoly</a:t>
            </a:r>
          </a:p>
          <a:p>
            <a:pPr marL="666750" lvl="2" indent="-95250" algn="just">
              <a:lnSpc>
                <a:spcPct val="85000"/>
              </a:lnSpc>
              <a:spcBef>
                <a:spcPct val="10000"/>
              </a:spcBef>
            </a:pPr>
            <a:r>
              <a:rPr lang="hu-HU" altLang="hu-HU" dirty="0">
                <a:solidFill>
                  <a:srgbClr val="0000FF"/>
                </a:solidFill>
                <a:effectLst>
                  <a:outerShdw blurRad="38100" dist="38100" dir="2700000" algn="tl">
                    <a:srgbClr val="C0C0C0"/>
                  </a:outerShdw>
                </a:effectLst>
              </a:rPr>
              <a:t> –  a </a:t>
            </a:r>
            <a:r>
              <a:rPr lang="hu-HU" altLang="hu-HU" u="sng" dirty="0">
                <a:solidFill>
                  <a:srgbClr val="0000FF"/>
                </a:solidFill>
                <a:effectLst>
                  <a:outerShdw blurRad="38100" dist="38100" dir="2700000" algn="tl">
                    <a:srgbClr val="C0C0C0"/>
                  </a:outerShdw>
                </a:effectLst>
              </a:rPr>
              <a:t>tartalommal </a:t>
            </a:r>
            <a:r>
              <a:rPr lang="hu-HU" altLang="hu-HU" dirty="0">
                <a:solidFill>
                  <a:srgbClr val="0000FF"/>
                </a:solidFill>
                <a:effectLst>
                  <a:outerShdw blurRad="38100" dist="38100" dir="2700000" algn="tl">
                    <a:srgbClr val="C0C0C0"/>
                  </a:outerShdw>
                </a:effectLst>
              </a:rPr>
              <a:t>foglalkozik</a:t>
            </a:r>
          </a:p>
          <a:p>
            <a:pPr marL="666750" lvl="2" indent="-95250">
              <a:lnSpc>
                <a:spcPct val="85000"/>
              </a:lnSpc>
              <a:spcBef>
                <a:spcPct val="10000"/>
              </a:spcBef>
            </a:pPr>
            <a:r>
              <a:rPr lang="hu-HU" altLang="hu-HU" dirty="0">
                <a:solidFill>
                  <a:srgbClr val="0000FF"/>
                </a:solidFill>
                <a:effectLst>
                  <a:outerShdw blurRad="38100" dist="38100" dir="2700000" algn="tl">
                    <a:srgbClr val="C0C0C0"/>
                  </a:outerShdw>
                </a:effectLst>
              </a:rPr>
              <a:t> –  az </a:t>
            </a:r>
            <a:r>
              <a:rPr lang="hu-HU" altLang="hu-HU" u="sng" dirty="0">
                <a:solidFill>
                  <a:srgbClr val="0000FF"/>
                </a:solidFill>
                <a:effectLst>
                  <a:outerShdw blurRad="38100" dist="38100" dir="2700000" algn="tl">
                    <a:srgbClr val="C0C0C0"/>
                  </a:outerShdw>
                </a:effectLst>
              </a:rPr>
              <a:t>egész</a:t>
            </a:r>
            <a:r>
              <a:rPr lang="hu-HU" altLang="hu-HU" dirty="0">
                <a:solidFill>
                  <a:srgbClr val="0000FF"/>
                </a:solidFill>
                <a:effectLst>
                  <a:outerShdw blurRad="38100" dist="38100" dir="2700000" algn="tl">
                    <a:srgbClr val="C0C0C0"/>
                  </a:outerShdw>
                </a:effectLst>
              </a:rPr>
              <a:t> tartalmazza a</a:t>
            </a:r>
            <a:br>
              <a:rPr lang="hu-HU" altLang="hu-HU" dirty="0">
                <a:solidFill>
                  <a:srgbClr val="0000FF"/>
                </a:solidFill>
                <a:effectLst>
                  <a:outerShdw blurRad="38100" dist="38100" dir="2700000" algn="tl">
                    <a:srgbClr val="C0C0C0"/>
                  </a:outerShdw>
                </a:effectLst>
              </a:rPr>
            </a:br>
            <a:r>
              <a:rPr lang="hu-HU" altLang="hu-HU" dirty="0">
                <a:solidFill>
                  <a:srgbClr val="0000FF"/>
                </a:solidFill>
                <a:effectLst>
                  <a:outerShdw blurRad="38100" dist="38100" dir="2700000" algn="tl">
                    <a:srgbClr val="C0C0C0"/>
                  </a:outerShdw>
                </a:effectLst>
              </a:rPr>
              <a:t>           részleteket</a:t>
            </a:r>
            <a:endParaRPr lang="hu-HU" altLang="hu-HU" sz="1600" dirty="0">
              <a:solidFill>
                <a:srgbClr val="0000FF"/>
              </a:solidFill>
              <a:effectLst>
                <a:outerShdw blurRad="38100" dist="38100" dir="2700000" algn="tl">
                  <a:srgbClr val="C0C0C0"/>
                </a:outerShdw>
              </a:effectLst>
            </a:endParaRPr>
          </a:p>
          <a:p>
            <a:pPr marL="190500" indent="-190500"/>
            <a:r>
              <a:rPr lang="hu-HU" altLang="hu-HU" b="1" i="1" dirty="0">
                <a:solidFill>
                  <a:srgbClr val="FF0000"/>
                </a:solidFill>
                <a:effectLst>
                  <a:outerShdw blurRad="38100" dist="38100" dir="2700000" algn="tl">
                    <a:srgbClr val="C0C0C0"/>
                  </a:outerShdw>
                </a:effectLst>
              </a:rPr>
              <a:t>„A   S Z Í V   T A N A”</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43394">
                                            <p:txEl>
                                              <p:pRg st="0" end="0"/>
                                            </p:txEl>
                                          </p:spTgt>
                                        </p:tgtEl>
                                        <p:attrNameLst>
                                          <p:attrName>style.visibility</p:attrName>
                                        </p:attrNameLst>
                                      </p:cBhvr>
                                      <p:to>
                                        <p:strVal val="visible"/>
                                      </p:to>
                                    </p:set>
                                    <p:animEffect transition="in" filter="box(out)">
                                      <p:cBhvr>
                                        <p:cTn id="7" dur="500"/>
                                        <p:tgtEl>
                                          <p:spTgt spid="443394">
                                            <p:txEl>
                                              <p:pRg st="0" end="0"/>
                                            </p:txEl>
                                          </p:spTgt>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43395">
                                            <p:txEl>
                                              <p:pRg st="0" end="0"/>
                                            </p:txEl>
                                          </p:spTgt>
                                        </p:tgtEl>
                                        <p:attrNameLst>
                                          <p:attrName>style.visibility</p:attrName>
                                        </p:attrNameLst>
                                      </p:cBhvr>
                                      <p:to>
                                        <p:strVal val="visible"/>
                                      </p:to>
                                    </p:set>
                                    <p:animEffect transition="in" filter="box(out)">
                                      <p:cBhvr>
                                        <p:cTn id="11" dur="500"/>
                                        <p:tgtEl>
                                          <p:spTgt spid="443395">
                                            <p:txEl>
                                              <p:pRg st="0" end="0"/>
                                            </p:txEl>
                                          </p:spTgt>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443394">
                                            <p:txEl>
                                              <p:pRg st="1" end="1"/>
                                            </p:txEl>
                                          </p:spTgt>
                                        </p:tgtEl>
                                        <p:attrNameLst>
                                          <p:attrName>style.visibility</p:attrName>
                                        </p:attrNameLst>
                                      </p:cBhvr>
                                      <p:to>
                                        <p:strVal val="visible"/>
                                      </p:to>
                                    </p:set>
                                    <p:animEffect transition="in" filter="box(out)">
                                      <p:cBhvr>
                                        <p:cTn id="15" dur="500"/>
                                        <p:tgtEl>
                                          <p:spTgt spid="443394">
                                            <p:txEl>
                                              <p:pRg st="1" end="1"/>
                                            </p:txEl>
                                          </p:spTgt>
                                        </p:tgtEl>
                                      </p:cBhvr>
                                    </p:animEffect>
                                  </p:childTnLst>
                                </p:cTn>
                              </p:par>
                            </p:childTnLst>
                          </p:cTn>
                        </p:par>
                        <p:par>
                          <p:cTn id="16" fill="hold" nodeType="afterGroup">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443395">
                                            <p:txEl>
                                              <p:pRg st="1" end="1"/>
                                            </p:txEl>
                                          </p:spTgt>
                                        </p:tgtEl>
                                        <p:attrNameLst>
                                          <p:attrName>style.visibility</p:attrName>
                                        </p:attrNameLst>
                                      </p:cBhvr>
                                      <p:to>
                                        <p:strVal val="visible"/>
                                      </p:to>
                                    </p:set>
                                    <p:animEffect transition="in" filter="box(out)">
                                      <p:cBhvr>
                                        <p:cTn id="19" dur="500"/>
                                        <p:tgtEl>
                                          <p:spTgt spid="443395">
                                            <p:txEl>
                                              <p:pRg st="1" end="1"/>
                                            </p:txEl>
                                          </p:spTgt>
                                        </p:tgtEl>
                                      </p:cBhvr>
                                    </p:animEffect>
                                  </p:childTnLst>
                                </p:cTn>
                              </p:par>
                            </p:childTnLst>
                          </p:cTn>
                        </p:par>
                        <p:par>
                          <p:cTn id="20" fill="hold" nodeType="withGroup">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443394">
                                            <p:txEl>
                                              <p:pRg st="2" end="2"/>
                                            </p:txEl>
                                          </p:spTgt>
                                        </p:tgtEl>
                                        <p:attrNameLst>
                                          <p:attrName>style.visibility</p:attrName>
                                        </p:attrNameLst>
                                      </p:cBhvr>
                                      <p:to>
                                        <p:strVal val="visible"/>
                                      </p:to>
                                    </p:set>
                                    <p:animEffect transition="in" filter="box(out)">
                                      <p:cBhvr>
                                        <p:cTn id="23" dur="500"/>
                                        <p:tgtEl>
                                          <p:spTgt spid="443394">
                                            <p:txEl>
                                              <p:pRg st="2" end="2"/>
                                            </p:txEl>
                                          </p:spTgt>
                                        </p:tgtEl>
                                      </p:cBhvr>
                                    </p:animEffect>
                                  </p:childTnLst>
                                </p:cTn>
                              </p:par>
                            </p:childTnLst>
                          </p:cTn>
                        </p:par>
                        <p:par>
                          <p:cTn id="24" fill="hold" nodeType="afterGroup">
                            <p:stCondLst>
                              <p:cond delay="2500"/>
                            </p:stCondLst>
                            <p:childTnLst>
                              <p:par>
                                <p:cTn id="25" presetID="4" presetClass="entr" presetSubtype="32" fill="hold" grpId="0" nodeType="afterEffect">
                                  <p:stCondLst>
                                    <p:cond delay="0"/>
                                  </p:stCondLst>
                                  <p:childTnLst>
                                    <p:set>
                                      <p:cBhvr>
                                        <p:cTn id="26" dur="1" fill="hold">
                                          <p:stCondLst>
                                            <p:cond delay="0"/>
                                          </p:stCondLst>
                                        </p:cTn>
                                        <p:tgtEl>
                                          <p:spTgt spid="443394">
                                            <p:txEl>
                                              <p:pRg st="3" end="3"/>
                                            </p:txEl>
                                          </p:spTgt>
                                        </p:tgtEl>
                                        <p:attrNameLst>
                                          <p:attrName>style.visibility</p:attrName>
                                        </p:attrNameLst>
                                      </p:cBhvr>
                                      <p:to>
                                        <p:strVal val="visible"/>
                                      </p:to>
                                    </p:set>
                                    <p:animEffect transition="in" filter="box(out)">
                                      <p:cBhvr>
                                        <p:cTn id="27" dur="500"/>
                                        <p:tgtEl>
                                          <p:spTgt spid="443394">
                                            <p:txEl>
                                              <p:pRg st="3" end="3"/>
                                            </p:txEl>
                                          </p:spTgt>
                                        </p:tgtEl>
                                      </p:cBhvr>
                                    </p:animEffect>
                                  </p:childTnLst>
                                </p:cTn>
                              </p:par>
                            </p:childTnLst>
                          </p:cTn>
                        </p:par>
                        <p:par>
                          <p:cTn id="28" fill="hold" nodeType="afterGroup">
                            <p:stCondLst>
                              <p:cond delay="3000"/>
                            </p:stCondLst>
                            <p:childTnLst>
                              <p:par>
                                <p:cTn id="29" presetID="4" presetClass="entr" presetSubtype="32" fill="hold" grpId="0" nodeType="afterEffect">
                                  <p:stCondLst>
                                    <p:cond delay="0"/>
                                  </p:stCondLst>
                                  <p:childTnLst>
                                    <p:set>
                                      <p:cBhvr>
                                        <p:cTn id="30" dur="1" fill="hold">
                                          <p:stCondLst>
                                            <p:cond delay="0"/>
                                          </p:stCondLst>
                                        </p:cTn>
                                        <p:tgtEl>
                                          <p:spTgt spid="443394">
                                            <p:txEl>
                                              <p:pRg st="4" end="4"/>
                                            </p:txEl>
                                          </p:spTgt>
                                        </p:tgtEl>
                                        <p:attrNameLst>
                                          <p:attrName>style.visibility</p:attrName>
                                        </p:attrNameLst>
                                      </p:cBhvr>
                                      <p:to>
                                        <p:strVal val="visible"/>
                                      </p:to>
                                    </p:set>
                                    <p:animEffect transition="in" filter="box(out)">
                                      <p:cBhvr>
                                        <p:cTn id="31" dur="500"/>
                                        <p:tgtEl>
                                          <p:spTgt spid="443394">
                                            <p:txEl>
                                              <p:pRg st="4" end="4"/>
                                            </p:txEl>
                                          </p:spTgt>
                                        </p:tgtEl>
                                      </p:cBhvr>
                                    </p:animEffect>
                                  </p:childTnLst>
                                </p:cTn>
                              </p:par>
                            </p:childTnLst>
                          </p:cTn>
                        </p:par>
                        <p:par>
                          <p:cTn id="32" fill="hold" nodeType="afterGroup">
                            <p:stCondLst>
                              <p:cond delay="3500"/>
                            </p:stCondLst>
                            <p:childTnLst>
                              <p:par>
                                <p:cTn id="33" presetID="4" presetClass="entr" presetSubtype="32" fill="hold" grpId="0" nodeType="afterEffect">
                                  <p:stCondLst>
                                    <p:cond delay="0"/>
                                  </p:stCondLst>
                                  <p:childTnLst>
                                    <p:set>
                                      <p:cBhvr>
                                        <p:cTn id="34" dur="1" fill="hold">
                                          <p:stCondLst>
                                            <p:cond delay="0"/>
                                          </p:stCondLst>
                                        </p:cTn>
                                        <p:tgtEl>
                                          <p:spTgt spid="443395">
                                            <p:txEl>
                                              <p:pRg st="2" end="2"/>
                                            </p:txEl>
                                          </p:spTgt>
                                        </p:tgtEl>
                                        <p:attrNameLst>
                                          <p:attrName>style.visibility</p:attrName>
                                        </p:attrNameLst>
                                      </p:cBhvr>
                                      <p:to>
                                        <p:strVal val="visible"/>
                                      </p:to>
                                    </p:set>
                                    <p:animEffect transition="in" filter="box(out)">
                                      <p:cBhvr>
                                        <p:cTn id="35" dur="500"/>
                                        <p:tgtEl>
                                          <p:spTgt spid="443395">
                                            <p:txEl>
                                              <p:pRg st="2" end="2"/>
                                            </p:txEl>
                                          </p:spTgt>
                                        </p:tgtEl>
                                      </p:cBhvr>
                                    </p:animEffect>
                                  </p:childTnLst>
                                </p:cTn>
                              </p:par>
                            </p:childTnLst>
                          </p:cTn>
                        </p:par>
                        <p:par>
                          <p:cTn id="36" fill="hold" nodeType="afterGroup">
                            <p:stCondLst>
                              <p:cond delay="4000"/>
                            </p:stCondLst>
                            <p:childTnLst>
                              <p:par>
                                <p:cTn id="37" presetID="4" presetClass="entr" presetSubtype="32" fill="hold" grpId="0" nodeType="afterEffect">
                                  <p:stCondLst>
                                    <p:cond delay="0"/>
                                  </p:stCondLst>
                                  <p:childTnLst>
                                    <p:set>
                                      <p:cBhvr>
                                        <p:cTn id="38" dur="1" fill="hold">
                                          <p:stCondLst>
                                            <p:cond delay="0"/>
                                          </p:stCondLst>
                                        </p:cTn>
                                        <p:tgtEl>
                                          <p:spTgt spid="443395">
                                            <p:txEl>
                                              <p:pRg st="3" end="3"/>
                                            </p:txEl>
                                          </p:spTgt>
                                        </p:tgtEl>
                                        <p:attrNameLst>
                                          <p:attrName>style.visibility</p:attrName>
                                        </p:attrNameLst>
                                      </p:cBhvr>
                                      <p:to>
                                        <p:strVal val="visible"/>
                                      </p:to>
                                    </p:set>
                                    <p:animEffect transition="in" filter="box(out)">
                                      <p:cBhvr>
                                        <p:cTn id="39" dur="500"/>
                                        <p:tgtEl>
                                          <p:spTgt spid="443395">
                                            <p:txEl>
                                              <p:pRg st="3" end="3"/>
                                            </p:txEl>
                                          </p:spTgt>
                                        </p:tgtEl>
                                      </p:cBhvr>
                                    </p:animEffect>
                                  </p:childTnLst>
                                </p:cTn>
                              </p:par>
                            </p:childTnLst>
                          </p:cTn>
                        </p:par>
                        <p:par>
                          <p:cTn id="40" fill="hold" nodeType="afterGroup">
                            <p:stCondLst>
                              <p:cond delay="4500"/>
                            </p:stCondLst>
                            <p:childTnLst>
                              <p:par>
                                <p:cTn id="41" presetID="4" presetClass="entr" presetSubtype="32" fill="hold" grpId="0" nodeType="afterEffect">
                                  <p:stCondLst>
                                    <p:cond delay="0"/>
                                  </p:stCondLst>
                                  <p:childTnLst>
                                    <p:set>
                                      <p:cBhvr>
                                        <p:cTn id="42" dur="1" fill="hold">
                                          <p:stCondLst>
                                            <p:cond delay="0"/>
                                          </p:stCondLst>
                                        </p:cTn>
                                        <p:tgtEl>
                                          <p:spTgt spid="443395">
                                            <p:txEl>
                                              <p:pRg st="4" end="4"/>
                                            </p:txEl>
                                          </p:spTgt>
                                        </p:tgtEl>
                                        <p:attrNameLst>
                                          <p:attrName>style.visibility</p:attrName>
                                        </p:attrNameLst>
                                      </p:cBhvr>
                                      <p:to>
                                        <p:strVal val="visible"/>
                                      </p:to>
                                    </p:set>
                                    <p:animEffect transition="in" filter="box(out)">
                                      <p:cBhvr>
                                        <p:cTn id="43" dur="500"/>
                                        <p:tgtEl>
                                          <p:spTgt spid="443395">
                                            <p:txEl>
                                              <p:pRg st="4" end="4"/>
                                            </p:txEl>
                                          </p:spTgt>
                                        </p:tgtEl>
                                      </p:cBhvr>
                                    </p:animEffect>
                                  </p:childTnLst>
                                </p:cTn>
                              </p:par>
                            </p:childTnLst>
                          </p:cTn>
                        </p:par>
                        <p:par>
                          <p:cTn id="44" fill="hold" nodeType="afterGroup">
                            <p:stCondLst>
                              <p:cond delay="5000"/>
                            </p:stCondLst>
                            <p:childTnLst>
                              <p:par>
                                <p:cTn id="45" presetID="4" presetClass="entr" presetSubtype="32" fill="hold" grpId="0" nodeType="afterEffect">
                                  <p:stCondLst>
                                    <p:cond delay="0"/>
                                  </p:stCondLst>
                                  <p:childTnLst>
                                    <p:set>
                                      <p:cBhvr>
                                        <p:cTn id="46" dur="1" fill="hold">
                                          <p:stCondLst>
                                            <p:cond delay="0"/>
                                          </p:stCondLst>
                                        </p:cTn>
                                        <p:tgtEl>
                                          <p:spTgt spid="443395">
                                            <p:txEl>
                                              <p:pRg st="5" end="5"/>
                                            </p:txEl>
                                          </p:spTgt>
                                        </p:tgtEl>
                                        <p:attrNameLst>
                                          <p:attrName>style.visibility</p:attrName>
                                        </p:attrNameLst>
                                      </p:cBhvr>
                                      <p:to>
                                        <p:strVal val="visible"/>
                                      </p:to>
                                    </p:set>
                                    <p:animEffect transition="in" filter="box(out)">
                                      <p:cBhvr>
                                        <p:cTn id="47" dur="500"/>
                                        <p:tgtEl>
                                          <p:spTgt spid="443395">
                                            <p:txEl>
                                              <p:pRg st="5" end="5"/>
                                            </p:txEl>
                                          </p:spTgt>
                                        </p:tgtEl>
                                      </p:cBhvr>
                                    </p:animEffect>
                                  </p:childTnLst>
                                </p:cTn>
                              </p:par>
                            </p:childTnLst>
                          </p:cTn>
                        </p:par>
                        <p:par>
                          <p:cTn id="48" fill="hold" nodeType="withGroup">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443394">
                                            <p:txEl>
                                              <p:pRg st="5" end="5"/>
                                            </p:txEl>
                                          </p:spTgt>
                                        </p:tgtEl>
                                        <p:attrNameLst>
                                          <p:attrName>style.visibility</p:attrName>
                                        </p:attrNameLst>
                                      </p:cBhvr>
                                      <p:to>
                                        <p:strVal val="visible"/>
                                      </p:to>
                                    </p:set>
                                    <p:animEffect transition="in" filter="box(out)">
                                      <p:cBhvr>
                                        <p:cTn id="51" dur="500"/>
                                        <p:tgtEl>
                                          <p:spTgt spid="443394">
                                            <p:txEl>
                                              <p:pRg st="5" end="5"/>
                                            </p:txEl>
                                          </p:spTgt>
                                        </p:tgtEl>
                                      </p:cBhvr>
                                    </p:animEffect>
                                  </p:childTnLst>
                                </p:cTn>
                              </p:par>
                            </p:childTnLst>
                          </p:cTn>
                        </p:par>
                        <p:par>
                          <p:cTn id="52" fill="hold" nodeType="afterGroup">
                            <p:stCondLst>
                              <p:cond delay="6000"/>
                            </p:stCondLst>
                            <p:childTnLst>
                              <p:par>
                                <p:cTn id="53" presetID="4" presetClass="entr" presetSubtype="32" fill="hold" grpId="0" nodeType="afterEffect">
                                  <p:stCondLst>
                                    <p:cond delay="0"/>
                                  </p:stCondLst>
                                  <p:childTnLst>
                                    <p:set>
                                      <p:cBhvr>
                                        <p:cTn id="54" dur="1" fill="hold">
                                          <p:stCondLst>
                                            <p:cond delay="0"/>
                                          </p:stCondLst>
                                        </p:cTn>
                                        <p:tgtEl>
                                          <p:spTgt spid="443394">
                                            <p:txEl>
                                              <p:pRg st="6" end="6"/>
                                            </p:txEl>
                                          </p:spTgt>
                                        </p:tgtEl>
                                        <p:attrNameLst>
                                          <p:attrName>style.visibility</p:attrName>
                                        </p:attrNameLst>
                                      </p:cBhvr>
                                      <p:to>
                                        <p:strVal val="visible"/>
                                      </p:to>
                                    </p:set>
                                    <p:animEffect transition="in" filter="box(out)">
                                      <p:cBhvr>
                                        <p:cTn id="55" dur="500"/>
                                        <p:tgtEl>
                                          <p:spTgt spid="443394">
                                            <p:txEl>
                                              <p:pRg st="6" end="6"/>
                                            </p:txEl>
                                          </p:spTgt>
                                        </p:tgtEl>
                                      </p:cBhvr>
                                    </p:animEffect>
                                  </p:childTnLst>
                                </p:cTn>
                              </p:par>
                            </p:childTnLst>
                          </p:cTn>
                        </p:par>
                        <p:par>
                          <p:cTn id="56" fill="hold" nodeType="afterGroup">
                            <p:stCondLst>
                              <p:cond delay="6500"/>
                            </p:stCondLst>
                            <p:childTnLst>
                              <p:par>
                                <p:cTn id="57" presetID="4" presetClass="entr" presetSubtype="32" fill="hold" grpId="0" nodeType="afterEffect">
                                  <p:stCondLst>
                                    <p:cond delay="0"/>
                                  </p:stCondLst>
                                  <p:childTnLst>
                                    <p:set>
                                      <p:cBhvr>
                                        <p:cTn id="58" dur="1" fill="hold">
                                          <p:stCondLst>
                                            <p:cond delay="0"/>
                                          </p:stCondLst>
                                        </p:cTn>
                                        <p:tgtEl>
                                          <p:spTgt spid="443394">
                                            <p:txEl>
                                              <p:pRg st="7" end="7"/>
                                            </p:txEl>
                                          </p:spTgt>
                                        </p:tgtEl>
                                        <p:attrNameLst>
                                          <p:attrName>style.visibility</p:attrName>
                                        </p:attrNameLst>
                                      </p:cBhvr>
                                      <p:to>
                                        <p:strVal val="visible"/>
                                      </p:to>
                                    </p:set>
                                    <p:animEffect transition="in" filter="box(out)">
                                      <p:cBhvr>
                                        <p:cTn id="59" dur="500"/>
                                        <p:tgtEl>
                                          <p:spTgt spid="443394">
                                            <p:txEl>
                                              <p:pRg st="7" end="7"/>
                                            </p:txEl>
                                          </p:spTgt>
                                        </p:tgtEl>
                                      </p:cBhvr>
                                    </p:animEffect>
                                  </p:childTnLst>
                                </p:cTn>
                              </p:par>
                            </p:childTnLst>
                          </p:cTn>
                        </p:par>
                        <p:par>
                          <p:cTn id="60" fill="hold" nodeType="afterGroup">
                            <p:stCondLst>
                              <p:cond delay="7000"/>
                            </p:stCondLst>
                            <p:childTnLst>
                              <p:par>
                                <p:cTn id="61" presetID="4" presetClass="entr" presetSubtype="32" fill="hold" grpId="0" nodeType="afterEffect">
                                  <p:stCondLst>
                                    <p:cond delay="0"/>
                                  </p:stCondLst>
                                  <p:childTnLst>
                                    <p:set>
                                      <p:cBhvr>
                                        <p:cTn id="62" dur="1" fill="hold">
                                          <p:stCondLst>
                                            <p:cond delay="0"/>
                                          </p:stCondLst>
                                        </p:cTn>
                                        <p:tgtEl>
                                          <p:spTgt spid="443394">
                                            <p:txEl>
                                              <p:pRg st="8" end="8"/>
                                            </p:txEl>
                                          </p:spTgt>
                                        </p:tgtEl>
                                        <p:attrNameLst>
                                          <p:attrName>style.visibility</p:attrName>
                                        </p:attrNameLst>
                                      </p:cBhvr>
                                      <p:to>
                                        <p:strVal val="visible"/>
                                      </p:to>
                                    </p:set>
                                    <p:animEffect transition="in" filter="box(out)">
                                      <p:cBhvr>
                                        <p:cTn id="63" dur="500"/>
                                        <p:tgtEl>
                                          <p:spTgt spid="443394">
                                            <p:txEl>
                                              <p:pRg st="8" end="8"/>
                                            </p:txEl>
                                          </p:spTgt>
                                        </p:tgtEl>
                                      </p:cBhvr>
                                    </p:animEffect>
                                  </p:childTnLst>
                                </p:cTn>
                              </p:par>
                            </p:childTnLst>
                          </p:cTn>
                        </p:par>
                        <p:par>
                          <p:cTn id="64" fill="hold" nodeType="afterGroup">
                            <p:stCondLst>
                              <p:cond delay="7500"/>
                            </p:stCondLst>
                            <p:childTnLst>
                              <p:par>
                                <p:cTn id="65" presetID="4" presetClass="entr" presetSubtype="32" fill="hold" grpId="0" nodeType="afterEffect">
                                  <p:stCondLst>
                                    <p:cond delay="0"/>
                                  </p:stCondLst>
                                  <p:childTnLst>
                                    <p:set>
                                      <p:cBhvr>
                                        <p:cTn id="66" dur="1" fill="hold">
                                          <p:stCondLst>
                                            <p:cond delay="0"/>
                                          </p:stCondLst>
                                        </p:cTn>
                                        <p:tgtEl>
                                          <p:spTgt spid="443395">
                                            <p:txEl>
                                              <p:pRg st="6" end="6"/>
                                            </p:txEl>
                                          </p:spTgt>
                                        </p:tgtEl>
                                        <p:attrNameLst>
                                          <p:attrName>style.visibility</p:attrName>
                                        </p:attrNameLst>
                                      </p:cBhvr>
                                      <p:to>
                                        <p:strVal val="visible"/>
                                      </p:to>
                                    </p:set>
                                    <p:animEffect transition="in" filter="box(out)">
                                      <p:cBhvr>
                                        <p:cTn id="67" dur="500"/>
                                        <p:tgtEl>
                                          <p:spTgt spid="443395">
                                            <p:txEl>
                                              <p:pRg st="6" end="6"/>
                                            </p:txEl>
                                          </p:spTgt>
                                        </p:tgtEl>
                                      </p:cBhvr>
                                    </p:animEffect>
                                  </p:childTnLst>
                                </p:cTn>
                              </p:par>
                            </p:childTnLst>
                          </p:cTn>
                        </p:par>
                        <p:par>
                          <p:cTn id="68" fill="hold" nodeType="afterGroup">
                            <p:stCondLst>
                              <p:cond delay="8000"/>
                            </p:stCondLst>
                            <p:childTnLst>
                              <p:par>
                                <p:cTn id="69" presetID="4" presetClass="entr" presetSubtype="32" fill="hold" grpId="0" nodeType="afterEffect">
                                  <p:stCondLst>
                                    <p:cond delay="0"/>
                                  </p:stCondLst>
                                  <p:childTnLst>
                                    <p:set>
                                      <p:cBhvr>
                                        <p:cTn id="70" dur="1" fill="hold">
                                          <p:stCondLst>
                                            <p:cond delay="0"/>
                                          </p:stCondLst>
                                        </p:cTn>
                                        <p:tgtEl>
                                          <p:spTgt spid="443395">
                                            <p:txEl>
                                              <p:pRg st="7" end="7"/>
                                            </p:txEl>
                                          </p:spTgt>
                                        </p:tgtEl>
                                        <p:attrNameLst>
                                          <p:attrName>style.visibility</p:attrName>
                                        </p:attrNameLst>
                                      </p:cBhvr>
                                      <p:to>
                                        <p:strVal val="visible"/>
                                      </p:to>
                                    </p:set>
                                    <p:animEffect transition="in" filter="box(out)">
                                      <p:cBhvr>
                                        <p:cTn id="71" dur="500"/>
                                        <p:tgtEl>
                                          <p:spTgt spid="443395">
                                            <p:txEl>
                                              <p:pRg st="7" end="7"/>
                                            </p:txEl>
                                          </p:spTgt>
                                        </p:tgtEl>
                                      </p:cBhvr>
                                    </p:animEffect>
                                  </p:childTnLst>
                                </p:cTn>
                              </p:par>
                            </p:childTnLst>
                          </p:cTn>
                        </p:par>
                        <p:par>
                          <p:cTn id="72" fill="hold" nodeType="afterGroup">
                            <p:stCondLst>
                              <p:cond delay="8500"/>
                            </p:stCondLst>
                            <p:childTnLst>
                              <p:par>
                                <p:cTn id="73" presetID="4" presetClass="entr" presetSubtype="32" fill="hold" grpId="0" nodeType="afterEffect">
                                  <p:stCondLst>
                                    <p:cond delay="0"/>
                                  </p:stCondLst>
                                  <p:childTnLst>
                                    <p:set>
                                      <p:cBhvr>
                                        <p:cTn id="74" dur="1" fill="hold">
                                          <p:stCondLst>
                                            <p:cond delay="0"/>
                                          </p:stCondLst>
                                        </p:cTn>
                                        <p:tgtEl>
                                          <p:spTgt spid="443395">
                                            <p:txEl>
                                              <p:pRg st="8" end="8"/>
                                            </p:txEl>
                                          </p:spTgt>
                                        </p:tgtEl>
                                        <p:attrNameLst>
                                          <p:attrName>style.visibility</p:attrName>
                                        </p:attrNameLst>
                                      </p:cBhvr>
                                      <p:to>
                                        <p:strVal val="visible"/>
                                      </p:to>
                                    </p:set>
                                    <p:animEffect transition="in" filter="box(out)">
                                      <p:cBhvr>
                                        <p:cTn id="75" dur="500"/>
                                        <p:tgtEl>
                                          <p:spTgt spid="443395">
                                            <p:txEl>
                                              <p:pRg st="8" end="8"/>
                                            </p:txEl>
                                          </p:spTgt>
                                        </p:tgtEl>
                                      </p:cBhvr>
                                    </p:animEffect>
                                  </p:childTnLst>
                                </p:cTn>
                              </p:par>
                            </p:childTnLst>
                          </p:cTn>
                        </p:par>
                        <p:par>
                          <p:cTn id="76" fill="hold" nodeType="afterGroup">
                            <p:stCondLst>
                              <p:cond delay="9000"/>
                            </p:stCondLst>
                            <p:childTnLst>
                              <p:par>
                                <p:cTn id="77" presetID="4" presetClass="entr" presetSubtype="32" fill="hold" grpId="0" nodeType="afterEffect">
                                  <p:stCondLst>
                                    <p:cond delay="0"/>
                                  </p:stCondLst>
                                  <p:childTnLst>
                                    <p:set>
                                      <p:cBhvr>
                                        <p:cTn id="78" dur="1" fill="hold">
                                          <p:stCondLst>
                                            <p:cond delay="0"/>
                                          </p:stCondLst>
                                        </p:cTn>
                                        <p:tgtEl>
                                          <p:spTgt spid="443395">
                                            <p:txEl>
                                              <p:pRg st="9" end="9"/>
                                            </p:txEl>
                                          </p:spTgt>
                                        </p:tgtEl>
                                        <p:attrNameLst>
                                          <p:attrName>style.visibility</p:attrName>
                                        </p:attrNameLst>
                                      </p:cBhvr>
                                      <p:to>
                                        <p:strVal val="visible"/>
                                      </p:to>
                                    </p:set>
                                    <p:animEffect transition="in" filter="box(out)">
                                      <p:cBhvr>
                                        <p:cTn id="79" dur="500"/>
                                        <p:tgtEl>
                                          <p:spTgt spid="443395">
                                            <p:txEl>
                                              <p:pRg st="9" end="9"/>
                                            </p:txEl>
                                          </p:spTgt>
                                        </p:tgtEl>
                                      </p:cBhvr>
                                    </p:animEffect>
                                  </p:childTnLst>
                                </p:cTn>
                              </p:par>
                            </p:childTnLst>
                          </p:cTn>
                        </p:par>
                        <p:par>
                          <p:cTn id="80" fill="hold" nodeType="withGroup">
                            <p:stCondLst>
                              <p:cond delay="9500"/>
                            </p:stCondLst>
                            <p:childTnLst>
                              <p:par>
                                <p:cTn id="81" presetID="4" presetClass="entr" presetSubtype="32" fill="hold" grpId="0" nodeType="afterEffect">
                                  <p:stCondLst>
                                    <p:cond delay="0"/>
                                  </p:stCondLst>
                                  <p:childTnLst>
                                    <p:set>
                                      <p:cBhvr>
                                        <p:cTn id="82" dur="1" fill="hold">
                                          <p:stCondLst>
                                            <p:cond delay="0"/>
                                          </p:stCondLst>
                                        </p:cTn>
                                        <p:tgtEl>
                                          <p:spTgt spid="443394">
                                            <p:txEl>
                                              <p:pRg st="9" end="9"/>
                                            </p:txEl>
                                          </p:spTgt>
                                        </p:tgtEl>
                                        <p:attrNameLst>
                                          <p:attrName>style.visibility</p:attrName>
                                        </p:attrNameLst>
                                      </p:cBhvr>
                                      <p:to>
                                        <p:strVal val="visible"/>
                                      </p:to>
                                    </p:set>
                                    <p:animEffect transition="in" filter="box(out)">
                                      <p:cBhvr>
                                        <p:cTn id="83" dur="500"/>
                                        <p:tgtEl>
                                          <p:spTgt spid="443394">
                                            <p:txEl>
                                              <p:pRg st="9" end="9"/>
                                            </p:txEl>
                                          </p:spTgt>
                                        </p:tgtEl>
                                      </p:cBhvr>
                                    </p:animEffect>
                                  </p:childTnLst>
                                </p:cTn>
                              </p:par>
                            </p:childTnLst>
                          </p:cTn>
                        </p:par>
                        <p:par>
                          <p:cTn id="84" fill="hold" nodeType="afterGroup">
                            <p:stCondLst>
                              <p:cond delay="10000"/>
                            </p:stCondLst>
                            <p:childTnLst>
                              <p:par>
                                <p:cTn id="85" presetID="4" presetClass="entr" presetSubtype="32" fill="hold" grpId="0" nodeType="afterEffect">
                                  <p:stCondLst>
                                    <p:cond delay="0"/>
                                  </p:stCondLst>
                                  <p:childTnLst>
                                    <p:set>
                                      <p:cBhvr>
                                        <p:cTn id="86" dur="1" fill="hold">
                                          <p:stCondLst>
                                            <p:cond delay="0"/>
                                          </p:stCondLst>
                                        </p:cTn>
                                        <p:tgtEl>
                                          <p:spTgt spid="443395">
                                            <p:txEl>
                                              <p:pRg st="10" end="10"/>
                                            </p:txEl>
                                          </p:spTgt>
                                        </p:tgtEl>
                                        <p:attrNameLst>
                                          <p:attrName>style.visibility</p:attrName>
                                        </p:attrNameLst>
                                      </p:cBhvr>
                                      <p:to>
                                        <p:strVal val="visible"/>
                                      </p:to>
                                    </p:set>
                                    <p:animEffect transition="in" filter="box(out)">
                                      <p:cBhvr>
                                        <p:cTn id="87" dur="500"/>
                                        <p:tgtEl>
                                          <p:spTgt spid="4433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4" grpId="0" uiExpand="1" build="p"/>
      <p:bldP spid="44339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02" name="Text Box 2"/>
          <p:cNvSpPr txBox="1">
            <a:spLocks noChangeArrowheads="1"/>
          </p:cNvSpPr>
          <p:nvPr/>
        </p:nvSpPr>
        <p:spPr bwMode="auto">
          <a:xfrm>
            <a:off x="717550" y="1095375"/>
            <a:ext cx="775017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800" b="1" dirty="0">
                <a:solidFill>
                  <a:srgbClr val="FF3399"/>
                </a:solidFill>
                <a:effectLst>
                  <a:outerShdw blurRad="38100" dist="38100" dir="2700000" algn="tl">
                    <a:srgbClr val="C0C0C0"/>
                  </a:outerShdw>
                </a:effectLst>
                <a:latin typeface="Times New Roman" panose="02020603050405020304" pitchFamily="18" charset="0"/>
              </a:rPr>
              <a:t>Óh, Rejtett Élet,</a:t>
            </a:r>
            <a:br>
              <a:rPr lang="hu-HU" altLang="hu-HU" sz="2800" b="1" dirty="0">
                <a:solidFill>
                  <a:srgbClr val="FF3399"/>
                </a:solidFill>
                <a:effectLst>
                  <a:outerShdw blurRad="38100" dist="38100" dir="2700000" algn="tl">
                    <a:srgbClr val="C0C0C0"/>
                  </a:outerShdw>
                </a:effectLst>
                <a:latin typeface="Times New Roman" panose="02020603050405020304" pitchFamily="18" charset="0"/>
              </a:rPr>
            </a:br>
            <a:r>
              <a:rPr lang="hu-HU" altLang="hu-HU" sz="2800" b="1" dirty="0">
                <a:solidFill>
                  <a:schemeClr val="accent2"/>
                </a:solidFill>
                <a:effectLst>
                  <a:outerShdw blurRad="38100" dist="38100" dir="2700000" algn="tl">
                    <a:srgbClr val="C0C0C0"/>
                  </a:outerShdw>
                </a:effectLst>
                <a:latin typeface="Times New Roman" panose="02020603050405020304" pitchFamily="18" charset="0"/>
              </a:rPr>
              <a:t>amely ott rezegsz minden atomban,</a:t>
            </a:r>
            <a:endParaRPr lang="hu-HU" altLang="hu-HU" sz="2800" b="1" dirty="0">
              <a:solidFill>
                <a:srgbClr val="FF3399"/>
              </a:solidFill>
              <a:effectLst>
                <a:outerShdw blurRad="38100" dist="38100" dir="2700000" algn="tl">
                  <a:srgbClr val="C0C0C0"/>
                </a:outerShdw>
              </a:effectLst>
              <a:latin typeface="Times New Roman" panose="02020603050405020304" pitchFamily="18" charset="0"/>
            </a:endParaRPr>
          </a:p>
          <a:p>
            <a:pPr>
              <a:spcBef>
                <a:spcPct val="20000"/>
              </a:spcBef>
            </a:pPr>
            <a:r>
              <a:rPr lang="hu-HU" altLang="hu-HU" sz="2800" b="1" dirty="0">
                <a:solidFill>
                  <a:srgbClr val="FF3399"/>
                </a:solidFill>
                <a:effectLst>
                  <a:outerShdw blurRad="38100" dist="38100" dir="2700000" algn="tl">
                    <a:srgbClr val="C0C0C0"/>
                  </a:outerShdw>
                </a:effectLst>
                <a:latin typeface="Times New Roman" panose="02020603050405020304" pitchFamily="18" charset="0"/>
              </a:rPr>
              <a:t>Óh, Rejtett Világosság, </a:t>
            </a:r>
            <a:br>
              <a:rPr lang="hu-HU" altLang="hu-HU" sz="2800" b="1" dirty="0">
                <a:solidFill>
                  <a:srgbClr val="FF3399"/>
                </a:solidFill>
                <a:effectLst>
                  <a:outerShdw blurRad="38100" dist="38100" dir="2700000" algn="tl">
                    <a:srgbClr val="C0C0C0"/>
                  </a:outerShdw>
                </a:effectLst>
                <a:latin typeface="Times New Roman" panose="02020603050405020304" pitchFamily="18" charset="0"/>
              </a:rPr>
            </a:br>
            <a:r>
              <a:rPr lang="hu-HU" altLang="hu-HU" sz="2800" b="1" dirty="0">
                <a:solidFill>
                  <a:schemeClr val="accent2"/>
                </a:solidFill>
                <a:effectLst>
                  <a:outerShdw blurRad="38100" dist="38100" dir="2700000" algn="tl">
                    <a:srgbClr val="C0C0C0"/>
                  </a:outerShdw>
                </a:effectLst>
                <a:latin typeface="Times New Roman" panose="02020603050405020304" pitchFamily="18" charset="0"/>
              </a:rPr>
              <a:t>amely ott ragyogsz minden teremtményben,</a:t>
            </a:r>
            <a:endParaRPr lang="hu-HU" altLang="hu-HU" sz="2800" b="1" dirty="0">
              <a:solidFill>
                <a:srgbClr val="FF3399"/>
              </a:solidFill>
              <a:effectLst>
                <a:outerShdw blurRad="38100" dist="38100" dir="2700000" algn="tl">
                  <a:srgbClr val="C0C0C0"/>
                </a:outerShdw>
              </a:effectLst>
              <a:latin typeface="Times New Roman" panose="02020603050405020304" pitchFamily="18" charset="0"/>
            </a:endParaRPr>
          </a:p>
          <a:p>
            <a:pPr>
              <a:spcBef>
                <a:spcPct val="20000"/>
              </a:spcBef>
            </a:pPr>
            <a:r>
              <a:rPr lang="hu-HU" altLang="hu-HU" sz="2800" b="1" dirty="0">
                <a:solidFill>
                  <a:srgbClr val="FF3399"/>
                </a:solidFill>
                <a:effectLst>
                  <a:outerShdw blurRad="38100" dist="38100" dir="2700000" algn="tl">
                    <a:srgbClr val="C0C0C0"/>
                  </a:outerShdw>
                </a:effectLst>
                <a:latin typeface="Times New Roman" panose="02020603050405020304" pitchFamily="18" charset="0"/>
              </a:rPr>
              <a:t>Óh, Rejtett Szeretet,</a:t>
            </a:r>
            <a:br>
              <a:rPr lang="hu-HU" altLang="hu-HU" sz="2800" b="1" dirty="0">
                <a:solidFill>
                  <a:srgbClr val="FF3399"/>
                </a:solidFill>
                <a:effectLst>
                  <a:outerShdw blurRad="38100" dist="38100" dir="2700000" algn="tl">
                    <a:srgbClr val="C0C0C0"/>
                  </a:outerShdw>
                </a:effectLst>
                <a:latin typeface="Times New Roman" panose="02020603050405020304" pitchFamily="18" charset="0"/>
              </a:rPr>
            </a:br>
            <a:r>
              <a:rPr lang="hu-HU" altLang="hu-HU" sz="2800" b="1" dirty="0">
                <a:solidFill>
                  <a:schemeClr val="accent2"/>
                </a:solidFill>
                <a:effectLst>
                  <a:outerShdw blurRad="38100" dist="38100" dir="2700000" algn="tl">
                    <a:srgbClr val="C0C0C0"/>
                  </a:outerShdw>
                </a:effectLst>
                <a:latin typeface="Times New Roman" panose="02020603050405020304" pitchFamily="18" charset="0"/>
              </a:rPr>
              <a:t>amely egységben mindent átölelsz,</a:t>
            </a:r>
            <a:endParaRPr lang="hu-HU" altLang="hu-HU" sz="2800" b="1" dirty="0">
              <a:solidFill>
                <a:srgbClr val="FF3399"/>
              </a:solidFill>
              <a:effectLst>
                <a:outerShdw blurRad="38100" dist="38100" dir="2700000" algn="tl">
                  <a:srgbClr val="C0C0C0"/>
                </a:outerShdw>
              </a:effectLst>
              <a:latin typeface="Times New Roman" panose="02020603050405020304" pitchFamily="18" charset="0"/>
            </a:endParaRPr>
          </a:p>
          <a:p>
            <a:pPr>
              <a:spcBef>
                <a:spcPct val="20000"/>
              </a:spcBef>
            </a:pPr>
            <a:r>
              <a:rPr lang="hu-HU" altLang="hu-HU" sz="2800" b="1" dirty="0">
                <a:solidFill>
                  <a:srgbClr val="FF3399"/>
                </a:solidFill>
                <a:effectLst>
                  <a:outerShdw blurRad="38100" dist="38100" dir="2700000" algn="tl">
                    <a:srgbClr val="C0C0C0"/>
                  </a:outerShdw>
                </a:effectLst>
                <a:latin typeface="Times New Roman" panose="02020603050405020304" pitchFamily="18" charset="0"/>
              </a:rPr>
              <a:t>Tudja meg mindenki,</a:t>
            </a:r>
            <a:br>
              <a:rPr lang="hu-HU" altLang="hu-HU" sz="2800" b="1" dirty="0">
                <a:solidFill>
                  <a:srgbClr val="FF3399"/>
                </a:solidFill>
                <a:effectLst>
                  <a:outerShdw blurRad="38100" dist="38100" dir="2700000" algn="tl">
                    <a:srgbClr val="C0C0C0"/>
                  </a:outerShdw>
                </a:effectLst>
                <a:latin typeface="Times New Roman" panose="02020603050405020304" pitchFamily="18" charset="0"/>
              </a:rPr>
            </a:br>
            <a:r>
              <a:rPr lang="hu-HU" altLang="hu-HU" sz="2800" b="1" dirty="0">
                <a:solidFill>
                  <a:schemeClr val="accent2"/>
                </a:solidFill>
                <a:effectLst>
                  <a:outerShdw blurRad="38100" dist="38100" dir="2700000" algn="tl">
                    <a:srgbClr val="C0C0C0"/>
                  </a:outerShdw>
                </a:effectLst>
                <a:latin typeface="Times New Roman" panose="02020603050405020304" pitchFamily="18" charset="0"/>
              </a:rPr>
              <a:t>aki magát</a:t>
            </a:r>
            <a:r>
              <a:rPr lang="hu-HU" altLang="hu-HU" sz="2800" b="1" dirty="0">
                <a:solidFill>
                  <a:srgbClr val="FF3399"/>
                </a:solidFill>
                <a:effectLst>
                  <a:outerShdw blurRad="38100" dist="38100" dir="2700000" algn="tl">
                    <a:srgbClr val="C0C0C0"/>
                  </a:outerShdw>
                </a:effectLst>
                <a:latin typeface="Times New Roman" panose="02020603050405020304" pitchFamily="18" charset="0"/>
              </a:rPr>
              <a:t> Veled </a:t>
            </a:r>
            <a:r>
              <a:rPr lang="hu-HU" altLang="hu-HU" sz="2800" b="1" dirty="0">
                <a:solidFill>
                  <a:schemeClr val="accent2"/>
                </a:solidFill>
                <a:effectLst>
                  <a:outerShdw blurRad="38100" dist="38100" dir="2700000" algn="tl">
                    <a:srgbClr val="C0C0C0"/>
                  </a:outerShdw>
                </a:effectLst>
                <a:latin typeface="Times New Roman" panose="02020603050405020304" pitchFamily="18" charset="0"/>
              </a:rPr>
              <a:t>egynek érzi,</a:t>
            </a:r>
            <a:br>
              <a:rPr lang="hu-HU" altLang="hu-HU" sz="2800" b="1" dirty="0">
                <a:solidFill>
                  <a:schemeClr val="accent2"/>
                </a:solidFill>
                <a:effectLst>
                  <a:outerShdw blurRad="38100" dist="38100" dir="2700000" algn="tl">
                    <a:srgbClr val="C0C0C0"/>
                  </a:outerShdw>
                </a:effectLst>
                <a:latin typeface="Times New Roman" panose="02020603050405020304" pitchFamily="18" charset="0"/>
              </a:rPr>
            </a:br>
            <a:r>
              <a:rPr lang="hu-HU" altLang="hu-HU" sz="2800" b="1" dirty="0">
                <a:solidFill>
                  <a:schemeClr val="accent2"/>
                </a:solidFill>
                <a:effectLst>
                  <a:outerShdw blurRad="38100" dist="38100" dir="2700000" algn="tl">
                    <a:srgbClr val="C0C0C0"/>
                  </a:outerShdw>
                </a:effectLst>
                <a:latin typeface="Times New Roman" panose="02020603050405020304" pitchFamily="18" charset="0"/>
              </a:rPr>
              <a:t>hogy</a:t>
            </a:r>
          </a:p>
          <a:p>
            <a:pPr>
              <a:spcBef>
                <a:spcPct val="50000"/>
              </a:spcBef>
            </a:pPr>
            <a:r>
              <a:rPr lang="hu-HU" altLang="hu-HU" b="1" i="1" u="sng" dirty="0">
                <a:solidFill>
                  <a:srgbClr val="FF0F0F"/>
                </a:solidFill>
                <a:effectLst>
                  <a:outerShdw blurRad="38100" dist="38100" dir="2700000" algn="tl">
                    <a:srgbClr val="C0C0C0"/>
                  </a:outerShdw>
                </a:effectLst>
                <a:latin typeface="Times New Roman" panose="02020603050405020304" pitchFamily="18" charset="0"/>
              </a:rPr>
              <a:t>M I N D E N   M Á S </a:t>
            </a:r>
            <a:r>
              <a:rPr lang="hu-HU" altLang="hu-HU" b="1" i="1" u="sng" dirty="0" err="1">
                <a:solidFill>
                  <a:srgbClr val="FF0F0F"/>
                </a:solidFill>
                <a:effectLst>
                  <a:outerShdw blurRad="38100" dist="38100" dir="2700000" algn="tl">
                    <a:srgbClr val="C0C0C0"/>
                  </a:outerShdw>
                </a:effectLst>
                <a:latin typeface="Times New Roman" panose="02020603050405020304" pitchFamily="18" charset="0"/>
              </a:rPr>
              <a:t>S</a:t>
            </a:r>
            <a:r>
              <a:rPr lang="hu-HU" altLang="hu-HU" b="1" i="1" u="sng" dirty="0">
                <a:solidFill>
                  <a:srgbClr val="FF0F0F"/>
                </a:solidFill>
                <a:effectLst>
                  <a:outerShdw blurRad="38100" dist="38100" dir="2700000" algn="tl">
                    <a:srgbClr val="C0C0C0"/>
                  </a:outerShdw>
                </a:effectLst>
                <a:latin typeface="Times New Roman" panose="02020603050405020304" pitchFamily="18" charset="0"/>
              </a:rPr>
              <a:t> A L   I S   E G Y  !</a:t>
            </a:r>
            <a:endParaRPr lang="hu-HU" altLang="hu-HU" b="1" dirty="0">
              <a:solidFill>
                <a:srgbClr val="FF3399"/>
              </a:solidFill>
              <a:effectLst>
                <a:outerShdw blurRad="38100" dist="38100" dir="2700000" algn="tl">
                  <a:srgbClr val="C0C0C0"/>
                </a:outerShdw>
              </a:effectLst>
              <a:latin typeface="Times New Roman" panose="02020603050405020304" pitchFamily="18" charset="0"/>
            </a:endParaRPr>
          </a:p>
        </p:txBody>
      </p:sp>
      <p:sp>
        <p:nvSpPr>
          <p:cNvPr id="870403" name="Rectangle 3"/>
          <p:cNvSpPr>
            <a:spLocks noGrp="1" noChangeArrowheads="1"/>
          </p:cNvSpPr>
          <p:nvPr>
            <p:ph type="title"/>
          </p:nvPr>
        </p:nvSpPr>
        <p:spPr/>
        <p:txBody>
          <a:bodyPr/>
          <a:lstStyle/>
          <a:p>
            <a:pPr algn="l"/>
            <a:r>
              <a:rPr lang="hu-HU" altLang="hu-HU"/>
              <a:t>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70403"/>
                                        </p:tgtEl>
                                        <p:attrNameLst>
                                          <p:attrName>style.visibility</p:attrName>
                                        </p:attrNameLst>
                                      </p:cBhvr>
                                      <p:to>
                                        <p:strVal val="visible"/>
                                      </p:to>
                                    </p:set>
                                    <p:animEffect transition="in" filter="box(out)">
                                      <p:cBhvr>
                                        <p:cTn id="7" dur="500"/>
                                        <p:tgtEl>
                                          <p:spTgt spid="870403"/>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870402"/>
                                        </p:tgtEl>
                                        <p:attrNameLst>
                                          <p:attrName>style.visibility</p:attrName>
                                        </p:attrNameLst>
                                      </p:cBhvr>
                                      <p:to>
                                        <p:strVal val="visible"/>
                                      </p:to>
                                    </p:set>
                                    <p:animEffect transition="in" filter="box(out)">
                                      <p:cBhvr>
                                        <p:cTn id="11" dur="500"/>
                                        <p:tgtEl>
                                          <p:spTgt spid="870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02" grpId="0" autoUpdateAnimBg="0"/>
      <p:bldP spid="87040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2450" name="Picture 2" descr="j02889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50025" y="806450"/>
            <a:ext cx="1817688" cy="5251450"/>
          </a:xfrm>
          <a:prstGeom prst="rect">
            <a:avLst/>
          </a:prstGeom>
          <a:noFill/>
          <a:extLst>
            <a:ext uri="{909E8E84-426E-40DD-AFC4-6F175D3DCCD1}">
              <a14:hiddenFill xmlns:a14="http://schemas.microsoft.com/office/drawing/2010/main">
                <a:solidFill>
                  <a:srgbClr val="FFFFFF"/>
                </a:solidFill>
              </a14:hiddenFill>
            </a:ext>
          </a:extLst>
        </p:spPr>
      </p:pic>
      <p:sp>
        <p:nvSpPr>
          <p:cNvPr id="872451" name="Text Box 3"/>
          <p:cNvSpPr txBox="1">
            <a:spLocks noChangeArrowheads="1"/>
          </p:cNvSpPr>
          <p:nvPr/>
        </p:nvSpPr>
        <p:spPr bwMode="auto">
          <a:xfrm>
            <a:off x="1163638" y="4349750"/>
            <a:ext cx="5100637" cy="1754326"/>
          </a:xfrm>
          <a:prstGeom prst="rect">
            <a:avLst/>
          </a:prstGeom>
          <a:noFill/>
          <a:ln>
            <a:noFill/>
          </a:ln>
          <a:effectLst/>
          <a:extLst>
            <a:ext uri="{909E8E84-426E-40DD-AFC4-6F175D3DCCD1}">
              <a14:hiddenFill xmlns:a14="http://schemas.microsoft.com/office/drawing/2010/main">
                <a:gradFill rotWithShape="0">
                  <a:gsLst>
                    <a:gs pos="0">
                      <a:srgbClr val="AA1C00"/>
                    </a:gs>
                    <a:gs pos="100000">
                      <a:srgbClr val="8392D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5400" b="1" dirty="0">
                <a:solidFill>
                  <a:schemeClr val="accent2"/>
                </a:solidFill>
                <a:effectLst>
                  <a:outerShdw blurRad="38100" dist="38100" dir="2700000" algn="tl">
                    <a:srgbClr val="C0C0C0"/>
                  </a:outerShdw>
                </a:effectLst>
                <a:latin typeface="Times New Roman" panose="02020603050405020304" pitchFamily="18" charset="0"/>
              </a:rPr>
              <a:t>Köszönöm a figyelmüket!</a:t>
            </a:r>
            <a:endParaRPr lang="en-US" altLang="hu-HU" sz="5400" b="1" dirty="0">
              <a:solidFill>
                <a:schemeClr val="accent2"/>
              </a:solidFill>
              <a:effectLst>
                <a:outerShdw blurRad="38100" dist="38100" dir="2700000" algn="tl">
                  <a:srgbClr val="C0C0C0"/>
                </a:outerShdw>
              </a:effectLst>
              <a:latin typeface="Times New Roman" panose="02020603050405020304" pitchFamily="18" charset="0"/>
            </a:endParaRPr>
          </a:p>
        </p:txBody>
      </p:sp>
      <p:pic>
        <p:nvPicPr>
          <p:cNvPr id="872452" name="Picture 4" descr="j00787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241425" y="857250"/>
            <a:ext cx="2332038" cy="2982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872452"/>
                                        </p:tgtEl>
                                        <p:attrNameLst>
                                          <p:attrName>style.visibility</p:attrName>
                                        </p:attrNameLst>
                                      </p:cBhvr>
                                      <p:to>
                                        <p:strVal val="visible"/>
                                      </p:to>
                                    </p:set>
                                    <p:animEffect transition="in" filter="box(out)">
                                      <p:cBhvr>
                                        <p:cTn id="7" dur="500"/>
                                        <p:tgtEl>
                                          <p:spTgt spid="872452"/>
                                        </p:tgtEl>
                                      </p:cBhvr>
                                    </p:animEffect>
                                  </p:childTnLst>
                                </p:cTn>
                              </p:par>
                            </p:childTnLst>
                          </p:cTn>
                        </p:par>
                        <p:par>
                          <p:cTn id="8" fill="hold" nodeType="withGroup">
                            <p:stCondLst>
                              <p:cond delay="500"/>
                            </p:stCondLst>
                            <p:childTnLst>
                              <p:par>
                                <p:cTn id="9" presetID="4" presetClass="entr" presetSubtype="32" fill="hold" nodeType="afterEffect">
                                  <p:stCondLst>
                                    <p:cond delay="1000"/>
                                  </p:stCondLst>
                                  <p:childTnLst>
                                    <p:set>
                                      <p:cBhvr>
                                        <p:cTn id="10" dur="1" fill="hold">
                                          <p:stCondLst>
                                            <p:cond delay="0"/>
                                          </p:stCondLst>
                                        </p:cTn>
                                        <p:tgtEl>
                                          <p:spTgt spid="872450"/>
                                        </p:tgtEl>
                                        <p:attrNameLst>
                                          <p:attrName>style.visibility</p:attrName>
                                        </p:attrNameLst>
                                      </p:cBhvr>
                                      <p:to>
                                        <p:strVal val="visible"/>
                                      </p:to>
                                    </p:set>
                                    <p:animEffect transition="in" filter="box(out)">
                                      <p:cBhvr>
                                        <p:cTn id="11" dur="500"/>
                                        <p:tgtEl>
                                          <p:spTgt spid="872450"/>
                                        </p:tgtEl>
                                      </p:cBhvr>
                                    </p:animEffect>
                                  </p:childTnLst>
                                </p:cTn>
                              </p:par>
                            </p:childTnLst>
                          </p:cTn>
                        </p:par>
                        <p:par>
                          <p:cTn id="12" fill="hold" nodeType="withGroup">
                            <p:stCondLst>
                              <p:cond delay="2000"/>
                            </p:stCondLst>
                            <p:childTnLst>
                              <p:par>
                                <p:cTn id="13" presetID="4" presetClass="entr" presetSubtype="32" fill="hold" grpId="0" nodeType="afterEffect">
                                  <p:stCondLst>
                                    <p:cond delay="1000"/>
                                  </p:stCondLst>
                                  <p:childTnLst>
                                    <p:set>
                                      <p:cBhvr>
                                        <p:cTn id="14" dur="1" fill="hold">
                                          <p:stCondLst>
                                            <p:cond delay="0"/>
                                          </p:stCondLst>
                                        </p:cTn>
                                        <p:tgtEl>
                                          <p:spTgt spid="872451"/>
                                        </p:tgtEl>
                                        <p:attrNameLst>
                                          <p:attrName>style.visibility</p:attrName>
                                        </p:attrNameLst>
                                      </p:cBhvr>
                                      <p:to>
                                        <p:strVal val="visible"/>
                                      </p:to>
                                    </p:set>
                                    <p:animEffect transition="in" filter="box(out)">
                                      <p:cBhvr>
                                        <p:cTn id="15" dur="1000"/>
                                        <p:tgtEl>
                                          <p:spTgt spid="872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47" y="-1"/>
            <a:ext cx="9501327" cy="6949441"/>
          </a:xfrm>
          <a:prstGeom prst="rect">
            <a:avLst/>
          </a:prstGeom>
        </p:spPr>
      </p:pic>
    </p:spTree>
    <p:extLst>
      <p:ext uri="{BB962C8B-B14F-4D97-AF65-F5344CB8AC3E}">
        <p14:creationId xmlns:p14="http://schemas.microsoft.com/office/powerpoint/2010/main" val="2958827445"/>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2"/>
            </a:gs>
            <a:gs pos="52000">
              <a:schemeClr val="accent1"/>
            </a:gs>
            <a:gs pos="100000">
              <a:schemeClr val="accent1"/>
            </a:gs>
          </a:gsLst>
          <a:lin ang="5400000" scaled="1"/>
        </a:gradFill>
        <a:effectLst/>
      </p:bgPr>
    </p:bg>
    <p:spTree>
      <p:nvGrpSpPr>
        <p:cNvPr id="1" name=""/>
        <p:cNvGrpSpPr/>
        <p:nvPr/>
      </p:nvGrpSpPr>
      <p:grpSpPr>
        <a:xfrm>
          <a:off x="0" y="0"/>
          <a:ext cx="0" cy="0"/>
          <a:chOff x="0" y="0"/>
          <a:chExt cx="0" cy="0"/>
        </a:xfrm>
      </p:grpSpPr>
      <p:sp>
        <p:nvSpPr>
          <p:cNvPr id="534530" name="Rectangle 2"/>
          <p:cNvSpPr>
            <a:spLocks noChangeArrowheads="1"/>
          </p:cNvSpPr>
          <p:nvPr/>
        </p:nvSpPr>
        <p:spPr bwMode="auto">
          <a:xfrm>
            <a:off x="304800" y="3124200"/>
            <a:ext cx="8534400" cy="990600"/>
          </a:xfrm>
          <a:prstGeom prst="rect">
            <a:avLst/>
          </a:prstGeom>
          <a:gradFill rotWithShape="0">
            <a:gsLst>
              <a:gs pos="0">
                <a:srgbClr val="FFFF00"/>
              </a:gs>
              <a:gs pos="100000">
                <a:srgbClr val="FF66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534531" name="AutoShape 3"/>
          <p:cNvSpPr>
            <a:spLocks noChangeArrowheads="1"/>
          </p:cNvSpPr>
          <p:nvPr/>
        </p:nvSpPr>
        <p:spPr bwMode="auto">
          <a:xfrm>
            <a:off x="2514600" y="3429000"/>
            <a:ext cx="304800" cy="381000"/>
          </a:xfrm>
          <a:prstGeom prst="downArrow">
            <a:avLst>
              <a:gd name="adj1" fmla="val 50000"/>
              <a:gd name="adj2" fmla="val 3125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534532" name="Rectangle 4"/>
          <p:cNvSpPr>
            <a:spLocks noChangeArrowheads="1"/>
          </p:cNvSpPr>
          <p:nvPr/>
        </p:nvSpPr>
        <p:spPr bwMode="auto">
          <a:xfrm>
            <a:off x="304800" y="5105400"/>
            <a:ext cx="8534400" cy="990600"/>
          </a:xfrm>
          <a:prstGeom prst="rect">
            <a:avLst/>
          </a:prstGeom>
          <a:gradFill rotWithShape="0">
            <a:gsLst>
              <a:gs pos="0">
                <a:srgbClr val="0099FF"/>
              </a:gs>
              <a:gs pos="100000">
                <a:schemeClr val="accent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534533" name="Rectangle 5"/>
          <p:cNvSpPr>
            <a:spLocks noChangeArrowheads="1"/>
          </p:cNvSpPr>
          <p:nvPr/>
        </p:nvSpPr>
        <p:spPr bwMode="auto">
          <a:xfrm>
            <a:off x="304800" y="4114800"/>
            <a:ext cx="8534400" cy="990600"/>
          </a:xfrm>
          <a:prstGeom prst="rect">
            <a:avLst/>
          </a:prstGeom>
          <a:gradFill rotWithShape="0">
            <a:gsLst>
              <a:gs pos="0">
                <a:srgbClr val="FF66FF"/>
              </a:gs>
              <a:gs pos="100000">
                <a:srgbClr val="CC00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FontTx/>
              <a:buNone/>
            </a:pPr>
            <a:endParaRPr lang="hu-HU" sz="1600">
              <a:solidFill>
                <a:schemeClr val="tx1"/>
              </a:solidFill>
              <a:effectLst/>
              <a:latin typeface="Arial" charset="0"/>
            </a:endParaRPr>
          </a:p>
        </p:txBody>
      </p:sp>
      <p:sp>
        <p:nvSpPr>
          <p:cNvPr id="534534" name="Rectangle 6"/>
          <p:cNvSpPr>
            <a:spLocks noChangeArrowheads="1"/>
          </p:cNvSpPr>
          <p:nvPr/>
        </p:nvSpPr>
        <p:spPr bwMode="auto">
          <a:xfrm>
            <a:off x="304800" y="2124075"/>
            <a:ext cx="8534400" cy="990600"/>
          </a:xfrm>
          <a:prstGeom prst="rect">
            <a:avLst/>
          </a:prstGeom>
          <a:gradFill rotWithShape="0">
            <a:gsLst>
              <a:gs pos="0">
                <a:srgbClr val="FFFFFF"/>
              </a:gs>
              <a:gs pos="100000">
                <a:srgbClr val="FF99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534535" name="Rectangle 7"/>
          <p:cNvSpPr>
            <a:spLocks noChangeArrowheads="1"/>
          </p:cNvSpPr>
          <p:nvPr/>
        </p:nvSpPr>
        <p:spPr bwMode="auto">
          <a:xfrm>
            <a:off x="303213" y="1133475"/>
            <a:ext cx="8534400" cy="990600"/>
          </a:xfrm>
          <a:prstGeom prst="rect">
            <a:avLst/>
          </a:prstGeom>
          <a:gradFill rotWithShape="0">
            <a:gsLst>
              <a:gs pos="0">
                <a:srgbClr val="CCFFFF"/>
              </a:gs>
              <a:gs pos="100000">
                <a:srgbClr val="33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534536" name="Line 8"/>
          <p:cNvSpPr>
            <a:spLocks noChangeShapeType="1"/>
          </p:cNvSpPr>
          <p:nvPr/>
        </p:nvSpPr>
        <p:spPr bwMode="auto">
          <a:xfrm>
            <a:off x="1752600" y="3657600"/>
            <a:ext cx="7086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534537" name="Text Box 9"/>
          <p:cNvSpPr txBox="1">
            <a:spLocks noChangeArrowheads="1"/>
          </p:cNvSpPr>
          <p:nvPr/>
        </p:nvSpPr>
        <p:spPr bwMode="auto">
          <a:xfrm>
            <a:off x="436563" y="1447800"/>
            <a:ext cx="1468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defRPr/>
            </a:pPr>
            <a:r>
              <a:rPr lang="en-US" sz="2000" b="1">
                <a:solidFill>
                  <a:schemeClr val="tx1"/>
                </a:solidFill>
                <a:effectLst>
                  <a:outerShdw blurRad="38100" dist="38100" dir="2700000" algn="tl">
                    <a:srgbClr val="C0C0C0"/>
                  </a:outerShdw>
                </a:effectLst>
                <a:latin typeface="Arial" charset="0"/>
              </a:rPr>
              <a:t>ATMIKUS</a:t>
            </a:r>
            <a:endParaRPr lang="en-US" sz="1800" b="1">
              <a:solidFill>
                <a:schemeClr val="tx1"/>
              </a:solidFill>
              <a:effectLst/>
              <a:latin typeface="Arial" charset="0"/>
            </a:endParaRPr>
          </a:p>
        </p:txBody>
      </p:sp>
      <p:sp>
        <p:nvSpPr>
          <p:cNvPr id="534538" name="Text Box 10"/>
          <p:cNvSpPr txBox="1">
            <a:spLocks noChangeArrowheads="1"/>
          </p:cNvSpPr>
          <p:nvPr/>
        </p:nvSpPr>
        <p:spPr bwMode="auto">
          <a:xfrm>
            <a:off x="381000" y="24384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defRPr/>
            </a:pPr>
            <a:r>
              <a:rPr lang="en-US" sz="2000" b="1">
                <a:solidFill>
                  <a:schemeClr val="tx1"/>
                </a:solidFill>
                <a:effectLst>
                  <a:outerShdw blurRad="38100" dist="38100" dir="2700000" algn="tl">
                    <a:srgbClr val="C0C0C0"/>
                  </a:outerShdw>
                </a:effectLst>
                <a:latin typeface="Arial" charset="0"/>
              </a:rPr>
              <a:t>BUDDHIKUS</a:t>
            </a:r>
            <a:endParaRPr lang="en-US" sz="1600">
              <a:solidFill>
                <a:schemeClr val="tx1"/>
              </a:solidFill>
              <a:effectLst/>
              <a:latin typeface="Arial" charset="0"/>
            </a:endParaRPr>
          </a:p>
        </p:txBody>
      </p:sp>
      <p:sp>
        <p:nvSpPr>
          <p:cNvPr id="534539" name="Text Box 11"/>
          <p:cNvSpPr txBox="1">
            <a:spLocks noChangeArrowheads="1"/>
          </p:cNvSpPr>
          <p:nvPr/>
        </p:nvSpPr>
        <p:spPr bwMode="auto">
          <a:xfrm>
            <a:off x="381000" y="3429000"/>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en-US" sz="2000" b="1">
                <a:solidFill>
                  <a:schemeClr val="tx1"/>
                </a:solidFill>
                <a:effectLst/>
                <a:latin typeface="Arial" charset="0"/>
              </a:rPr>
              <a:t>MENTÁLIS</a:t>
            </a:r>
            <a:endParaRPr lang="en-US" sz="1600">
              <a:solidFill>
                <a:schemeClr val="tx1"/>
              </a:solidFill>
              <a:effectLst/>
              <a:latin typeface="Arial" charset="0"/>
            </a:endParaRPr>
          </a:p>
        </p:txBody>
      </p:sp>
      <p:sp>
        <p:nvSpPr>
          <p:cNvPr id="534540" name="Text Box 12"/>
          <p:cNvSpPr txBox="1">
            <a:spLocks noChangeArrowheads="1"/>
          </p:cNvSpPr>
          <p:nvPr/>
        </p:nvSpPr>
        <p:spPr bwMode="auto">
          <a:xfrm>
            <a:off x="381000" y="41910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defRPr/>
            </a:pPr>
            <a:r>
              <a:rPr lang="en-US" sz="2000" b="1">
                <a:solidFill>
                  <a:srgbClr val="FFFF00"/>
                </a:solidFill>
                <a:effectLst>
                  <a:outerShdw blurRad="38100" dist="38100" dir="2700000" algn="tl">
                    <a:srgbClr val="C0C0C0"/>
                  </a:outerShdw>
                </a:effectLst>
                <a:latin typeface="Arial" charset="0"/>
              </a:rPr>
              <a:t>ASZTRÁLIS</a:t>
            </a:r>
            <a:endParaRPr lang="en-US" sz="1600">
              <a:solidFill>
                <a:schemeClr val="tx1"/>
              </a:solidFill>
              <a:effectLst>
                <a:outerShdw blurRad="38100" dist="38100" dir="2700000" algn="tl">
                  <a:srgbClr val="C0C0C0"/>
                </a:outerShdw>
              </a:effectLst>
              <a:latin typeface="Arial" charset="0"/>
            </a:endParaRPr>
          </a:p>
        </p:txBody>
      </p:sp>
      <p:sp>
        <p:nvSpPr>
          <p:cNvPr id="534541" name="Text Box 13"/>
          <p:cNvSpPr txBox="1">
            <a:spLocks noChangeArrowheads="1"/>
          </p:cNvSpPr>
          <p:nvPr/>
        </p:nvSpPr>
        <p:spPr bwMode="auto">
          <a:xfrm>
            <a:off x="381000" y="5410200"/>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defRPr/>
            </a:pPr>
            <a:r>
              <a:rPr lang="hu-HU" sz="2000" b="1">
                <a:solidFill>
                  <a:srgbClr val="FFFF00"/>
                </a:solidFill>
                <a:effectLst>
                  <a:outerShdw blurRad="38100" dist="38100" dir="2700000" algn="tl">
                    <a:srgbClr val="C0C0C0"/>
                  </a:outerShdw>
                </a:effectLst>
                <a:latin typeface="Arial" charset="0"/>
              </a:rPr>
              <a:t>FIZIKAI</a:t>
            </a:r>
            <a:endParaRPr lang="hu-HU" sz="1600">
              <a:solidFill>
                <a:schemeClr val="tx1"/>
              </a:solidFill>
              <a:effectLst/>
              <a:latin typeface="Arial" charset="0"/>
            </a:endParaRPr>
          </a:p>
        </p:txBody>
      </p:sp>
      <p:sp>
        <p:nvSpPr>
          <p:cNvPr id="534542" name="Text Box 14"/>
          <p:cNvSpPr txBox="1">
            <a:spLocks noChangeArrowheads="1"/>
          </p:cNvSpPr>
          <p:nvPr/>
        </p:nvSpPr>
        <p:spPr bwMode="auto">
          <a:xfrm>
            <a:off x="1524000" y="32004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en-US" sz="1800" b="1">
                <a:solidFill>
                  <a:schemeClr val="tx1"/>
                </a:solidFill>
                <a:effectLst/>
                <a:latin typeface="Arial" charset="0"/>
              </a:rPr>
              <a:t>1. </a:t>
            </a:r>
            <a:r>
              <a:rPr lang="hu-HU" sz="1800" b="1">
                <a:solidFill>
                  <a:schemeClr val="tx1"/>
                </a:solidFill>
                <a:effectLst/>
                <a:latin typeface="Arial" charset="0"/>
              </a:rPr>
              <a:t>ELEMI   BIRODALOM</a:t>
            </a:r>
            <a:endParaRPr lang="en-US" sz="1600">
              <a:solidFill>
                <a:schemeClr val="tx1"/>
              </a:solidFill>
              <a:effectLst/>
              <a:latin typeface="Arial" charset="0"/>
            </a:endParaRPr>
          </a:p>
        </p:txBody>
      </p:sp>
      <p:sp>
        <p:nvSpPr>
          <p:cNvPr id="534543" name="Text Box 15"/>
          <p:cNvSpPr txBox="1">
            <a:spLocks noChangeArrowheads="1"/>
          </p:cNvSpPr>
          <p:nvPr/>
        </p:nvSpPr>
        <p:spPr bwMode="auto">
          <a:xfrm>
            <a:off x="1524000" y="37338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en-US" sz="1800" b="1">
                <a:solidFill>
                  <a:schemeClr val="tx1"/>
                </a:solidFill>
                <a:effectLst/>
                <a:latin typeface="Arial" charset="0"/>
              </a:rPr>
              <a:t>2. </a:t>
            </a:r>
            <a:r>
              <a:rPr lang="hu-HU" sz="1800" b="1">
                <a:solidFill>
                  <a:schemeClr val="tx1"/>
                </a:solidFill>
                <a:effectLst/>
                <a:latin typeface="Arial" charset="0"/>
              </a:rPr>
              <a:t>ELEMI   BIRODALOM</a:t>
            </a:r>
            <a:endParaRPr lang="en-US" sz="1800" b="1">
              <a:solidFill>
                <a:schemeClr val="tx1"/>
              </a:solidFill>
              <a:effectLst/>
              <a:latin typeface="Arial" charset="0"/>
            </a:endParaRPr>
          </a:p>
        </p:txBody>
      </p:sp>
      <p:sp>
        <p:nvSpPr>
          <p:cNvPr id="534544" name="Text Box 16"/>
          <p:cNvSpPr txBox="1">
            <a:spLocks noChangeArrowheads="1"/>
          </p:cNvSpPr>
          <p:nvPr/>
        </p:nvSpPr>
        <p:spPr bwMode="auto">
          <a:xfrm>
            <a:off x="1524000" y="4495800"/>
            <a:ext cx="3495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en-US" sz="1800" b="1">
                <a:solidFill>
                  <a:srgbClr val="FFFF00"/>
                </a:solidFill>
                <a:effectLst/>
                <a:latin typeface="Arial" charset="0"/>
              </a:rPr>
              <a:t>3. </a:t>
            </a:r>
            <a:r>
              <a:rPr lang="hu-HU" sz="1800" b="1">
                <a:solidFill>
                  <a:srgbClr val="FFFF00"/>
                </a:solidFill>
                <a:effectLst/>
                <a:latin typeface="Arial" charset="0"/>
              </a:rPr>
              <a:t>ELEMI   BIRODALOM</a:t>
            </a:r>
            <a:endParaRPr lang="en-US" sz="1600">
              <a:solidFill>
                <a:srgbClr val="99FF66"/>
              </a:solidFill>
              <a:effectLst/>
              <a:latin typeface="Arial" charset="0"/>
            </a:endParaRPr>
          </a:p>
        </p:txBody>
      </p:sp>
      <p:sp>
        <p:nvSpPr>
          <p:cNvPr id="534545" name="Text Box 17"/>
          <p:cNvSpPr txBox="1">
            <a:spLocks noChangeArrowheads="1"/>
          </p:cNvSpPr>
          <p:nvPr/>
        </p:nvSpPr>
        <p:spPr bwMode="auto">
          <a:xfrm>
            <a:off x="3486150" y="5448300"/>
            <a:ext cx="291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hu-HU" sz="1800" b="1">
                <a:solidFill>
                  <a:srgbClr val="FFFF00"/>
                </a:solidFill>
                <a:effectLst/>
                <a:latin typeface="Arial" charset="0"/>
              </a:rPr>
              <a:t>ÁSVÁNYI </a:t>
            </a:r>
            <a:r>
              <a:rPr lang="hu-HU" sz="1600" b="1">
                <a:solidFill>
                  <a:srgbClr val="FFFF00"/>
                </a:solidFill>
                <a:effectLst/>
                <a:latin typeface="Arial" charset="0"/>
              </a:rPr>
              <a:t>  </a:t>
            </a:r>
            <a:r>
              <a:rPr lang="hu-HU" sz="1800" b="1">
                <a:solidFill>
                  <a:srgbClr val="FFFF00"/>
                </a:solidFill>
                <a:effectLst/>
                <a:latin typeface="Arial" charset="0"/>
              </a:rPr>
              <a:t>BIRODALOM</a:t>
            </a:r>
            <a:endParaRPr lang="en-US" sz="1600" b="1">
              <a:solidFill>
                <a:schemeClr val="tx1"/>
              </a:solidFill>
              <a:effectLst/>
              <a:latin typeface="Arial" charset="0"/>
            </a:endParaRPr>
          </a:p>
        </p:txBody>
      </p:sp>
      <p:sp>
        <p:nvSpPr>
          <p:cNvPr id="534546" name="Text Box 18"/>
          <p:cNvSpPr txBox="1">
            <a:spLocks noChangeArrowheads="1"/>
          </p:cNvSpPr>
          <p:nvPr/>
        </p:nvSpPr>
        <p:spPr bwMode="auto">
          <a:xfrm>
            <a:off x="6019800" y="44958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hu-HU" sz="1800" b="1">
                <a:solidFill>
                  <a:srgbClr val="FFFF00"/>
                </a:solidFill>
                <a:effectLst/>
                <a:latin typeface="Arial" charset="0"/>
              </a:rPr>
              <a:t>NÖVÉNYI   BIRODALOM</a:t>
            </a:r>
            <a:endParaRPr lang="en-US" sz="1600">
              <a:solidFill>
                <a:srgbClr val="FFFF00"/>
              </a:solidFill>
              <a:effectLst/>
              <a:latin typeface="Arial" charset="0"/>
            </a:endParaRPr>
          </a:p>
        </p:txBody>
      </p:sp>
      <p:sp>
        <p:nvSpPr>
          <p:cNvPr id="534547" name="Text Box 19"/>
          <p:cNvSpPr txBox="1">
            <a:spLocks noChangeArrowheads="1"/>
          </p:cNvSpPr>
          <p:nvPr/>
        </p:nvSpPr>
        <p:spPr bwMode="auto">
          <a:xfrm>
            <a:off x="4038600" y="3048000"/>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en-US" sz="1600" b="1" i="1">
                <a:solidFill>
                  <a:schemeClr val="tx1"/>
                </a:solidFill>
                <a:effectLst/>
                <a:latin typeface="Arial" charset="0"/>
              </a:rPr>
              <a:t>1. </a:t>
            </a:r>
            <a:r>
              <a:rPr lang="hu-HU" sz="1600" b="1" i="1">
                <a:solidFill>
                  <a:schemeClr val="tx1"/>
                </a:solidFill>
                <a:effectLst/>
                <a:latin typeface="Arial" charset="0"/>
              </a:rPr>
              <a:t>elementális lények</a:t>
            </a:r>
            <a:endParaRPr lang="en-US" sz="1600" i="1">
              <a:solidFill>
                <a:schemeClr val="tx1"/>
              </a:solidFill>
              <a:effectLst/>
              <a:latin typeface="Arial" charset="0"/>
            </a:endParaRPr>
          </a:p>
        </p:txBody>
      </p:sp>
      <p:sp>
        <p:nvSpPr>
          <p:cNvPr id="534548" name="Text Box 20"/>
          <p:cNvSpPr txBox="1">
            <a:spLocks noChangeArrowheads="1"/>
          </p:cNvSpPr>
          <p:nvPr/>
        </p:nvSpPr>
        <p:spPr bwMode="auto">
          <a:xfrm>
            <a:off x="4038600" y="3562350"/>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en-US" sz="1600" b="1" i="1">
                <a:solidFill>
                  <a:schemeClr val="tx1"/>
                </a:solidFill>
                <a:effectLst/>
                <a:latin typeface="Arial" charset="0"/>
              </a:rPr>
              <a:t>2. </a:t>
            </a:r>
            <a:r>
              <a:rPr lang="hu-HU" sz="1600" b="1" i="1">
                <a:solidFill>
                  <a:schemeClr val="tx1"/>
                </a:solidFill>
                <a:effectLst/>
                <a:latin typeface="Arial" charset="0"/>
              </a:rPr>
              <a:t>elementális lények</a:t>
            </a:r>
            <a:endParaRPr lang="en-US" sz="1600" i="1">
              <a:solidFill>
                <a:schemeClr val="tx1"/>
              </a:solidFill>
              <a:effectLst/>
              <a:latin typeface="Arial" charset="0"/>
            </a:endParaRPr>
          </a:p>
        </p:txBody>
      </p:sp>
      <p:sp>
        <p:nvSpPr>
          <p:cNvPr id="534549" name="Text Box 21"/>
          <p:cNvSpPr txBox="1">
            <a:spLocks noChangeArrowheads="1"/>
          </p:cNvSpPr>
          <p:nvPr/>
        </p:nvSpPr>
        <p:spPr bwMode="auto">
          <a:xfrm>
            <a:off x="4038600" y="4159250"/>
            <a:ext cx="2438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en-US" sz="1600" b="1" i="1">
                <a:solidFill>
                  <a:srgbClr val="FFFF00"/>
                </a:solidFill>
                <a:effectLst/>
                <a:latin typeface="Arial" charset="0"/>
              </a:rPr>
              <a:t>3. elementális lények</a:t>
            </a:r>
            <a:endParaRPr lang="en-US" sz="1600" i="1">
              <a:solidFill>
                <a:schemeClr val="tx1"/>
              </a:solidFill>
              <a:effectLst/>
              <a:latin typeface="Arial" charset="0"/>
            </a:endParaRPr>
          </a:p>
        </p:txBody>
      </p:sp>
      <p:sp>
        <p:nvSpPr>
          <p:cNvPr id="534550" name="AutoShape 22"/>
          <p:cNvSpPr>
            <a:spLocks noChangeArrowheads="1"/>
          </p:cNvSpPr>
          <p:nvPr/>
        </p:nvSpPr>
        <p:spPr bwMode="auto">
          <a:xfrm>
            <a:off x="2514600" y="990600"/>
            <a:ext cx="304800" cy="2286000"/>
          </a:xfrm>
          <a:prstGeom prst="downArrow">
            <a:avLst>
              <a:gd name="adj1" fmla="val 50000"/>
              <a:gd name="adj2" fmla="val 458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534551" name="AutoShape 23"/>
          <p:cNvSpPr>
            <a:spLocks noChangeArrowheads="1"/>
          </p:cNvSpPr>
          <p:nvPr/>
        </p:nvSpPr>
        <p:spPr bwMode="auto">
          <a:xfrm>
            <a:off x="2520950" y="4025900"/>
            <a:ext cx="304800" cy="514350"/>
          </a:xfrm>
          <a:prstGeom prst="downArrow">
            <a:avLst>
              <a:gd name="adj1" fmla="val 50000"/>
              <a:gd name="adj2" fmla="val 4218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534552" name="AutoShape 24"/>
          <p:cNvSpPr>
            <a:spLocks noChangeArrowheads="1"/>
          </p:cNvSpPr>
          <p:nvPr/>
        </p:nvSpPr>
        <p:spPr bwMode="auto">
          <a:xfrm flipV="1">
            <a:off x="2590800" y="4800600"/>
            <a:ext cx="609600" cy="952500"/>
          </a:xfrm>
          <a:custGeom>
            <a:avLst/>
            <a:gdLst>
              <a:gd name="G0" fmla="+- 14624 0 0"/>
              <a:gd name="G1" fmla="+- 3492 0 0"/>
              <a:gd name="G2" fmla="+- 12158 0 3492"/>
              <a:gd name="G3" fmla="+- G2 0 3492"/>
              <a:gd name="G4" fmla="*/ G3 32768 32059"/>
              <a:gd name="G5" fmla="*/ G4 1 2"/>
              <a:gd name="G6" fmla="+- 21600 0 14624"/>
              <a:gd name="G7" fmla="*/ G6 3492 6079"/>
              <a:gd name="G8" fmla="+- G7 14624 0"/>
              <a:gd name="T0" fmla="*/ 14624 w 21600"/>
              <a:gd name="T1" fmla="*/ 0 h 21600"/>
              <a:gd name="T2" fmla="*/ 14624 w 21600"/>
              <a:gd name="T3" fmla="*/ 12158 h 21600"/>
              <a:gd name="T4" fmla="*/ 2644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4624" y="0"/>
                </a:lnTo>
                <a:lnTo>
                  <a:pt x="14624" y="3492"/>
                </a:lnTo>
                <a:lnTo>
                  <a:pt x="12427" y="3492"/>
                </a:lnTo>
                <a:cubicBezTo>
                  <a:pt x="5564" y="3492"/>
                  <a:pt x="0" y="7372"/>
                  <a:pt x="0" y="12158"/>
                </a:cubicBezTo>
                <a:lnTo>
                  <a:pt x="0" y="21600"/>
                </a:lnTo>
                <a:lnTo>
                  <a:pt x="5288" y="21600"/>
                </a:lnTo>
                <a:lnTo>
                  <a:pt x="5288" y="12158"/>
                </a:lnTo>
                <a:cubicBezTo>
                  <a:pt x="5288" y="10229"/>
                  <a:pt x="8484" y="8666"/>
                  <a:pt x="12427" y="8666"/>
                </a:cubicBezTo>
                <a:lnTo>
                  <a:pt x="14624" y="8666"/>
                </a:lnTo>
                <a:lnTo>
                  <a:pt x="14624" y="12158"/>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534553" name="Text Box 25"/>
          <p:cNvSpPr txBox="1">
            <a:spLocks noChangeArrowheads="1"/>
          </p:cNvSpPr>
          <p:nvPr/>
        </p:nvSpPr>
        <p:spPr bwMode="auto">
          <a:xfrm>
            <a:off x="6115050" y="3206750"/>
            <a:ext cx="280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en-US" sz="1800" b="1">
                <a:solidFill>
                  <a:schemeClr val="tx1"/>
                </a:solidFill>
                <a:effectLst/>
                <a:latin typeface="Arial" charset="0"/>
              </a:rPr>
              <a:t>EMBERI </a:t>
            </a:r>
            <a:r>
              <a:rPr lang="en-US" sz="1600" b="1">
                <a:solidFill>
                  <a:schemeClr val="tx1"/>
                </a:solidFill>
                <a:effectLst/>
                <a:latin typeface="Arial" charset="0"/>
              </a:rPr>
              <a:t>   </a:t>
            </a:r>
            <a:r>
              <a:rPr lang="en-US" sz="1800" b="1">
                <a:solidFill>
                  <a:schemeClr val="tx1"/>
                </a:solidFill>
                <a:effectLst/>
                <a:latin typeface="Arial" charset="0"/>
              </a:rPr>
              <a:t>BIRODALOM</a:t>
            </a:r>
          </a:p>
        </p:txBody>
      </p:sp>
      <p:sp>
        <p:nvSpPr>
          <p:cNvPr id="534554" name="AutoShape 26"/>
          <p:cNvSpPr>
            <a:spLocks noChangeArrowheads="1"/>
          </p:cNvSpPr>
          <p:nvPr/>
        </p:nvSpPr>
        <p:spPr bwMode="auto">
          <a:xfrm flipV="1">
            <a:off x="7086600" y="4038600"/>
            <a:ext cx="304800" cy="514350"/>
          </a:xfrm>
          <a:prstGeom prst="downArrow">
            <a:avLst>
              <a:gd name="adj1" fmla="val 50000"/>
              <a:gd name="adj2" fmla="val 4218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534555" name="AutoShape 27"/>
          <p:cNvSpPr>
            <a:spLocks noChangeArrowheads="1"/>
          </p:cNvSpPr>
          <p:nvPr/>
        </p:nvSpPr>
        <p:spPr bwMode="auto">
          <a:xfrm rot="16200000" flipV="1">
            <a:off x="6591300" y="4800600"/>
            <a:ext cx="838200" cy="990600"/>
          </a:xfrm>
          <a:custGeom>
            <a:avLst/>
            <a:gdLst>
              <a:gd name="G0" fmla="+- 15627 0 0"/>
              <a:gd name="G1" fmla="+- 4050 0 0"/>
              <a:gd name="G2" fmla="+- 12158 0 4050"/>
              <a:gd name="G3" fmla="+- G2 0 4050"/>
              <a:gd name="G4" fmla="*/ G3 32768 32059"/>
              <a:gd name="G5" fmla="*/ G4 1 2"/>
              <a:gd name="G6" fmla="+- 21600 0 15627"/>
              <a:gd name="G7" fmla="*/ G6 4050 6079"/>
              <a:gd name="G8" fmla="+- G7 15627 0"/>
              <a:gd name="T0" fmla="*/ 15627 w 21600"/>
              <a:gd name="T1" fmla="*/ 0 h 21600"/>
              <a:gd name="T2" fmla="*/ 15627 w 21600"/>
              <a:gd name="T3" fmla="*/ 12158 h 21600"/>
              <a:gd name="T4" fmla="*/ 2074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627" y="0"/>
                </a:lnTo>
                <a:lnTo>
                  <a:pt x="15627" y="4050"/>
                </a:lnTo>
                <a:lnTo>
                  <a:pt x="12427" y="4050"/>
                </a:lnTo>
                <a:cubicBezTo>
                  <a:pt x="5564" y="4050"/>
                  <a:pt x="0" y="7680"/>
                  <a:pt x="0" y="12158"/>
                </a:cubicBezTo>
                <a:lnTo>
                  <a:pt x="0" y="21600"/>
                </a:lnTo>
                <a:lnTo>
                  <a:pt x="4148" y="21600"/>
                </a:lnTo>
                <a:lnTo>
                  <a:pt x="4148" y="12158"/>
                </a:lnTo>
                <a:cubicBezTo>
                  <a:pt x="4148" y="9921"/>
                  <a:pt x="7855" y="8108"/>
                  <a:pt x="12427" y="8108"/>
                </a:cubicBezTo>
                <a:lnTo>
                  <a:pt x="15627" y="8108"/>
                </a:lnTo>
                <a:lnTo>
                  <a:pt x="15627" y="12158"/>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534556" name="AutoShape 28"/>
          <p:cNvSpPr>
            <a:spLocks noChangeArrowheads="1"/>
          </p:cNvSpPr>
          <p:nvPr/>
        </p:nvSpPr>
        <p:spPr bwMode="auto">
          <a:xfrm flipV="1">
            <a:off x="7086600" y="3505200"/>
            <a:ext cx="304800" cy="381000"/>
          </a:xfrm>
          <a:prstGeom prst="downArrow">
            <a:avLst>
              <a:gd name="adj1" fmla="val 50000"/>
              <a:gd name="adj2" fmla="val 3125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534557" name="Text Box 29"/>
          <p:cNvSpPr txBox="1">
            <a:spLocks noChangeArrowheads="1"/>
          </p:cNvSpPr>
          <p:nvPr/>
        </p:nvSpPr>
        <p:spPr bwMode="auto">
          <a:xfrm>
            <a:off x="6172200" y="37338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hu-HU" sz="1800" b="1">
                <a:solidFill>
                  <a:schemeClr val="tx1"/>
                </a:solidFill>
                <a:effectLst/>
                <a:latin typeface="Arial" charset="0"/>
              </a:rPr>
              <a:t>ÁLLATI</a:t>
            </a:r>
            <a:r>
              <a:rPr lang="hu-HU" sz="1600" b="1">
                <a:solidFill>
                  <a:schemeClr val="tx1"/>
                </a:solidFill>
                <a:effectLst/>
                <a:latin typeface="Arial" charset="0"/>
              </a:rPr>
              <a:t>    </a:t>
            </a:r>
            <a:r>
              <a:rPr lang="hu-HU" sz="1800" b="1">
                <a:solidFill>
                  <a:schemeClr val="tx1"/>
                </a:solidFill>
                <a:effectLst/>
                <a:latin typeface="Arial" charset="0"/>
              </a:rPr>
              <a:t>BIRODALOM</a:t>
            </a:r>
            <a:endParaRPr lang="en-US" sz="1600">
              <a:solidFill>
                <a:schemeClr val="tx1"/>
              </a:solidFill>
              <a:effectLst/>
              <a:latin typeface="Arial" charset="0"/>
            </a:endParaRPr>
          </a:p>
        </p:txBody>
      </p:sp>
      <p:sp>
        <p:nvSpPr>
          <p:cNvPr id="534558" name="AutoShape 30"/>
          <p:cNvSpPr>
            <a:spLocks noChangeArrowheads="1"/>
          </p:cNvSpPr>
          <p:nvPr/>
        </p:nvSpPr>
        <p:spPr bwMode="auto">
          <a:xfrm flipV="1">
            <a:off x="7086600" y="990600"/>
            <a:ext cx="304800" cy="2286000"/>
          </a:xfrm>
          <a:prstGeom prst="downArrow">
            <a:avLst>
              <a:gd name="adj1" fmla="val 50000"/>
              <a:gd name="adj2" fmla="val 458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534559" name="Text Box 31"/>
          <p:cNvSpPr txBox="1">
            <a:spLocks noChangeArrowheads="1"/>
          </p:cNvSpPr>
          <p:nvPr/>
        </p:nvSpPr>
        <p:spPr bwMode="auto">
          <a:xfrm rot="-5400000">
            <a:off x="1365250" y="1835150"/>
            <a:ext cx="2055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en-US" sz="1800" b="1" i="1">
                <a:solidFill>
                  <a:schemeClr val="tx1"/>
                </a:solidFill>
                <a:effectLst/>
                <a:latin typeface="Arial" charset="0"/>
              </a:rPr>
              <a:t>Monádi  lényeg</a:t>
            </a:r>
          </a:p>
        </p:txBody>
      </p:sp>
      <p:sp>
        <p:nvSpPr>
          <p:cNvPr id="534560" name="Text Box 32"/>
          <p:cNvSpPr txBox="1">
            <a:spLocks noChangeArrowheads="1"/>
          </p:cNvSpPr>
          <p:nvPr/>
        </p:nvSpPr>
        <p:spPr bwMode="auto">
          <a:xfrm rot="-5400000">
            <a:off x="6466681" y="1834357"/>
            <a:ext cx="2060575" cy="366712"/>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en-US" sz="1800" b="1" i="1">
                <a:solidFill>
                  <a:schemeClr val="tx1"/>
                </a:solidFill>
                <a:effectLst/>
                <a:latin typeface="Arial" charset="0"/>
              </a:rPr>
              <a:t>Ember </a:t>
            </a:r>
            <a:r>
              <a:rPr lang="hu-HU" sz="1800" b="1" i="1">
                <a:solidFill>
                  <a:schemeClr val="tx1"/>
                </a:solidFill>
                <a:effectLst/>
                <a:latin typeface="Arial" charset="0"/>
              </a:rPr>
              <a:t>feletti</a:t>
            </a:r>
            <a:r>
              <a:rPr lang="en-US" sz="1600" b="1" i="1">
                <a:solidFill>
                  <a:schemeClr val="tx1"/>
                </a:solidFill>
                <a:effectLst/>
                <a:latin typeface="Arial" charset="0"/>
              </a:rPr>
              <a:t> . . </a:t>
            </a:r>
            <a:r>
              <a:rPr lang="en-US" sz="1800" b="1" i="1">
                <a:solidFill>
                  <a:schemeClr val="tx1"/>
                </a:solidFill>
                <a:effectLst/>
                <a:latin typeface="Arial" charset="0"/>
              </a:rPr>
              <a:t>.</a:t>
            </a:r>
          </a:p>
        </p:txBody>
      </p:sp>
      <p:sp>
        <p:nvSpPr>
          <p:cNvPr id="534561" name="Rectangle 33"/>
          <p:cNvSpPr>
            <a:spLocks noGrp="1" noChangeArrowheads="1"/>
          </p:cNvSpPr>
          <p:nvPr>
            <p:ph type="title" idx="4294967295"/>
          </p:nvPr>
        </p:nvSpPr>
        <p:spPr>
          <a:xfrm>
            <a:off x="1066800" y="228600"/>
            <a:ext cx="7035800" cy="685800"/>
          </a:xfrm>
          <a:gradFill rotWithShape="0">
            <a:gsLst>
              <a:gs pos="0">
                <a:srgbClr val="66FF33"/>
              </a:gs>
              <a:gs pos="50000">
                <a:schemeClr val="bg1"/>
              </a:gs>
              <a:gs pos="100000">
                <a:srgbClr val="66FF33"/>
              </a:gs>
            </a:gsLst>
            <a:lin ang="0" scaled="1"/>
          </a:gradFill>
        </p:spPr>
        <p:txBody>
          <a:bodyPr/>
          <a:lstStyle/>
          <a:p>
            <a:pPr>
              <a:spcBef>
                <a:spcPct val="50000"/>
              </a:spcBef>
              <a:defRPr/>
            </a:pPr>
            <a:r>
              <a:rPr lang="en-US" sz="4000" b="1" i="1" dirty="0" smtClean="0">
                <a:solidFill>
                  <a:schemeClr val="accent2"/>
                </a:solidFill>
                <a:effectLst>
                  <a:outerShdw blurRad="38100" dist="38100" dir="2700000" algn="tl">
                    <a:srgbClr val="FFFFFF"/>
                  </a:outerShdw>
                </a:effectLst>
              </a:rPr>
              <a:t>A</a:t>
            </a:r>
            <a:r>
              <a:rPr lang="hu-HU" sz="4000" b="1" i="1" dirty="0" smtClean="0">
                <a:solidFill>
                  <a:schemeClr val="accent2"/>
                </a:solidFill>
                <a:effectLst>
                  <a:outerShdw blurRad="38100" dist="38100" dir="2700000" algn="tl">
                    <a:srgbClr val="FFFFFF"/>
                  </a:outerShdw>
                </a:effectLst>
              </a:rPr>
              <a:t>Z</a:t>
            </a:r>
            <a:r>
              <a:rPr lang="en-US" sz="4000" b="1" i="1" dirty="0" smtClean="0">
                <a:solidFill>
                  <a:schemeClr val="accent2"/>
                </a:solidFill>
                <a:effectLst>
                  <a:outerShdw blurRad="38100" dist="38100" dir="2700000" algn="tl">
                    <a:srgbClr val="FFFFFF"/>
                  </a:outerShdw>
                </a:effectLst>
              </a:rPr>
              <a:t>   </a:t>
            </a:r>
            <a:r>
              <a:rPr lang="hu-HU" sz="4000" b="1" i="1" dirty="0" smtClean="0">
                <a:solidFill>
                  <a:schemeClr val="accent2"/>
                </a:solidFill>
                <a:effectLst>
                  <a:outerShdw blurRad="38100" dist="38100" dir="2700000" algn="tl">
                    <a:srgbClr val="FFFFFF"/>
                  </a:outerShdw>
                </a:effectLst>
              </a:rPr>
              <a:t>Ö</a:t>
            </a:r>
            <a:r>
              <a:rPr lang="en-US" sz="4000" b="1" i="1" dirty="0" smtClean="0">
                <a:solidFill>
                  <a:schemeClr val="accent2"/>
                </a:solidFill>
                <a:effectLst>
                  <a:outerShdw blurRad="38100" dist="38100" dir="2700000" algn="tl">
                    <a:srgbClr val="FFFFFF"/>
                  </a:outerShdw>
                </a:effectLst>
              </a:rPr>
              <a:t> T    B I R O D A L O M</a:t>
            </a:r>
            <a:endParaRPr lang="en-US" sz="4000" dirty="0" smtClean="0">
              <a:solidFill>
                <a:schemeClr val="accent2"/>
              </a:solidFill>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534561"/>
                                        </p:tgtEl>
                                        <p:attrNameLst>
                                          <p:attrName>style.visibility</p:attrName>
                                        </p:attrNameLst>
                                      </p:cBhvr>
                                      <p:to>
                                        <p:strVal val="visible"/>
                                      </p:to>
                                    </p:set>
                                    <p:animEffect transition="in" filter="box(out)">
                                      <p:cBhvr>
                                        <p:cTn id="7" dur="500"/>
                                        <p:tgtEl>
                                          <p:spTgt spid="534561"/>
                                        </p:tgtEl>
                                      </p:cBhvr>
                                    </p:animEffect>
                                  </p:childTnLst>
                                </p:cTn>
                              </p:par>
                            </p:childTnLst>
                          </p:cTn>
                        </p:par>
                        <p:par>
                          <p:cTn id="8" fill="hold" nodeType="with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34535"/>
                                        </p:tgtEl>
                                        <p:attrNameLst>
                                          <p:attrName>style.visibility</p:attrName>
                                        </p:attrNameLst>
                                      </p:cBhvr>
                                      <p:to>
                                        <p:strVal val="visible"/>
                                      </p:to>
                                    </p:set>
                                    <p:animEffect transition="in" filter="wipe(up)">
                                      <p:cBhvr>
                                        <p:cTn id="11" dur="500"/>
                                        <p:tgtEl>
                                          <p:spTgt spid="534535"/>
                                        </p:tgtEl>
                                      </p:cBhvr>
                                    </p:animEffect>
                                  </p:childTnLst>
                                </p:cTn>
                              </p:par>
                            </p:childTnLst>
                          </p:cTn>
                        </p:par>
                        <p:par>
                          <p:cTn id="12" fill="hold" nodeType="afterGroup">
                            <p:stCondLst>
                              <p:cond delay="1500"/>
                            </p:stCondLst>
                            <p:childTnLst>
                              <p:par>
                                <p:cTn id="13" presetID="4" presetClass="entr" presetSubtype="32" fill="hold" grpId="0" nodeType="afterEffect">
                                  <p:stCondLst>
                                    <p:cond delay="0"/>
                                  </p:stCondLst>
                                  <p:childTnLst>
                                    <p:set>
                                      <p:cBhvr>
                                        <p:cTn id="14" dur="1" fill="hold">
                                          <p:stCondLst>
                                            <p:cond delay="0"/>
                                          </p:stCondLst>
                                        </p:cTn>
                                        <p:tgtEl>
                                          <p:spTgt spid="534537"/>
                                        </p:tgtEl>
                                        <p:attrNameLst>
                                          <p:attrName>style.visibility</p:attrName>
                                        </p:attrNameLst>
                                      </p:cBhvr>
                                      <p:to>
                                        <p:strVal val="visible"/>
                                      </p:to>
                                    </p:set>
                                    <p:animEffect transition="in" filter="box(out)">
                                      <p:cBhvr>
                                        <p:cTn id="15" dur="500"/>
                                        <p:tgtEl>
                                          <p:spTgt spid="534537"/>
                                        </p:tgtEl>
                                      </p:cBhvr>
                                    </p:animEffect>
                                  </p:childTnLst>
                                </p:cTn>
                              </p:par>
                            </p:childTnLst>
                          </p:cTn>
                        </p:par>
                        <p:par>
                          <p:cTn id="16" fill="hold" nodeType="afterGroup">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534534"/>
                                        </p:tgtEl>
                                        <p:attrNameLst>
                                          <p:attrName>style.visibility</p:attrName>
                                        </p:attrNameLst>
                                      </p:cBhvr>
                                      <p:to>
                                        <p:strVal val="visible"/>
                                      </p:to>
                                    </p:set>
                                    <p:animEffect transition="in" filter="wipe(up)">
                                      <p:cBhvr>
                                        <p:cTn id="19" dur="500"/>
                                        <p:tgtEl>
                                          <p:spTgt spid="534534"/>
                                        </p:tgtEl>
                                      </p:cBhvr>
                                    </p:animEffect>
                                  </p:childTnLst>
                                </p:cTn>
                              </p:par>
                            </p:childTnLst>
                          </p:cTn>
                        </p:par>
                        <p:par>
                          <p:cTn id="20" fill="hold" nodeType="afterGroup">
                            <p:stCondLst>
                              <p:cond delay="2500"/>
                            </p:stCondLst>
                            <p:childTnLst>
                              <p:par>
                                <p:cTn id="21" presetID="4" presetClass="entr" presetSubtype="32" fill="hold" grpId="0" nodeType="afterEffect">
                                  <p:stCondLst>
                                    <p:cond delay="0"/>
                                  </p:stCondLst>
                                  <p:childTnLst>
                                    <p:set>
                                      <p:cBhvr>
                                        <p:cTn id="22" dur="1" fill="hold">
                                          <p:stCondLst>
                                            <p:cond delay="0"/>
                                          </p:stCondLst>
                                        </p:cTn>
                                        <p:tgtEl>
                                          <p:spTgt spid="534538"/>
                                        </p:tgtEl>
                                        <p:attrNameLst>
                                          <p:attrName>style.visibility</p:attrName>
                                        </p:attrNameLst>
                                      </p:cBhvr>
                                      <p:to>
                                        <p:strVal val="visible"/>
                                      </p:to>
                                    </p:set>
                                    <p:animEffect transition="in" filter="box(out)">
                                      <p:cBhvr>
                                        <p:cTn id="23" dur="500"/>
                                        <p:tgtEl>
                                          <p:spTgt spid="534538"/>
                                        </p:tgtEl>
                                      </p:cBhvr>
                                    </p:animEffect>
                                  </p:childTnLst>
                                </p:cTn>
                              </p:par>
                            </p:childTnLst>
                          </p:cTn>
                        </p:par>
                        <p:par>
                          <p:cTn id="24" fill="hold" nodeType="afterGroup">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534530"/>
                                        </p:tgtEl>
                                        <p:attrNameLst>
                                          <p:attrName>style.visibility</p:attrName>
                                        </p:attrNameLst>
                                      </p:cBhvr>
                                      <p:to>
                                        <p:strVal val="visible"/>
                                      </p:to>
                                    </p:set>
                                    <p:animEffect transition="in" filter="wipe(up)">
                                      <p:cBhvr>
                                        <p:cTn id="27" dur="500"/>
                                        <p:tgtEl>
                                          <p:spTgt spid="534530"/>
                                        </p:tgtEl>
                                      </p:cBhvr>
                                    </p:animEffect>
                                  </p:childTnLst>
                                </p:cTn>
                              </p:par>
                            </p:childTnLst>
                          </p:cTn>
                        </p:par>
                        <p:par>
                          <p:cTn id="28" fill="hold" nodeType="afterGroup">
                            <p:stCondLst>
                              <p:cond delay="3500"/>
                            </p:stCondLst>
                            <p:childTnLst>
                              <p:par>
                                <p:cTn id="29" presetID="4" presetClass="entr" presetSubtype="32" fill="hold" grpId="0" nodeType="afterEffect">
                                  <p:stCondLst>
                                    <p:cond delay="0"/>
                                  </p:stCondLst>
                                  <p:childTnLst>
                                    <p:set>
                                      <p:cBhvr>
                                        <p:cTn id="30" dur="1" fill="hold">
                                          <p:stCondLst>
                                            <p:cond delay="0"/>
                                          </p:stCondLst>
                                        </p:cTn>
                                        <p:tgtEl>
                                          <p:spTgt spid="534539"/>
                                        </p:tgtEl>
                                        <p:attrNameLst>
                                          <p:attrName>style.visibility</p:attrName>
                                        </p:attrNameLst>
                                      </p:cBhvr>
                                      <p:to>
                                        <p:strVal val="visible"/>
                                      </p:to>
                                    </p:set>
                                    <p:animEffect transition="in" filter="box(out)">
                                      <p:cBhvr>
                                        <p:cTn id="31" dur="500"/>
                                        <p:tgtEl>
                                          <p:spTgt spid="534539"/>
                                        </p:tgtEl>
                                      </p:cBhvr>
                                    </p:animEffect>
                                  </p:childTnLst>
                                </p:cTn>
                              </p:par>
                            </p:childTnLst>
                          </p:cTn>
                        </p:par>
                        <p:par>
                          <p:cTn id="32" fill="hold" nodeType="afterGroup">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534533"/>
                                        </p:tgtEl>
                                        <p:attrNameLst>
                                          <p:attrName>style.visibility</p:attrName>
                                        </p:attrNameLst>
                                      </p:cBhvr>
                                      <p:to>
                                        <p:strVal val="visible"/>
                                      </p:to>
                                    </p:set>
                                    <p:animEffect transition="in" filter="wipe(up)">
                                      <p:cBhvr>
                                        <p:cTn id="35" dur="500"/>
                                        <p:tgtEl>
                                          <p:spTgt spid="534533"/>
                                        </p:tgtEl>
                                      </p:cBhvr>
                                    </p:animEffect>
                                  </p:childTnLst>
                                </p:cTn>
                              </p:par>
                            </p:childTnLst>
                          </p:cTn>
                        </p:par>
                        <p:par>
                          <p:cTn id="36" fill="hold" nodeType="afterGroup">
                            <p:stCondLst>
                              <p:cond delay="4500"/>
                            </p:stCondLst>
                            <p:childTnLst>
                              <p:par>
                                <p:cTn id="37" presetID="4" presetClass="entr" presetSubtype="32" fill="hold" grpId="0" nodeType="afterEffect">
                                  <p:stCondLst>
                                    <p:cond delay="0"/>
                                  </p:stCondLst>
                                  <p:childTnLst>
                                    <p:set>
                                      <p:cBhvr>
                                        <p:cTn id="38" dur="1" fill="hold">
                                          <p:stCondLst>
                                            <p:cond delay="0"/>
                                          </p:stCondLst>
                                        </p:cTn>
                                        <p:tgtEl>
                                          <p:spTgt spid="534540"/>
                                        </p:tgtEl>
                                        <p:attrNameLst>
                                          <p:attrName>style.visibility</p:attrName>
                                        </p:attrNameLst>
                                      </p:cBhvr>
                                      <p:to>
                                        <p:strVal val="visible"/>
                                      </p:to>
                                    </p:set>
                                    <p:animEffect transition="in" filter="box(out)">
                                      <p:cBhvr>
                                        <p:cTn id="39" dur="500"/>
                                        <p:tgtEl>
                                          <p:spTgt spid="534540"/>
                                        </p:tgtEl>
                                      </p:cBhvr>
                                    </p:animEffect>
                                  </p:childTnLst>
                                </p:cTn>
                              </p:par>
                            </p:childTnLst>
                          </p:cTn>
                        </p:par>
                        <p:par>
                          <p:cTn id="40" fill="hold" nodeType="afterGroup">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534532"/>
                                        </p:tgtEl>
                                        <p:attrNameLst>
                                          <p:attrName>style.visibility</p:attrName>
                                        </p:attrNameLst>
                                      </p:cBhvr>
                                      <p:to>
                                        <p:strVal val="visible"/>
                                      </p:to>
                                    </p:set>
                                    <p:animEffect transition="in" filter="wipe(up)">
                                      <p:cBhvr>
                                        <p:cTn id="43" dur="500"/>
                                        <p:tgtEl>
                                          <p:spTgt spid="534532"/>
                                        </p:tgtEl>
                                      </p:cBhvr>
                                    </p:animEffect>
                                  </p:childTnLst>
                                </p:cTn>
                              </p:par>
                            </p:childTnLst>
                          </p:cTn>
                        </p:par>
                        <p:par>
                          <p:cTn id="44" fill="hold" nodeType="afterGroup">
                            <p:stCondLst>
                              <p:cond delay="5500"/>
                            </p:stCondLst>
                            <p:childTnLst>
                              <p:par>
                                <p:cTn id="45" presetID="4" presetClass="entr" presetSubtype="32" fill="hold" grpId="0" nodeType="afterEffect">
                                  <p:stCondLst>
                                    <p:cond delay="0"/>
                                  </p:stCondLst>
                                  <p:childTnLst>
                                    <p:set>
                                      <p:cBhvr>
                                        <p:cTn id="46" dur="1" fill="hold">
                                          <p:stCondLst>
                                            <p:cond delay="0"/>
                                          </p:stCondLst>
                                        </p:cTn>
                                        <p:tgtEl>
                                          <p:spTgt spid="534541"/>
                                        </p:tgtEl>
                                        <p:attrNameLst>
                                          <p:attrName>style.visibility</p:attrName>
                                        </p:attrNameLst>
                                      </p:cBhvr>
                                      <p:to>
                                        <p:strVal val="visible"/>
                                      </p:to>
                                    </p:set>
                                    <p:animEffect transition="in" filter="box(out)">
                                      <p:cBhvr>
                                        <p:cTn id="47" dur="500"/>
                                        <p:tgtEl>
                                          <p:spTgt spid="534541"/>
                                        </p:tgtEl>
                                      </p:cBhvr>
                                    </p:animEffect>
                                  </p:childTnLst>
                                </p:cTn>
                              </p:par>
                            </p:childTnLst>
                          </p:cTn>
                        </p:par>
                        <p:par>
                          <p:cTn id="48" fill="hold" nodeType="afterGroup">
                            <p:stCondLst>
                              <p:cond delay="6000"/>
                            </p:stCondLst>
                            <p:childTnLst>
                              <p:par>
                                <p:cTn id="49" presetID="12" presetClass="entr" presetSubtype="1" fill="hold" grpId="0" nodeType="afterEffect">
                                  <p:stCondLst>
                                    <p:cond delay="0"/>
                                  </p:stCondLst>
                                  <p:childTnLst>
                                    <p:set>
                                      <p:cBhvr>
                                        <p:cTn id="50" dur="1" fill="hold">
                                          <p:stCondLst>
                                            <p:cond delay="0"/>
                                          </p:stCondLst>
                                        </p:cTn>
                                        <p:tgtEl>
                                          <p:spTgt spid="534550"/>
                                        </p:tgtEl>
                                        <p:attrNameLst>
                                          <p:attrName>style.visibility</p:attrName>
                                        </p:attrNameLst>
                                      </p:cBhvr>
                                      <p:to>
                                        <p:strVal val="visible"/>
                                      </p:to>
                                    </p:set>
                                    <p:animEffect transition="in" filter="slide(fromTop)">
                                      <p:cBhvr>
                                        <p:cTn id="51" dur="500"/>
                                        <p:tgtEl>
                                          <p:spTgt spid="534550"/>
                                        </p:tgtEl>
                                      </p:cBhvr>
                                    </p:animEffect>
                                  </p:childTnLst>
                                </p:cTn>
                              </p:par>
                            </p:childTnLst>
                          </p:cTn>
                        </p:par>
                        <p:par>
                          <p:cTn id="52" fill="hold" nodeType="afterGroup">
                            <p:stCondLst>
                              <p:cond delay="6500"/>
                            </p:stCondLst>
                            <p:childTnLst>
                              <p:par>
                                <p:cTn id="53" presetID="4" presetClass="entr" presetSubtype="32" fill="hold" grpId="0" nodeType="afterEffect">
                                  <p:stCondLst>
                                    <p:cond delay="0"/>
                                  </p:stCondLst>
                                  <p:childTnLst>
                                    <p:set>
                                      <p:cBhvr>
                                        <p:cTn id="54" dur="1" fill="hold">
                                          <p:stCondLst>
                                            <p:cond delay="0"/>
                                          </p:stCondLst>
                                        </p:cTn>
                                        <p:tgtEl>
                                          <p:spTgt spid="534559"/>
                                        </p:tgtEl>
                                        <p:attrNameLst>
                                          <p:attrName>style.visibility</p:attrName>
                                        </p:attrNameLst>
                                      </p:cBhvr>
                                      <p:to>
                                        <p:strVal val="visible"/>
                                      </p:to>
                                    </p:set>
                                    <p:animEffect transition="in" filter="box(out)">
                                      <p:cBhvr>
                                        <p:cTn id="55" dur="500"/>
                                        <p:tgtEl>
                                          <p:spTgt spid="534559"/>
                                        </p:tgtEl>
                                      </p:cBhvr>
                                    </p:animEffect>
                                  </p:childTnLst>
                                </p:cTn>
                              </p:par>
                            </p:childTnLst>
                          </p:cTn>
                        </p:par>
                        <p:par>
                          <p:cTn id="56" fill="hold" nodeType="afterGroup">
                            <p:stCondLst>
                              <p:cond delay="7000"/>
                            </p:stCondLst>
                            <p:childTnLst>
                              <p:par>
                                <p:cTn id="57" presetID="4" presetClass="entr" presetSubtype="32" fill="hold" grpId="0" nodeType="afterEffect">
                                  <p:stCondLst>
                                    <p:cond delay="0"/>
                                  </p:stCondLst>
                                  <p:childTnLst>
                                    <p:set>
                                      <p:cBhvr>
                                        <p:cTn id="58" dur="1" fill="hold">
                                          <p:stCondLst>
                                            <p:cond delay="0"/>
                                          </p:stCondLst>
                                        </p:cTn>
                                        <p:tgtEl>
                                          <p:spTgt spid="534542"/>
                                        </p:tgtEl>
                                        <p:attrNameLst>
                                          <p:attrName>style.visibility</p:attrName>
                                        </p:attrNameLst>
                                      </p:cBhvr>
                                      <p:to>
                                        <p:strVal val="visible"/>
                                      </p:to>
                                    </p:set>
                                    <p:animEffect transition="in" filter="box(out)">
                                      <p:cBhvr>
                                        <p:cTn id="59" dur="500"/>
                                        <p:tgtEl>
                                          <p:spTgt spid="534542"/>
                                        </p:tgtEl>
                                      </p:cBhvr>
                                    </p:animEffect>
                                  </p:childTnLst>
                                </p:cTn>
                              </p:par>
                            </p:childTnLst>
                          </p:cTn>
                        </p:par>
                        <p:par>
                          <p:cTn id="60" fill="hold" nodeType="afterGroup">
                            <p:stCondLst>
                              <p:cond delay="7500"/>
                            </p:stCondLst>
                            <p:childTnLst>
                              <p:par>
                                <p:cTn id="61" presetID="4" presetClass="entr" presetSubtype="32" fill="hold" grpId="0" nodeType="afterEffect">
                                  <p:stCondLst>
                                    <p:cond delay="0"/>
                                  </p:stCondLst>
                                  <p:childTnLst>
                                    <p:set>
                                      <p:cBhvr>
                                        <p:cTn id="62" dur="1" fill="hold">
                                          <p:stCondLst>
                                            <p:cond delay="0"/>
                                          </p:stCondLst>
                                        </p:cTn>
                                        <p:tgtEl>
                                          <p:spTgt spid="534547"/>
                                        </p:tgtEl>
                                        <p:attrNameLst>
                                          <p:attrName>style.visibility</p:attrName>
                                        </p:attrNameLst>
                                      </p:cBhvr>
                                      <p:to>
                                        <p:strVal val="visible"/>
                                      </p:to>
                                    </p:set>
                                    <p:animEffect transition="in" filter="box(out)">
                                      <p:cBhvr>
                                        <p:cTn id="63" dur="500"/>
                                        <p:tgtEl>
                                          <p:spTgt spid="534547"/>
                                        </p:tgtEl>
                                      </p:cBhvr>
                                    </p:animEffect>
                                  </p:childTnLst>
                                </p:cTn>
                              </p:par>
                            </p:childTnLst>
                          </p:cTn>
                        </p:par>
                        <p:par>
                          <p:cTn id="64" fill="hold" nodeType="afterGroup">
                            <p:stCondLst>
                              <p:cond delay="8000"/>
                            </p:stCondLst>
                            <p:childTnLst>
                              <p:par>
                                <p:cTn id="65" presetID="1" presetClass="entr" presetSubtype="0" fill="hold" nodeType="afterEffect">
                                  <p:stCondLst>
                                    <p:cond delay="0"/>
                                  </p:stCondLst>
                                  <p:childTnLst>
                                    <p:set>
                                      <p:cBhvr>
                                        <p:cTn id="66" dur="1" fill="hold">
                                          <p:stCondLst>
                                            <p:cond delay="499"/>
                                          </p:stCondLst>
                                        </p:cTn>
                                        <p:tgtEl>
                                          <p:spTgt spid="534536"/>
                                        </p:tgtEl>
                                        <p:attrNameLst>
                                          <p:attrName>style.visibility</p:attrName>
                                        </p:attrNameLst>
                                      </p:cBhvr>
                                      <p:to>
                                        <p:strVal val="visible"/>
                                      </p:to>
                                    </p:set>
                                  </p:childTnLst>
                                </p:cTn>
                              </p:par>
                            </p:childTnLst>
                          </p:cTn>
                        </p:par>
                        <p:par>
                          <p:cTn id="67" fill="hold" nodeType="afterGroup">
                            <p:stCondLst>
                              <p:cond delay="8500"/>
                            </p:stCondLst>
                            <p:childTnLst>
                              <p:par>
                                <p:cTn id="68" presetID="12" presetClass="entr" presetSubtype="1" fill="hold" grpId="0" nodeType="afterEffect">
                                  <p:stCondLst>
                                    <p:cond delay="0"/>
                                  </p:stCondLst>
                                  <p:childTnLst>
                                    <p:set>
                                      <p:cBhvr>
                                        <p:cTn id="69" dur="1" fill="hold">
                                          <p:stCondLst>
                                            <p:cond delay="0"/>
                                          </p:stCondLst>
                                        </p:cTn>
                                        <p:tgtEl>
                                          <p:spTgt spid="534531"/>
                                        </p:tgtEl>
                                        <p:attrNameLst>
                                          <p:attrName>style.visibility</p:attrName>
                                        </p:attrNameLst>
                                      </p:cBhvr>
                                      <p:to>
                                        <p:strVal val="visible"/>
                                      </p:to>
                                    </p:set>
                                    <p:animEffect transition="in" filter="slide(fromTop)">
                                      <p:cBhvr>
                                        <p:cTn id="70" dur="500"/>
                                        <p:tgtEl>
                                          <p:spTgt spid="534531"/>
                                        </p:tgtEl>
                                      </p:cBhvr>
                                    </p:animEffect>
                                  </p:childTnLst>
                                </p:cTn>
                              </p:par>
                            </p:childTnLst>
                          </p:cTn>
                        </p:par>
                        <p:par>
                          <p:cTn id="71" fill="hold" nodeType="afterGroup">
                            <p:stCondLst>
                              <p:cond delay="9000"/>
                            </p:stCondLst>
                            <p:childTnLst>
                              <p:par>
                                <p:cTn id="72" presetID="4" presetClass="entr" presetSubtype="32" fill="hold" grpId="0" nodeType="afterEffect">
                                  <p:stCondLst>
                                    <p:cond delay="0"/>
                                  </p:stCondLst>
                                  <p:childTnLst>
                                    <p:set>
                                      <p:cBhvr>
                                        <p:cTn id="73" dur="1" fill="hold">
                                          <p:stCondLst>
                                            <p:cond delay="0"/>
                                          </p:stCondLst>
                                        </p:cTn>
                                        <p:tgtEl>
                                          <p:spTgt spid="534543"/>
                                        </p:tgtEl>
                                        <p:attrNameLst>
                                          <p:attrName>style.visibility</p:attrName>
                                        </p:attrNameLst>
                                      </p:cBhvr>
                                      <p:to>
                                        <p:strVal val="visible"/>
                                      </p:to>
                                    </p:set>
                                    <p:animEffect transition="in" filter="box(out)">
                                      <p:cBhvr>
                                        <p:cTn id="74" dur="500"/>
                                        <p:tgtEl>
                                          <p:spTgt spid="534543"/>
                                        </p:tgtEl>
                                      </p:cBhvr>
                                    </p:animEffect>
                                  </p:childTnLst>
                                </p:cTn>
                              </p:par>
                            </p:childTnLst>
                          </p:cTn>
                        </p:par>
                        <p:par>
                          <p:cTn id="75" fill="hold" nodeType="afterGroup">
                            <p:stCondLst>
                              <p:cond delay="9500"/>
                            </p:stCondLst>
                            <p:childTnLst>
                              <p:par>
                                <p:cTn id="76" presetID="4" presetClass="entr" presetSubtype="32" fill="hold" grpId="0" nodeType="afterEffect">
                                  <p:stCondLst>
                                    <p:cond delay="0"/>
                                  </p:stCondLst>
                                  <p:childTnLst>
                                    <p:set>
                                      <p:cBhvr>
                                        <p:cTn id="77" dur="1" fill="hold">
                                          <p:stCondLst>
                                            <p:cond delay="0"/>
                                          </p:stCondLst>
                                        </p:cTn>
                                        <p:tgtEl>
                                          <p:spTgt spid="534548"/>
                                        </p:tgtEl>
                                        <p:attrNameLst>
                                          <p:attrName>style.visibility</p:attrName>
                                        </p:attrNameLst>
                                      </p:cBhvr>
                                      <p:to>
                                        <p:strVal val="visible"/>
                                      </p:to>
                                    </p:set>
                                    <p:animEffect transition="in" filter="box(out)">
                                      <p:cBhvr>
                                        <p:cTn id="78" dur="500"/>
                                        <p:tgtEl>
                                          <p:spTgt spid="534548"/>
                                        </p:tgtEl>
                                      </p:cBhvr>
                                    </p:animEffect>
                                  </p:childTnLst>
                                </p:cTn>
                              </p:par>
                            </p:childTnLst>
                          </p:cTn>
                        </p:par>
                        <p:par>
                          <p:cTn id="79" fill="hold" nodeType="afterGroup">
                            <p:stCondLst>
                              <p:cond delay="10000"/>
                            </p:stCondLst>
                            <p:childTnLst>
                              <p:par>
                                <p:cTn id="80" presetID="12" presetClass="entr" presetSubtype="1" fill="hold" grpId="0" nodeType="afterEffect">
                                  <p:stCondLst>
                                    <p:cond delay="0"/>
                                  </p:stCondLst>
                                  <p:childTnLst>
                                    <p:set>
                                      <p:cBhvr>
                                        <p:cTn id="81" dur="1" fill="hold">
                                          <p:stCondLst>
                                            <p:cond delay="0"/>
                                          </p:stCondLst>
                                        </p:cTn>
                                        <p:tgtEl>
                                          <p:spTgt spid="534551"/>
                                        </p:tgtEl>
                                        <p:attrNameLst>
                                          <p:attrName>style.visibility</p:attrName>
                                        </p:attrNameLst>
                                      </p:cBhvr>
                                      <p:to>
                                        <p:strVal val="visible"/>
                                      </p:to>
                                    </p:set>
                                    <p:animEffect transition="in" filter="slide(fromTop)">
                                      <p:cBhvr>
                                        <p:cTn id="82" dur="500"/>
                                        <p:tgtEl>
                                          <p:spTgt spid="534551"/>
                                        </p:tgtEl>
                                      </p:cBhvr>
                                    </p:animEffect>
                                  </p:childTnLst>
                                </p:cTn>
                              </p:par>
                            </p:childTnLst>
                          </p:cTn>
                        </p:par>
                        <p:par>
                          <p:cTn id="83" fill="hold" nodeType="afterGroup">
                            <p:stCondLst>
                              <p:cond delay="10500"/>
                            </p:stCondLst>
                            <p:childTnLst>
                              <p:par>
                                <p:cTn id="84" presetID="4" presetClass="entr" presetSubtype="32" fill="hold" grpId="0" nodeType="afterEffect">
                                  <p:stCondLst>
                                    <p:cond delay="0"/>
                                  </p:stCondLst>
                                  <p:childTnLst>
                                    <p:set>
                                      <p:cBhvr>
                                        <p:cTn id="85" dur="1" fill="hold">
                                          <p:stCondLst>
                                            <p:cond delay="0"/>
                                          </p:stCondLst>
                                        </p:cTn>
                                        <p:tgtEl>
                                          <p:spTgt spid="534544"/>
                                        </p:tgtEl>
                                        <p:attrNameLst>
                                          <p:attrName>style.visibility</p:attrName>
                                        </p:attrNameLst>
                                      </p:cBhvr>
                                      <p:to>
                                        <p:strVal val="visible"/>
                                      </p:to>
                                    </p:set>
                                    <p:animEffect transition="in" filter="box(out)">
                                      <p:cBhvr>
                                        <p:cTn id="86" dur="500"/>
                                        <p:tgtEl>
                                          <p:spTgt spid="534544"/>
                                        </p:tgtEl>
                                      </p:cBhvr>
                                    </p:animEffect>
                                  </p:childTnLst>
                                </p:cTn>
                              </p:par>
                            </p:childTnLst>
                          </p:cTn>
                        </p:par>
                        <p:par>
                          <p:cTn id="87" fill="hold" nodeType="afterGroup">
                            <p:stCondLst>
                              <p:cond delay="11000"/>
                            </p:stCondLst>
                            <p:childTnLst>
                              <p:par>
                                <p:cTn id="88" presetID="4" presetClass="entr" presetSubtype="32" fill="hold" grpId="0" nodeType="afterEffect">
                                  <p:stCondLst>
                                    <p:cond delay="0"/>
                                  </p:stCondLst>
                                  <p:childTnLst>
                                    <p:set>
                                      <p:cBhvr>
                                        <p:cTn id="89" dur="1" fill="hold">
                                          <p:stCondLst>
                                            <p:cond delay="0"/>
                                          </p:stCondLst>
                                        </p:cTn>
                                        <p:tgtEl>
                                          <p:spTgt spid="534549"/>
                                        </p:tgtEl>
                                        <p:attrNameLst>
                                          <p:attrName>style.visibility</p:attrName>
                                        </p:attrNameLst>
                                      </p:cBhvr>
                                      <p:to>
                                        <p:strVal val="visible"/>
                                      </p:to>
                                    </p:set>
                                    <p:animEffect transition="in" filter="box(out)">
                                      <p:cBhvr>
                                        <p:cTn id="90" dur="500"/>
                                        <p:tgtEl>
                                          <p:spTgt spid="534549"/>
                                        </p:tgtEl>
                                      </p:cBhvr>
                                    </p:animEffect>
                                  </p:childTnLst>
                                </p:cTn>
                              </p:par>
                            </p:childTnLst>
                          </p:cTn>
                        </p:par>
                        <p:par>
                          <p:cTn id="91" fill="hold" nodeType="afterGroup">
                            <p:stCondLst>
                              <p:cond delay="11500"/>
                            </p:stCondLst>
                            <p:childTnLst>
                              <p:par>
                                <p:cTn id="92" presetID="18" presetClass="entr" presetSubtype="6" fill="hold" nodeType="afterEffect">
                                  <p:stCondLst>
                                    <p:cond delay="0"/>
                                  </p:stCondLst>
                                  <p:childTnLst>
                                    <p:set>
                                      <p:cBhvr>
                                        <p:cTn id="93" dur="1" fill="hold">
                                          <p:stCondLst>
                                            <p:cond delay="0"/>
                                          </p:stCondLst>
                                        </p:cTn>
                                        <p:tgtEl>
                                          <p:spTgt spid="534552"/>
                                        </p:tgtEl>
                                        <p:attrNameLst>
                                          <p:attrName>style.visibility</p:attrName>
                                        </p:attrNameLst>
                                      </p:cBhvr>
                                      <p:to>
                                        <p:strVal val="visible"/>
                                      </p:to>
                                    </p:set>
                                    <p:animEffect transition="in" filter="strips(downRight)">
                                      <p:cBhvr>
                                        <p:cTn id="94" dur="500"/>
                                        <p:tgtEl>
                                          <p:spTgt spid="534552"/>
                                        </p:tgtEl>
                                      </p:cBhvr>
                                    </p:animEffect>
                                  </p:childTnLst>
                                </p:cTn>
                              </p:par>
                            </p:childTnLst>
                          </p:cTn>
                        </p:par>
                        <p:par>
                          <p:cTn id="95" fill="hold" nodeType="afterGroup">
                            <p:stCondLst>
                              <p:cond delay="12000"/>
                            </p:stCondLst>
                            <p:childTnLst>
                              <p:par>
                                <p:cTn id="96" presetID="4" presetClass="entr" presetSubtype="32" fill="hold" grpId="0" nodeType="afterEffect">
                                  <p:stCondLst>
                                    <p:cond delay="0"/>
                                  </p:stCondLst>
                                  <p:childTnLst>
                                    <p:set>
                                      <p:cBhvr>
                                        <p:cTn id="97" dur="1" fill="hold">
                                          <p:stCondLst>
                                            <p:cond delay="0"/>
                                          </p:stCondLst>
                                        </p:cTn>
                                        <p:tgtEl>
                                          <p:spTgt spid="534545"/>
                                        </p:tgtEl>
                                        <p:attrNameLst>
                                          <p:attrName>style.visibility</p:attrName>
                                        </p:attrNameLst>
                                      </p:cBhvr>
                                      <p:to>
                                        <p:strVal val="visible"/>
                                      </p:to>
                                    </p:set>
                                    <p:animEffect transition="in" filter="box(out)">
                                      <p:cBhvr>
                                        <p:cTn id="98" dur="500"/>
                                        <p:tgtEl>
                                          <p:spTgt spid="534545"/>
                                        </p:tgtEl>
                                      </p:cBhvr>
                                    </p:animEffect>
                                  </p:childTnLst>
                                </p:cTn>
                              </p:par>
                            </p:childTnLst>
                          </p:cTn>
                        </p:par>
                        <p:par>
                          <p:cTn id="99" fill="hold" nodeType="afterGroup">
                            <p:stCondLst>
                              <p:cond delay="12500"/>
                            </p:stCondLst>
                            <p:childTnLst>
                              <p:par>
                                <p:cTn id="100" presetID="18" presetClass="entr" presetSubtype="3" fill="hold" nodeType="afterEffect">
                                  <p:stCondLst>
                                    <p:cond delay="0"/>
                                  </p:stCondLst>
                                  <p:childTnLst>
                                    <p:set>
                                      <p:cBhvr>
                                        <p:cTn id="101" dur="1" fill="hold">
                                          <p:stCondLst>
                                            <p:cond delay="0"/>
                                          </p:stCondLst>
                                        </p:cTn>
                                        <p:tgtEl>
                                          <p:spTgt spid="534555"/>
                                        </p:tgtEl>
                                        <p:attrNameLst>
                                          <p:attrName>style.visibility</p:attrName>
                                        </p:attrNameLst>
                                      </p:cBhvr>
                                      <p:to>
                                        <p:strVal val="visible"/>
                                      </p:to>
                                    </p:set>
                                    <p:animEffect transition="in" filter="strips(upRight)">
                                      <p:cBhvr>
                                        <p:cTn id="102" dur="500"/>
                                        <p:tgtEl>
                                          <p:spTgt spid="534555"/>
                                        </p:tgtEl>
                                      </p:cBhvr>
                                    </p:animEffect>
                                  </p:childTnLst>
                                </p:cTn>
                              </p:par>
                            </p:childTnLst>
                          </p:cTn>
                        </p:par>
                        <p:par>
                          <p:cTn id="103" fill="hold" nodeType="afterGroup">
                            <p:stCondLst>
                              <p:cond delay="13000"/>
                            </p:stCondLst>
                            <p:childTnLst>
                              <p:par>
                                <p:cTn id="104" presetID="4" presetClass="entr" presetSubtype="32" fill="hold" grpId="0" nodeType="afterEffect">
                                  <p:stCondLst>
                                    <p:cond delay="0"/>
                                  </p:stCondLst>
                                  <p:childTnLst>
                                    <p:set>
                                      <p:cBhvr>
                                        <p:cTn id="105" dur="1" fill="hold">
                                          <p:stCondLst>
                                            <p:cond delay="0"/>
                                          </p:stCondLst>
                                        </p:cTn>
                                        <p:tgtEl>
                                          <p:spTgt spid="534546"/>
                                        </p:tgtEl>
                                        <p:attrNameLst>
                                          <p:attrName>style.visibility</p:attrName>
                                        </p:attrNameLst>
                                      </p:cBhvr>
                                      <p:to>
                                        <p:strVal val="visible"/>
                                      </p:to>
                                    </p:set>
                                    <p:animEffect transition="in" filter="box(out)">
                                      <p:cBhvr>
                                        <p:cTn id="106" dur="500"/>
                                        <p:tgtEl>
                                          <p:spTgt spid="534546"/>
                                        </p:tgtEl>
                                      </p:cBhvr>
                                    </p:animEffect>
                                  </p:childTnLst>
                                </p:cTn>
                              </p:par>
                            </p:childTnLst>
                          </p:cTn>
                        </p:par>
                        <p:par>
                          <p:cTn id="107" fill="hold" nodeType="afterGroup">
                            <p:stCondLst>
                              <p:cond delay="13500"/>
                            </p:stCondLst>
                            <p:childTnLst>
                              <p:par>
                                <p:cTn id="108" presetID="12" presetClass="entr" presetSubtype="4" fill="hold" grpId="0" nodeType="afterEffect">
                                  <p:stCondLst>
                                    <p:cond delay="0"/>
                                  </p:stCondLst>
                                  <p:childTnLst>
                                    <p:set>
                                      <p:cBhvr>
                                        <p:cTn id="109" dur="1" fill="hold">
                                          <p:stCondLst>
                                            <p:cond delay="0"/>
                                          </p:stCondLst>
                                        </p:cTn>
                                        <p:tgtEl>
                                          <p:spTgt spid="534554"/>
                                        </p:tgtEl>
                                        <p:attrNameLst>
                                          <p:attrName>style.visibility</p:attrName>
                                        </p:attrNameLst>
                                      </p:cBhvr>
                                      <p:to>
                                        <p:strVal val="visible"/>
                                      </p:to>
                                    </p:set>
                                    <p:animEffect transition="in" filter="slide(fromBottom)">
                                      <p:cBhvr>
                                        <p:cTn id="110" dur="500"/>
                                        <p:tgtEl>
                                          <p:spTgt spid="534554"/>
                                        </p:tgtEl>
                                      </p:cBhvr>
                                    </p:animEffect>
                                  </p:childTnLst>
                                </p:cTn>
                              </p:par>
                            </p:childTnLst>
                          </p:cTn>
                        </p:par>
                        <p:par>
                          <p:cTn id="111" fill="hold" nodeType="afterGroup">
                            <p:stCondLst>
                              <p:cond delay="14000"/>
                            </p:stCondLst>
                            <p:childTnLst>
                              <p:par>
                                <p:cTn id="112" presetID="4" presetClass="entr" presetSubtype="32" fill="hold" grpId="0" nodeType="afterEffect">
                                  <p:stCondLst>
                                    <p:cond delay="0"/>
                                  </p:stCondLst>
                                  <p:childTnLst>
                                    <p:set>
                                      <p:cBhvr>
                                        <p:cTn id="113" dur="1" fill="hold">
                                          <p:stCondLst>
                                            <p:cond delay="0"/>
                                          </p:stCondLst>
                                        </p:cTn>
                                        <p:tgtEl>
                                          <p:spTgt spid="534557"/>
                                        </p:tgtEl>
                                        <p:attrNameLst>
                                          <p:attrName>style.visibility</p:attrName>
                                        </p:attrNameLst>
                                      </p:cBhvr>
                                      <p:to>
                                        <p:strVal val="visible"/>
                                      </p:to>
                                    </p:set>
                                    <p:animEffect transition="in" filter="box(out)">
                                      <p:cBhvr>
                                        <p:cTn id="114" dur="500"/>
                                        <p:tgtEl>
                                          <p:spTgt spid="534557"/>
                                        </p:tgtEl>
                                      </p:cBhvr>
                                    </p:animEffect>
                                  </p:childTnLst>
                                </p:cTn>
                              </p:par>
                            </p:childTnLst>
                          </p:cTn>
                        </p:par>
                        <p:par>
                          <p:cTn id="115" fill="hold" nodeType="afterGroup">
                            <p:stCondLst>
                              <p:cond delay="14500"/>
                            </p:stCondLst>
                            <p:childTnLst>
                              <p:par>
                                <p:cTn id="116" presetID="12" presetClass="entr" presetSubtype="4" fill="hold" grpId="0" nodeType="afterEffect">
                                  <p:stCondLst>
                                    <p:cond delay="0"/>
                                  </p:stCondLst>
                                  <p:childTnLst>
                                    <p:set>
                                      <p:cBhvr>
                                        <p:cTn id="117" dur="1" fill="hold">
                                          <p:stCondLst>
                                            <p:cond delay="0"/>
                                          </p:stCondLst>
                                        </p:cTn>
                                        <p:tgtEl>
                                          <p:spTgt spid="534556"/>
                                        </p:tgtEl>
                                        <p:attrNameLst>
                                          <p:attrName>style.visibility</p:attrName>
                                        </p:attrNameLst>
                                      </p:cBhvr>
                                      <p:to>
                                        <p:strVal val="visible"/>
                                      </p:to>
                                    </p:set>
                                    <p:animEffect transition="in" filter="slide(fromBottom)">
                                      <p:cBhvr>
                                        <p:cTn id="118" dur="500"/>
                                        <p:tgtEl>
                                          <p:spTgt spid="534556"/>
                                        </p:tgtEl>
                                      </p:cBhvr>
                                    </p:animEffect>
                                  </p:childTnLst>
                                </p:cTn>
                              </p:par>
                            </p:childTnLst>
                          </p:cTn>
                        </p:par>
                        <p:par>
                          <p:cTn id="119" fill="hold" nodeType="afterGroup">
                            <p:stCondLst>
                              <p:cond delay="15000"/>
                            </p:stCondLst>
                            <p:childTnLst>
                              <p:par>
                                <p:cTn id="120" presetID="4" presetClass="entr" presetSubtype="32" fill="hold" grpId="0" nodeType="afterEffect">
                                  <p:stCondLst>
                                    <p:cond delay="0"/>
                                  </p:stCondLst>
                                  <p:childTnLst>
                                    <p:set>
                                      <p:cBhvr>
                                        <p:cTn id="121" dur="1" fill="hold">
                                          <p:stCondLst>
                                            <p:cond delay="0"/>
                                          </p:stCondLst>
                                        </p:cTn>
                                        <p:tgtEl>
                                          <p:spTgt spid="534553"/>
                                        </p:tgtEl>
                                        <p:attrNameLst>
                                          <p:attrName>style.visibility</p:attrName>
                                        </p:attrNameLst>
                                      </p:cBhvr>
                                      <p:to>
                                        <p:strVal val="visible"/>
                                      </p:to>
                                    </p:set>
                                    <p:animEffect transition="in" filter="box(out)">
                                      <p:cBhvr>
                                        <p:cTn id="122" dur="500"/>
                                        <p:tgtEl>
                                          <p:spTgt spid="534553"/>
                                        </p:tgtEl>
                                      </p:cBhvr>
                                    </p:animEffect>
                                  </p:childTnLst>
                                </p:cTn>
                              </p:par>
                            </p:childTnLst>
                          </p:cTn>
                        </p:par>
                        <p:par>
                          <p:cTn id="123" fill="hold" nodeType="afterGroup">
                            <p:stCondLst>
                              <p:cond delay="15500"/>
                            </p:stCondLst>
                            <p:childTnLst>
                              <p:par>
                                <p:cTn id="124" presetID="12" presetClass="entr" presetSubtype="4" fill="hold" grpId="0" nodeType="afterEffect">
                                  <p:stCondLst>
                                    <p:cond delay="0"/>
                                  </p:stCondLst>
                                  <p:childTnLst>
                                    <p:set>
                                      <p:cBhvr>
                                        <p:cTn id="125" dur="1" fill="hold">
                                          <p:stCondLst>
                                            <p:cond delay="0"/>
                                          </p:stCondLst>
                                        </p:cTn>
                                        <p:tgtEl>
                                          <p:spTgt spid="534558"/>
                                        </p:tgtEl>
                                        <p:attrNameLst>
                                          <p:attrName>style.visibility</p:attrName>
                                        </p:attrNameLst>
                                      </p:cBhvr>
                                      <p:to>
                                        <p:strVal val="visible"/>
                                      </p:to>
                                    </p:set>
                                    <p:animEffect transition="in" filter="slide(fromBottom)">
                                      <p:cBhvr>
                                        <p:cTn id="126" dur="500"/>
                                        <p:tgtEl>
                                          <p:spTgt spid="534558"/>
                                        </p:tgtEl>
                                      </p:cBhvr>
                                    </p:animEffect>
                                  </p:childTnLst>
                                </p:cTn>
                              </p:par>
                            </p:childTnLst>
                          </p:cTn>
                        </p:par>
                        <p:par>
                          <p:cTn id="127" fill="hold" nodeType="afterGroup">
                            <p:stCondLst>
                              <p:cond delay="16000"/>
                            </p:stCondLst>
                            <p:childTnLst>
                              <p:par>
                                <p:cTn id="128" presetID="4" presetClass="entr" presetSubtype="32" fill="hold" grpId="0" nodeType="afterEffect">
                                  <p:stCondLst>
                                    <p:cond delay="0"/>
                                  </p:stCondLst>
                                  <p:childTnLst>
                                    <p:set>
                                      <p:cBhvr>
                                        <p:cTn id="129" dur="1" fill="hold">
                                          <p:stCondLst>
                                            <p:cond delay="0"/>
                                          </p:stCondLst>
                                        </p:cTn>
                                        <p:tgtEl>
                                          <p:spTgt spid="534560"/>
                                        </p:tgtEl>
                                        <p:attrNameLst>
                                          <p:attrName>style.visibility</p:attrName>
                                        </p:attrNameLst>
                                      </p:cBhvr>
                                      <p:to>
                                        <p:strVal val="visible"/>
                                      </p:to>
                                    </p:set>
                                    <p:animEffect transition="in" filter="box(out)">
                                      <p:cBhvr>
                                        <p:cTn id="130" dur="500"/>
                                        <p:tgtEl>
                                          <p:spTgt spid="534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0" grpId="0" animBg="1"/>
      <p:bldP spid="534531" grpId="0" animBg="1"/>
      <p:bldP spid="534532" grpId="0" animBg="1"/>
      <p:bldP spid="534533" grpId="0" animBg="1" autoUpdateAnimBg="0"/>
      <p:bldP spid="534534" grpId="0" animBg="1"/>
      <p:bldP spid="534535" grpId="0" animBg="1"/>
      <p:bldP spid="534537" grpId="0" autoUpdateAnimBg="0"/>
      <p:bldP spid="534538" grpId="0" autoUpdateAnimBg="0"/>
      <p:bldP spid="534539" grpId="0" autoUpdateAnimBg="0"/>
      <p:bldP spid="534540" grpId="0" autoUpdateAnimBg="0"/>
      <p:bldP spid="534541" grpId="0" autoUpdateAnimBg="0"/>
      <p:bldP spid="534542" grpId="0" autoUpdateAnimBg="0"/>
      <p:bldP spid="534543" grpId="0" autoUpdateAnimBg="0"/>
      <p:bldP spid="534544" grpId="0" autoUpdateAnimBg="0"/>
      <p:bldP spid="534545" grpId="0" autoUpdateAnimBg="0"/>
      <p:bldP spid="534546" grpId="0" autoUpdateAnimBg="0"/>
      <p:bldP spid="534547" grpId="0" autoUpdateAnimBg="0"/>
      <p:bldP spid="534548" grpId="0" autoUpdateAnimBg="0"/>
      <p:bldP spid="534549" grpId="0" autoUpdateAnimBg="0"/>
      <p:bldP spid="534550" grpId="0" animBg="1"/>
      <p:bldP spid="534551" grpId="0" animBg="1"/>
      <p:bldP spid="534553" grpId="0" autoUpdateAnimBg="0"/>
      <p:bldP spid="534554" grpId="0" animBg="1"/>
      <p:bldP spid="534556" grpId="0" animBg="1"/>
      <p:bldP spid="534557" grpId="0" autoUpdateAnimBg="0"/>
      <p:bldP spid="534558" grpId="0" animBg="1"/>
      <p:bldP spid="534559" grpId="0" autoUpdateAnimBg="0"/>
      <p:bldP spid="534560" grpId="0" autoUpdateAnimBg="0"/>
      <p:bldP spid="534561"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8C3D91"/>
            </a:gs>
            <a:gs pos="12000">
              <a:srgbClr val="7005D4"/>
            </a:gs>
            <a:gs pos="30000">
              <a:srgbClr val="181CC7"/>
            </a:gs>
            <a:gs pos="60001">
              <a:srgbClr val="0A128C"/>
            </a:gs>
            <a:gs pos="100000">
              <a:srgbClr val="000000"/>
            </a:gs>
          </a:gsLst>
          <a:lin ang="5400000" scaled="1"/>
        </a:gradFill>
        <a:effectLst/>
      </p:bgPr>
    </p:bg>
    <p:spTree>
      <p:nvGrpSpPr>
        <p:cNvPr id="1" name=""/>
        <p:cNvGrpSpPr/>
        <p:nvPr/>
      </p:nvGrpSpPr>
      <p:grpSpPr>
        <a:xfrm>
          <a:off x="0" y="0"/>
          <a:ext cx="0" cy="0"/>
          <a:chOff x="0" y="0"/>
          <a:chExt cx="0" cy="0"/>
        </a:xfrm>
      </p:grpSpPr>
      <p:sp>
        <p:nvSpPr>
          <p:cNvPr id="456706" name="Oval 2"/>
          <p:cNvSpPr>
            <a:spLocks noChangeArrowheads="1"/>
          </p:cNvSpPr>
          <p:nvPr/>
        </p:nvSpPr>
        <p:spPr bwMode="auto">
          <a:xfrm>
            <a:off x="6381750" y="2876550"/>
            <a:ext cx="1828800" cy="3657600"/>
          </a:xfrm>
          <a:prstGeom prst="ellipse">
            <a:avLst/>
          </a:prstGeom>
          <a:blipFill dpi="0" rotWithShape="0">
            <a:blip r:embed="rId3"/>
            <a:srcRect/>
            <a:tile tx="0" ty="0" sx="100000" sy="100000" flip="none" algn="tl"/>
          </a:blipFill>
          <a:ln w="76200" cmpd="tri">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07" name="Oval 3"/>
          <p:cNvSpPr>
            <a:spLocks noChangeArrowheads="1"/>
          </p:cNvSpPr>
          <p:nvPr/>
        </p:nvSpPr>
        <p:spPr bwMode="auto">
          <a:xfrm>
            <a:off x="6565900" y="3416300"/>
            <a:ext cx="1447800" cy="2717800"/>
          </a:xfrm>
          <a:prstGeom prst="ellipse">
            <a:avLst/>
          </a:prstGeom>
          <a:gradFill rotWithShape="0">
            <a:gsLst>
              <a:gs pos="0">
                <a:srgbClr val="99FF33"/>
              </a:gs>
              <a:gs pos="100000">
                <a:srgbClr val="FFFF00"/>
              </a:gs>
            </a:gsLst>
            <a:lin ang="5400000" scaled="1"/>
          </a:gradFill>
          <a:ln w="76200" cmpd="tri">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08" name="Line 4"/>
          <p:cNvSpPr>
            <a:spLocks noChangeShapeType="1"/>
          </p:cNvSpPr>
          <p:nvPr/>
        </p:nvSpPr>
        <p:spPr bwMode="auto">
          <a:xfrm>
            <a:off x="1447800" y="1295400"/>
            <a:ext cx="6096000" cy="3429000"/>
          </a:xfrm>
          <a:prstGeom prst="line">
            <a:avLst/>
          </a:prstGeom>
          <a:noFill/>
          <a:ln w="38100" cmpd="dbl">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09" name="AutoShape 5"/>
          <p:cNvSpPr>
            <a:spLocks noChangeArrowheads="1"/>
          </p:cNvSpPr>
          <p:nvPr/>
        </p:nvSpPr>
        <p:spPr bwMode="auto">
          <a:xfrm>
            <a:off x="6400800" y="3962400"/>
            <a:ext cx="360363" cy="381000"/>
          </a:xfrm>
          <a:prstGeom prst="star16">
            <a:avLst>
              <a:gd name="adj" fmla="val 20255"/>
            </a:avLst>
          </a:prstGeom>
          <a:solidFill>
            <a:srgbClr val="FFFF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10" name="AutoShape 6"/>
          <p:cNvSpPr>
            <a:spLocks noChangeArrowheads="1"/>
          </p:cNvSpPr>
          <p:nvPr/>
        </p:nvSpPr>
        <p:spPr bwMode="auto">
          <a:xfrm>
            <a:off x="5019675" y="3200400"/>
            <a:ext cx="360363" cy="381000"/>
          </a:xfrm>
          <a:prstGeom prst="star16">
            <a:avLst>
              <a:gd name="adj" fmla="val 20255"/>
            </a:avLst>
          </a:prstGeom>
          <a:solidFill>
            <a:srgbClr val="FFFF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11" name="AutoShape 7"/>
          <p:cNvSpPr>
            <a:spLocks noChangeArrowheads="1"/>
          </p:cNvSpPr>
          <p:nvPr/>
        </p:nvSpPr>
        <p:spPr bwMode="auto">
          <a:xfrm>
            <a:off x="4038600" y="2667000"/>
            <a:ext cx="360363" cy="381000"/>
          </a:xfrm>
          <a:prstGeom prst="star16">
            <a:avLst>
              <a:gd name="adj" fmla="val 20255"/>
            </a:avLst>
          </a:prstGeom>
          <a:solidFill>
            <a:srgbClr val="FFFF00"/>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12" name="AutoShape 8"/>
          <p:cNvSpPr>
            <a:spLocks noChangeArrowheads="1"/>
          </p:cNvSpPr>
          <p:nvPr/>
        </p:nvSpPr>
        <p:spPr bwMode="auto">
          <a:xfrm>
            <a:off x="1571625" y="1295400"/>
            <a:ext cx="390525" cy="390525"/>
          </a:xfrm>
          <a:prstGeom prst="star16">
            <a:avLst>
              <a:gd name="adj" fmla="val 20255"/>
            </a:avLst>
          </a:prstGeom>
          <a:solidFill>
            <a:srgbClr val="FFCCFF"/>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13" name="AutoShape 9"/>
          <p:cNvSpPr>
            <a:spLocks noChangeArrowheads="1"/>
          </p:cNvSpPr>
          <p:nvPr/>
        </p:nvSpPr>
        <p:spPr bwMode="auto">
          <a:xfrm>
            <a:off x="2171700" y="1676400"/>
            <a:ext cx="390525" cy="390525"/>
          </a:xfrm>
          <a:prstGeom prst="star16">
            <a:avLst>
              <a:gd name="adj" fmla="val 20255"/>
            </a:avLst>
          </a:prstGeom>
          <a:solidFill>
            <a:srgbClr val="FFCCFF"/>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14" name="AutoShape 10"/>
          <p:cNvSpPr>
            <a:spLocks noChangeArrowheads="1"/>
          </p:cNvSpPr>
          <p:nvPr/>
        </p:nvSpPr>
        <p:spPr bwMode="auto">
          <a:xfrm>
            <a:off x="2762250" y="1981200"/>
            <a:ext cx="390525" cy="390525"/>
          </a:xfrm>
          <a:prstGeom prst="star16">
            <a:avLst>
              <a:gd name="adj" fmla="val 20255"/>
            </a:avLst>
          </a:prstGeom>
          <a:solidFill>
            <a:srgbClr val="FFCCFF"/>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15" name="Text Box 11"/>
          <p:cNvSpPr txBox="1">
            <a:spLocks noChangeArrowheads="1"/>
          </p:cNvSpPr>
          <p:nvPr/>
        </p:nvSpPr>
        <p:spPr bwMode="auto">
          <a:xfrm>
            <a:off x="1905000" y="6096000"/>
            <a:ext cx="3276600" cy="336550"/>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hu-HU" sz="1600" b="1" dirty="0">
                <a:solidFill>
                  <a:srgbClr val="00FF00"/>
                </a:solidFill>
                <a:effectLst/>
                <a:latin typeface="Arial" charset="0"/>
              </a:rPr>
              <a:t>DURVA FIZIKAI</a:t>
            </a:r>
            <a:r>
              <a:rPr lang="en-US" sz="1600" b="1" dirty="0">
                <a:solidFill>
                  <a:srgbClr val="00FF00"/>
                </a:solidFill>
                <a:effectLst/>
                <a:latin typeface="Arial" charset="0"/>
              </a:rPr>
              <a:t> TEST</a:t>
            </a:r>
            <a:endParaRPr lang="en-US" sz="1600" dirty="0">
              <a:solidFill>
                <a:schemeClr val="tx1"/>
              </a:solidFill>
              <a:effectLst/>
              <a:latin typeface="Arial" charset="0"/>
            </a:endParaRPr>
          </a:p>
        </p:txBody>
      </p:sp>
      <p:sp>
        <p:nvSpPr>
          <p:cNvPr id="456716" name="Line 12"/>
          <p:cNvSpPr>
            <a:spLocks noChangeShapeType="1"/>
          </p:cNvSpPr>
          <p:nvPr/>
        </p:nvSpPr>
        <p:spPr bwMode="auto">
          <a:xfrm>
            <a:off x="2009775" y="6400800"/>
            <a:ext cx="3892550"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17" name="Text Box 13"/>
          <p:cNvSpPr txBox="1">
            <a:spLocks noChangeArrowheads="1"/>
          </p:cNvSpPr>
          <p:nvPr/>
        </p:nvSpPr>
        <p:spPr bwMode="auto">
          <a:xfrm>
            <a:off x="1905000" y="5638800"/>
            <a:ext cx="3962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hu-HU" sz="1600" b="1" dirty="0">
                <a:solidFill>
                  <a:srgbClr val="00FF00"/>
                </a:solidFill>
                <a:effectLst/>
                <a:latin typeface="Arial" charset="0"/>
              </a:rPr>
              <a:t>ÉTERIKUS  (ENERGIA</a:t>
            </a:r>
            <a:r>
              <a:rPr lang="en-US" sz="1600" b="1" dirty="0">
                <a:solidFill>
                  <a:srgbClr val="00FF00"/>
                </a:solidFill>
                <a:effectLst/>
                <a:latin typeface="Arial" charset="0"/>
              </a:rPr>
              <a:t>-) TEST</a:t>
            </a:r>
          </a:p>
        </p:txBody>
      </p:sp>
      <p:sp>
        <p:nvSpPr>
          <p:cNvPr id="456718" name="Line 14"/>
          <p:cNvSpPr>
            <a:spLocks noChangeShapeType="1"/>
          </p:cNvSpPr>
          <p:nvPr/>
        </p:nvSpPr>
        <p:spPr bwMode="auto">
          <a:xfrm>
            <a:off x="2000250" y="5943600"/>
            <a:ext cx="3587750"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19" name="Text Box 15"/>
          <p:cNvSpPr txBox="1">
            <a:spLocks noChangeArrowheads="1"/>
          </p:cNvSpPr>
          <p:nvPr/>
        </p:nvSpPr>
        <p:spPr bwMode="auto">
          <a:xfrm>
            <a:off x="1905000" y="5181600"/>
            <a:ext cx="3429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en-US" sz="1600" b="1">
                <a:solidFill>
                  <a:srgbClr val="00FF00"/>
                </a:solidFill>
                <a:effectLst/>
                <a:latin typeface="Arial" charset="0"/>
              </a:rPr>
              <a:t>ASZTRO-MENTÁLIS TEST</a:t>
            </a:r>
          </a:p>
        </p:txBody>
      </p:sp>
      <p:sp>
        <p:nvSpPr>
          <p:cNvPr id="456720" name="Line 16"/>
          <p:cNvSpPr>
            <a:spLocks noChangeShapeType="1"/>
          </p:cNvSpPr>
          <p:nvPr/>
        </p:nvSpPr>
        <p:spPr bwMode="auto">
          <a:xfrm>
            <a:off x="1992313" y="5486400"/>
            <a:ext cx="3536950"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21" name="Line 17"/>
          <p:cNvSpPr>
            <a:spLocks noChangeShapeType="1"/>
          </p:cNvSpPr>
          <p:nvPr/>
        </p:nvSpPr>
        <p:spPr bwMode="auto">
          <a:xfrm flipV="1">
            <a:off x="293688" y="4800600"/>
            <a:ext cx="6056312" cy="1588"/>
          </a:xfrm>
          <a:prstGeom prst="line">
            <a:avLst/>
          </a:prstGeom>
          <a:noFill/>
          <a:ln w="1905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22" name="Text Box 18"/>
          <p:cNvSpPr txBox="1">
            <a:spLocks noChangeArrowheads="1"/>
          </p:cNvSpPr>
          <p:nvPr/>
        </p:nvSpPr>
        <p:spPr bwMode="auto">
          <a:xfrm>
            <a:off x="609600" y="44196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6pPr>
            <a:lvl7pPr marL="29718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7pPr>
            <a:lvl8pPr marL="34290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8pPr>
            <a:lvl9pPr marL="3886200" indent="-228600" eaLnBrk="0" fontAlgn="base" hangingPunct="0">
              <a:lnSpc>
                <a:spcPct val="80000"/>
              </a:lnSpc>
              <a:spcBef>
                <a:spcPct val="10000"/>
              </a:spcBef>
              <a:spcAft>
                <a:spcPct val="0"/>
              </a:spcAft>
              <a:buChar char="–"/>
              <a:defRPr sz="2400">
                <a:solidFill>
                  <a:schemeClr val="accent2"/>
                </a:solidFill>
                <a:latin typeface="Times New Roman" pitchFamily="18" charset="0"/>
              </a:defRPr>
            </a:lvl9pPr>
          </a:lstStyle>
          <a:p>
            <a:pPr>
              <a:lnSpc>
                <a:spcPct val="100000"/>
              </a:lnSpc>
              <a:spcBef>
                <a:spcPct val="50000"/>
              </a:spcBef>
              <a:buFontTx/>
              <a:buNone/>
            </a:pPr>
            <a:r>
              <a:rPr lang="en-US" sz="1600" b="1">
                <a:solidFill>
                  <a:srgbClr val="FFFF00"/>
                </a:solidFill>
                <a:effectLst/>
                <a:latin typeface="Arial" charset="0"/>
              </a:rPr>
              <a:t>KAUZÁLIS TEST</a:t>
            </a:r>
          </a:p>
        </p:txBody>
      </p:sp>
      <p:sp>
        <p:nvSpPr>
          <p:cNvPr id="456723" name="Text Box 19"/>
          <p:cNvSpPr txBox="1">
            <a:spLocks noChangeArrowheads="1"/>
          </p:cNvSpPr>
          <p:nvPr/>
        </p:nvSpPr>
        <p:spPr bwMode="auto">
          <a:xfrm>
            <a:off x="228600" y="3657600"/>
            <a:ext cx="342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defRPr/>
            </a:pPr>
            <a:r>
              <a:rPr lang="hu-HU" sz="1600" b="1">
                <a:solidFill>
                  <a:srgbClr val="FFFF00"/>
                </a:solidFill>
                <a:effectLst>
                  <a:outerShdw blurRad="38100" dist="38100" dir="2700000" algn="tl">
                    <a:srgbClr val="FFFFFF"/>
                  </a:outerShdw>
                </a:effectLst>
                <a:latin typeface="Arial" charset="0"/>
              </a:rPr>
              <a:t>EGYÉNISÉG</a:t>
            </a:r>
            <a:r>
              <a:rPr lang="en-US" sz="1600" b="1">
                <a:solidFill>
                  <a:srgbClr val="FFFF00"/>
                </a:solidFill>
                <a:effectLst/>
                <a:latin typeface="Arial" charset="0"/>
              </a:rPr>
              <a:t/>
            </a:r>
            <a:br>
              <a:rPr lang="en-US" sz="1600" b="1">
                <a:solidFill>
                  <a:srgbClr val="FFFF00"/>
                </a:solidFill>
                <a:effectLst/>
                <a:latin typeface="Arial" charset="0"/>
              </a:rPr>
            </a:br>
            <a:r>
              <a:rPr lang="en-US" sz="1600" b="1">
                <a:solidFill>
                  <a:srgbClr val="FFFF00"/>
                </a:solidFill>
                <a:effectLst/>
                <a:latin typeface="Arial" charset="0"/>
              </a:rPr>
              <a:t>       (ÂTMA -- BUDDHI -- MANAS)</a:t>
            </a:r>
          </a:p>
        </p:txBody>
      </p:sp>
      <p:sp>
        <p:nvSpPr>
          <p:cNvPr id="456724" name="Line 20"/>
          <p:cNvSpPr>
            <a:spLocks noChangeShapeType="1"/>
          </p:cNvSpPr>
          <p:nvPr/>
        </p:nvSpPr>
        <p:spPr bwMode="auto">
          <a:xfrm flipV="1">
            <a:off x="228600" y="4267200"/>
            <a:ext cx="3716338"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25" name="Text Box 21"/>
          <p:cNvSpPr txBox="1">
            <a:spLocks noChangeArrowheads="1"/>
          </p:cNvSpPr>
          <p:nvPr/>
        </p:nvSpPr>
        <p:spPr bwMode="auto">
          <a:xfrm>
            <a:off x="228600" y="2362200"/>
            <a:ext cx="3581400" cy="70326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defRPr/>
            </a:pPr>
            <a:r>
              <a:rPr lang="en-US" sz="1600" b="1" dirty="0">
                <a:solidFill>
                  <a:srgbClr val="FF66FF"/>
                </a:solidFill>
                <a:effectLst>
                  <a:outerShdw blurRad="38100" dist="38100" dir="2700000" algn="tl">
                    <a:srgbClr val="FFFFFF"/>
                  </a:outerShdw>
                </a:effectLst>
                <a:latin typeface="Arial" charset="0"/>
              </a:rPr>
              <a:t>MONÁD</a:t>
            </a:r>
            <a:endParaRPr lang="en-US" sz="1600" b="1" dirty="0">
              <a:solidFill>
                <a:srgbClr val="FF66FF"/>
              </a:solidFill>
              <a:effectLst/>
              <a:latin typeface="Arial" charset="0"/>
            </a:endParaRPr>
          </a:p>
          <a:p>
            <a:pPr>
              <a:lnSpc>
                <a:spcPct val="100000"/>
              </a:lnSpc>
              <a:spcBef>
                <a:spcPct val="50000"/>
              </a:spcBef>
              <a:buFontTx/>
              <a:buNone/>
              <a:defRPr/>
            </a:pPr>
            <a:r>
              <a:rPr lang="en-US" sz="1600" b="1" dirty="0">
                <a:solidFill>
                  <a:srgbClr val="FF66FF"/>
                </a:solidFill>
                <a:effectLst/>
                <a:latin typeface="Arial" charset="0"/>
              </a:rPr>
              <a:t>(A </a:t>
            </a:r>
            <a:r>
              <a:rPr lang="hu-HU" sz="1600" b="1" dirty="0">
                <a:solidFill>
                  <a:srgbClr val="FF66FF"/>
                </a:solidFill>
                <a:effectLst/>
                <a:latin typeface="Arial" charset="0"/>
              </a:rPr>
              <a:t>HÁRMASSÁG TÜKRÖZŐDÉSE</a:t>
            </a:r>
            <a:r>
              <a:rPr lang="en-US" sz="1600" b="1" dirty="0">
                <a:solidFill>
                  <a:srgbClr val="FF66FF"/>
                </a:solidFill>
                <a:effectLst/>
                <a:latin typeface="Arial" charset="0"/>
              </a:rPr>
              <a:t>)</a:t>
            </a:r>
            <a:endParaRPr lang="en-US" sz="1600" b="1" dirty="0">
              <a:solidFill>
                <a:srgbClr val="FFFFFF"/>
              </a:solidFill>
              <a:effectLst/>
              <a:latin typeface="Arial" charset="0"/>
            </a:endParaRPr>
          </a:p>
        </p:txBody>
      </p:sp>
      <p:sp>
        <p:nvSpPr>
          <p:cNvPr id="456726" name="Line 22"/>
          <p:cNvSpPr>
            <a:spLocks noChangeShapeType="1"/>
          </p:cNvSpPr>
          <p:nvPr/>
        </p:nvSpPr>
        <p:spPr bwMode="auto">
          <a:xfrm flipV="1">
            <a:off x="3954463" y="3108325"/>
            <a:ext cx="236537" cy="1158875"/>
          </a:xfrm>
          <a:prstGeom prst="line">
            <a:avLst/>
          </a:prstGeom>
          <a:noFill/>
          <a:ln w="1905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27" name="Line 23"/>
          <p:cNvSpPr>
            <a:spLocks noChangeShapeType="1"/>
          </p:cNvSpPr>
          <p:nvPr/>
        </p:nvSpPr>
        <p:spPr bwMode="auto">
          <a:xfrm flipV="1">
            <a:off x="3948113" y="3543300"/>
            <a:ext cx="1141412" cy="738188"/>
          </a:xfrm>
          <a:prstGeom prst="line">
            <a:avLst/>
          </a:prstGeom>
          <a:noFill/>
          <a:ln w="1905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28" name="Line 24"/>
          <p:cNvSpPr>
            <a:spLocks noChangeShapeType="1"/>
          </p:cNvSpPr>
          <p:nvPr/>
        </p:nvSpPr>
        <p:spPr bwMode="auto">
          <a:xfrm flipV="1">
            <a:off x="3930650" y="4267200"/>
            <a:ext cx="2470150" cy="0"/>
          </a:xfrm>
          <a:prstGeom prst="line">
            <a:avLst/>
          </a:prstGeom>
          <a:noFill/>
          <a:ln w="1905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29" name="Line 25"/>
          <p:cNvSpPr>
            <a:spLocks noChangeShapeType="1"/>
          </p:cNvSpPr>
          <p:nvPr/>
        </p:nvSpPr>
        <p:spPr bwMode="auto">
          <a:xfrm>
            <a:off x="304800" y="3048000"/>
            <a:ext cx="3352800" cy="0"/>
          </a:xfrm>
          <a:prstGeom prst="line">
            <a:avLst/>
          </a:prstGeom>
          <a:noFill/>
          <a:ln w="19050">
            <a:solidFill>
              <a:srgbClr val="FF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30" name="AutoShape 26"/>
          <p:cNvSpPr>
            <a:spLocks/>
          </p:cNvSpPr>
          <p:nvPr/>
        </p:nvSpPr>
        <p:spPr bwMode="auto">
          <a:xfrm rot="7316036">
            <a:off x="1903413" y="1373187"/>
            <a:ext cx="266700" cy="1787525"/>
          </a:xfrm>
          <a:prstGeom prst="rightBrace">
            <a:avLst>
              <a:gd name="adj1" fmla="val 55853"/>
              <a:gd name="adj2" fmla="val 49444"/>
            </a:avLst>
          </a:prstGeom>
          <a:noFill/>
          <a:ln w="28575">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31" name="Line 27"/>
          <p:cNvSpPr>
            <a:spLocks noChangeShapeType="1"/>
          </p:cNvSpPr>
          <p:nvPr/>
        </p:nvSpPr>
        <p:spPr bwMode="auto">
          <a:xfrm flipV="1">
            <a:off x="5518150" y="4910138"/>
            <a:ext cx="1063625" cy="576262"/>
          </a:xfrm>
          <a:prstGeom prst="line">
            <a:avLst/>
          </a:prstGeom>
          <a:noFill/>
          <a:ln w="19050">
            <a:solidFill>
              <a:srgbClr val="00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32" name="AutoShape 28"/>
          <p:cNvSpPr>
            <a:spLocks/>
          </p:cNvSpPr>
          <p:nvPr/>
        </p:nvSpPr>
        <p:spPr bwMode="auto">
          <a:xfrm>
            <a:off x="1828800" y="5181600"/>
            <a:ext cx="228600" cy="1257300"/>
          </a:xfrm>
          <a:prstGeom prst="leftBrace">
            <a:avLst>
              <a:gd name="adj1" fmla="val 45833"/>
              <a:gd name="adj2" fmla="val 50000"/>
            </a:avLst>
          </a:pr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
        <p:nvSpPr>
          <p:cNvPr id="456733" name="Text Box 29"/>
          <p:cNvSpPr txBox="1">
            <a:spLocks noChangeArrowheads="1"/>
          </p:cNvSpPr>
          <p:nvPr/>
        </p:nvSpPr>
        <p:spPr bwMode="auto">
          <a:xfrm>
            <a:off x="152400" y="56388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0000"/>
              </a:lnSpc>
              <a:spcBef>
                <a:spcPct val="50000"/>
              </a:spcBef>
              <a:buFontTx/>
              <a:buNone/>
              <a:defRPr/>
            </a:pPr>
            <a:r>
              <a:rPr lang="hu-HU" sz="1600" b="1">
                <a:solidFill>
                  <a:schemeClr val="bg1"/>
                </a:solidFill>
                <a:effectLst>
                  <a:outerShdw blurRad="38100" dist="38100" dir="2700000" algn="tl">
                    <a:srgbClr val="808080"/>
                  </a:outerShdw>
                </a:effectLst>
                <a:latin typeface="Arial" charset="0"/>
              </a:rPr>
              <a:t>SZEMÉLYISÉG</a:t>
            </a:r>
            <a:endParaRPr lang="en-US" sz="1600">
              <a:solidFill>
                <a:schemeClr val="bg1"/>
              </a:solidFill>
              <a:effectLst/>
              <a:latin typeface="Arial" charset="0"/>
            </a:endParaRPr>
          </a:p>
        </p:txBody>
      </p:sp>
      <p:sp>
        <p:nvSpPr>
          <p:cNvPr id="456734" name="Rectangle 30"/>
          <p:cNvSpPr>
            <a:spLocks noGrp="1" noChangeArrowheads="1"/>
          </p:cNvSpPr>
          <p:nvPr>
            <p:ph type="title"/>
          </p:nvPr>
        </p:nvSpPr>
        <p:spPr>
          <a:xfrm>
            <a:off x="533400" y="152400"/>
            <a:ext cx="8039100" cy="838200"/>
          </a:xfrm>
        </p:spPr>
        <p:txBody>
          <a:bodyPr/>
          <a:lstStyle/>
          <a:p>
            <a:pPr algn="r">
              <a:defRPr/>
            </a:pPr>
            <a:r>
              <a:rPr lang="hu-HU" sz="3600" b="1" i="1" dirty="0" smtClean="0">
                <a:solidFill>
                  <a:srgbClr val="66FF33"/>
                </a:solidFill>
                <a:effectLst>
                  <a:outerShdw blurRad="38100" dist="38100" dir="2700000" algn="tl">
                    <a:srgbClr val="FFFFFF"/>
                  </a:outerShdw>
                </a:effectLst>
              </a:rPr>
              <a:t>A Z   E M B E R   F E L É P Í T É S E</a:t>
            </a:r>
            <a:endParaRPr lang="en-US" dirty="0" smtClean="0"/>
          </a:p>
        </p:txBody>
      </p:sp>
      <p:pic>
        <p:nvPicPr>
          <p:cNvPr id="456735" name="Picture 31" descr="BODY"/>
          <p:cNvPicPr>
            <a:picLocks noChangeAspect="1" noChangeArrowheads="1"/>
          </p:cNvPicPr>
          <p:nvPr/>
        </p:nvPicPr>
        <p:blipFill>
          <a:blip r:embed="rId4" cstate="print">
            <a:lum contrast="18000"/>
            <a:extLst>
              <a:ext uri="{28A0092B-C50C-407E-A947-70E740481C1C}">
                <a14:useLocalDpi xmlns:a14="http://schemas.microsoft.com/office/drawing/2010/main" val="0"/>
              </a:ext>
            </a:extLst>
          </a:blip>
          <a:srcRect/>
          <a:stretch>
            <a:fillRect/>
          </a:stretch>
        </p:blipFill>
        <p:spPr bwMode="auto">
          <a:xfrm>
            <a:off x="6913563" y="3883025"/>
            <a:ext cx="722312" cy="1644650"/>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9966FF"/>
                </a:solidFill>
                <a:miter lim="800000"/>
                <a:headEnd/>
                <a:tailEnd/>
              </a14:hiddenLine>
            </a:ext>
          </a:extLst>
        </p:spPr>
      </p:pic>
      <p:sp>
        <p:nvSpPr>
          <p:cNvPr id="456736" name="Line 32"/>
          <p:cNvSpPr>
            <a:spLocks noChangeShapeType="1"/>
          </p:cNvSpPr>
          <p:nvPr/>
        </p:nvSpPr>
        <p:spPr bwMode="auto">
          <a:xfrm flipV="1">
            <a:off x="5578475" y="4919663"/>
            <a:ext cx="1584325" cy="1023937"/>
          </a:xfrm>
          <a:prstGeom prst="line">
            <a:avLst/>
          </a:prstGeom>
          <a:noFill/>
          <a:ln w="19050">
            <a:solidFill>
              <a:srgbClr val="00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pic>
        <p:nvPicPr>
          <p:cNvPr id="456737" name="Picture 33" descr="BOD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4363" y="3924300"/>
            <a:ext cx="627062"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6738" name="Line 34"/>
          <p:cNvSpPr>
            <a:spLocks noChangeShapeType="1"/>
          </p:cNvSpPr>
          <p:nvPr/>
        </p:nvSpPr>
        <p:spPr bwMode="auto">
          <a:xfrm flipV="1">
            <a:off x="5867400" y="5029200"/>
            <a:ext cx="1371600" cy="1371600"/>
          </a:xfrm>
          <a:prstGeom prst="line">
            <a:avLst/>
          </a:prstGeom>
          <a:noFill/>
          <a:ln w="19050">
            <a:solidFill>
              <a:srgbClr val="00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hu-HU" dirty="0">
              <a:latin typeface="Times New Roman" panose="02020603050405020304"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500"/>
                                  </p:stCondLst>
                                  <p:childTnLst>
                                    <p:set>
                                      <p:cBhvr>
                                        <p:cTn id="6" dur="1" fill="hold">
                                          <p:stCondLst>
                                            <p:cond delay="0"/>
                                          </p:stCondLst>
                                        </p:cTn>
                                        <p:tgtEl>
                                          <p:spTgt spid="456734"/>
                                        </p:tgtEl>
                                        <p:attrNameLst>
                                          <p:attrName>style.visibility</p:attrName>
                                        </p:attrNameLst>
                                      </p:cBhvr>
                                      <p:to>
                                        <p:strVal val="visible"/>
                                      </p:to>
                                    </p:set>
                                    <p:animEffect transition="in" filter="box(out)">
                                      <p:cBhvr>
                                        <p:cTn id="7" dur="500"/>
                                        <p:tgtEl>
                                          <p:spTgt spid="456734"/>
                                        </p:tgtEl>
                                      </p:cBhvr>
                                    </p:animEffect>
                                  </p:childTnLst>
                                </p:cTn>
                              </p:par>
                            </p:childTnLst>
                          </p:cTn>
                        </p:par>
                        <p:par>
                          <p:cTn id="8" fill="hold" nodeType="withGroup">
                            <p:stCondLst>
                              <p:cond delay="1000"/>
                            </p:stCondLst>
                            <p:childTnLst>
                              <p:par>
                                <p:cTn id="9" presetID="22" presetClass="entr" presetSubtype="8" fill="hold" nodeType="afterEffect">
                                  <p:stCondLst>
                                    <p:cond delay="500"/>
                                  </p:stCondLst>
                                  <p:childTnLst>
                                    <p:set>
                                      <p:cBhvr>
                                        <p:cTn id="10" dur="1" fill="hold">
                                          <p:stCondLst>
                                            <p:cond delay="0"/>
                                          </p:stCondLst>
                                        </p:cTn>
                                        <p:tgtEl>
                                          <p:spTgt spid="456708"/>
                                        </p:tgtEl>
                                        <p:attrNameLst>
                                          <p:attrName>style.visibility</p:attrName>
                                        </p:attrNameLst>
                                      </p:cBhvr>
                                      <p:to>
                                        <p:strVal val="visible"/>
                                      </p:to>
                                    </p:set>
                                    <p:animEffect transition="in" filter="wipe(left)">
                                      <p:cBhvr>
                                        <p:cTn id="11" dur="500"/>
                                        <p:tgtEl>
                                          <p:spTgt spid="456708"/>
                                        </p:tgtEl>
                                      </p:cBhvr>
                                    </p:animEffect>
                                  </p:childTnLst>
                                </p:cTn>
                              </p:par>
                            </p:childTnLst>
                          </p:cTn>
                        </p:par>
                        <p:par>
                          <p:cTn id="12" fill="hold" nodeType="afterGroup">
                            <p:stCondLst>
                              <p:cond delay="2000"/>
                            </p:stCondLst>
                            <p:childTnLst>
                              <p:par>
                                <p:cTn id="13" presetID="23" presetClass="entr" presetSubtype="32" fill="hold" grpId="0" nodeType="afterEffect">
                                  <p:stCondLst>
                                    <p:cond delay="0"/>
                                  </p:stCondLst>
                                  <p:childTnLst>
                                    <p:set>
                                      <p:cBhvr>
                                        <p:cTn id="14" dur="1" fill="hold">
                                          <p:stCondLst>
                                            <p:cond delay="0"/>
                                          </p:stCondLst>
                                        </p:cTn>
                                        <p:tgtEl>
                                          <p:spTgt spid="456712"/>
                                        </p:tgtEl>
                                        <p:attrNameLst>
                                          <p:attrName>style.visibility</p:attrName>
                                        </p:attrNameLst>
                                      </p:cBhvr>
                                      <p:to>
                                        <p:strVal val="visible"/>
                                      </p:to>
                                    </p:set>
                                    <p:anim calcmode="lin" valueType="num">
                                      <p:cBhvr>
                                        <p:cTn id="15" dur="500" fill="hold"/>
                                        <p:tgtEl>
                                          <p:spTgt spid="456712"/>
                                        </p:tgtEl>
                                        <p:attrNameLst>
                                          <p:attrName>ppt_w</p:attrName>
                                        </p:attrNameLst>
                                      </p:cBhvr>
                                      <p:tavLst>
                                        <p:tav tm="0">
                                          <p:val>
                                            <p:strVal val="4*#ppt_w"/>
                                          </p:val>
                                        </p:tav>
                                        <p:tav tm="100000">
                                          <p:val>
                                            <p:strVal val="#ppt_w"/>
                                          </p:val>
                                        </p:tav>
                                      </p:tavLst>
                                    </p:anim>
                                    <p:anim calcmode="lin" valueType="num">
                                      <p:cBhvr>
                                        <p:cTn id="16" dur="500" fill="hold"/>
                                        <p:tgtEl>
                                          <p:spTgt spid="456712"/>
                                        </p:tgtEl>
                                        <p:attrNameLst>
                                          <p:attrName>ppt_h</p:attrName>
                                        </p:attrNameLst>
                                      </p:cBhvr>
                                      <p:tavLst>
                                        <p:tav tm="0">
                                          <p:val>
                                            <p:strVal val="4*#ppt_h"/>
                                          </p:val>
                                        </p:tav>
                                        <p:tav tm="100000">
                                          <p:val>
                                            <p:strVal val="#ppt_h"/>
                                          </p:val>
                                        </p:tav>
                                      </p:tavLst>
                                    </p:anim>
                                  </p:childTnLst>
                                </p:cTn>
                              </p:par>
                            </p:childTnLst>
                          </p:cTn>
                        </p:par>
                        <p:par>
                          <p:cTn id="17" fill="hold" nodeType="afterGroup">
                            <p:stCondLst>
                              <p:cond delay="2500"/>
                            </p:stCondLst>
                            <p:childTnLst>
                              <p:par>
                                <p:cTn id="18" presetID="23" presetClass="entr" presetSubtype="32" fill="hold" grpId="0" nodeType="afterEffect">
                                  <p:stCondLst>
                                    <p:cond delay="0"/>
                                  </p:stCondLst>
                                  <p:childTnLst>
                                    <p:set>
                                      <p:cBhvr>
                                        <p:cTn id="19" dur="1" fill="hold">
                                          <p:stCondLst>
                                            <p:cond delay="0"/>
                                          </p:stCondLst>
                                        </p:cTn>
                                        <p:tgtEl>
                                          <p:spTgt spid="456713"/>
                                        </p:tgtEl>
                                        <p:attrNameLst>
                                          <p:attrName>style.visibility</p:attrName>
                                        </p:attrNameLst>
                                      </p:cBhvr>
                                      <p:to>
                                        <p:strVal val="visible"/>
                                      </p:to>
                                    </p:set>
                                    <p:anim calcmode="lin" valueType="num">
                                      <p:cBhvr>
                                        <p:cTn id="20" dur="500" fill="hold"/>
                                        <p:tgtEl>
                                          <p:spTgt spid="456713"/>
                                        </p:tgtEl>
                                        <p:attrNameLst>
                                          <p:attrName>ppt_w</p:attrName>
                                        </p:attrNameLst>
                                      </p:cBhvr>
                                      <p:tavLst>
                                        <p:tav tm="0">
                                          <p:val>
                                            <p:strVal val="4*#ppt_w"/>
                                          </p:val>
                                        </p:tav>
                                        <p:tav tm="100000">
                                          <p:val>
                                            <p:strVal val="#ppt_w"/>
                                          </p:val>
                                        </p:tav>
                                      </p:tavLst>
                                    </p:anim>
                                    <p:anim calcmode="lin" valueType="num">
                                      <p:cBhvr>
                                        <p:cTn id="21" dur="500" fill="hold"/>
                                        <p:tgtEl>
                                          <p:spTgt spid="456713"/>
                                        </p:tgtEl>
                                        <p:attrNameLst>
                                          <p:attrName>ppt_h</p:attrName>
                                        </p:attrNameLst>
                                      </p:cBhvr>
                                      <p:tavLst>
                                        <p:tav tm="0">
                                          <p:val>
                                            <p:strVal val="4*#ppt_h"/>
                                          </p:val>
                                        </p:tav>
                                        <p:tav tm="100000">
                                          <p:val>
                                            <p:strVal val="#ppt_h"/>
                                          </p:val>
                                        </p:tav>
                                      </p:tavLst>
                                    </p:anim>
                                  </p:childTnLst>
                                </p:cTn>
                              </p:par>
                            </p:childTnLst>
                          </p:cTn>
                        </p:par>
                        <p:par>
                          <p:cTn id="22" fill="hold" nodeType="afterGroup">
                            <p:stCondLst>
                              <p:cond delay="3000"/>
                            </p:stCondLst>
                            <p:childTnLst>
                              <p:par>
                                <p:cTn id="23" presetID="23" presetClass="entr" presetSubtype="32" fill="hold" grpId="0" nodeType="afterEffect">
                                  <p:stCondLst>
                                    <p:cond delay="0"/>
                                  </p:stCondLst>
                                  <p:childTnLst>
                                    <p:set>
                                      <p:cBhvr>
                                        <p:cTn id="24" dur="1" fill="hold">
                                          <p:stCondLst>
                                            <p:cond delay="0"/>
                                          </p:stCondLst>
                                        </p:cTn>
                                        <p:tgtEl>
                                          <p:spTgt spid="456714"/>
                                        </p:tgtEl>
                                        <p:attrNameLst>
                                          <p:attrName>style.visibility</p:attrName>
                                        </p:attrNameLst>
                                      </p:cBhvr>
                                      <p:to>
                                        <p:strVal val="visible"/>
                                      </p:to>
                                    </p:set>
                                    <p:anim calcmode="lin" valueType="num">
                                      <p:cBhvr>
                                        <p:cTn id="25" dur="500" fill="hold"/>
                                        <p:tgtEl>
                                          <p:spTgt spid="456714"/>
                                        </p:tgtEl>
                                        <p:attrNameLst>
                                          <p:attrName>ppt_w</p:attrName>
                                        </p:attrNameLst>
                                      </p:cBhvr>
                                      <p:tavLst>
                                        <p:tav tm="0">
                                          <p:val>
                                            <p:strVal val="4*#ppt_w"/>
                                          </p:val>
                                        </p:tav>
                                        <p:tav tm="100000">
                                          <p:val>
                                            <p:strVal val="#ppt_w"/>
                                          </p:val>
                                        </p:tav>
                                      </p:tavLst>
                                    </p:anim>
                                    <p:anim calcmode="lin" valueType="num">
                                      <p:cBhvr>
                                        <p:cTn id="26" dur="500" fill="hold"/>
                                        <p:tgtEl>
                                          <p:spTgt spid="456714"/>
                                        </p:tgtEl>
                                        <p:attrNameLst>
                                          <p:attrName>ppt_h</p:attrName>
                                        </p:attrNameLst>
                                      </p:cBhvr>
                                      <p:tavLst>
                                        <p:tav tm="0">
                                          <p:val>
                                            <p:strVal val="4*#ppt_h"/>
                                          </p:val>
                                        </p:tav>
                                        <p:tav tm="100000">
                                          <p:val>
                                            <p:strVal val="#ppt_h"/>
                                          </p:val>
                                        </p:tav>
                                      </p:tavLst>
                                    </p:anim>
                                  </p:childTnLst>
                                </p:cTn>
                              </p:par>
                            </p:childTnLst>
                          </p:cTn>
                        </p:par>
                        <p:par>
                          <p:cTn id="27" fill="hold" nodeType="afterGroup">
                            <p:stCondLst>
                              <p:cond delay="3500"/>
                            </p:stCondLst>
                            <p:childTnLst>
                              <p:par>
                                <p:cTn id="28" presetID="53" presetClass="entr" presetSubtype="0" fill="hold" grpId="0" nodeType="afterEffect">
                                  <p:stCondLst>
                                    <p:cond delay="0"/>
                                  </p:stCondLst>
                                  <p:childTnLst>
                                    <p:set>
                                      <p:cBhvr>
                                        <p:cTn id="29" dur="1" fill="hold">
                                          <p:stCondLst>
                                            <p:cond delay="0"/>
                                          </p:stCondLst>
                                        </p:cTn>
                                        <p:tgtEl>
                                          <p:spTgt spid="456730"/>
                                        </p:tgtEl>
                                        <p:attrNameLst>
                                          <p:attrName>style.visibility</p:attrName>
                                        </p:attrNameLst>
                                      </p:cBhvr>
                                      <p:to>
                                        <p:strVal val="visible"/>
                                      </p:to>
                                    </p:set>
                                    <p:anim calcmode="lin" valueType="num">
                                      <p:cBhvr>
                                        <p:cTn id="30" dur="500" fill="hold"/>
                                        <p:tgtEl>
                                          <p:spTgt spid="456730"/>
                                        </p:tgtEl>
                                        <p:attrNameLst>
                                          <p:attrName>ppt_w</p:attrName>
                                        </p:attrNameLst>
                                      </p:cBhvr>
                                      <p:tavLst>
                                        <p:tav tm="0">
                                          <p:val>
                                            <p:fltVal val="0"/>
                                          </p:val>
                                        </p:tav>
                                        <p:tav tm="100000">
                                          <p:val>
                                            <p:strVal val="#ppt_w"/>
                                          </p:val>
                                        </p:tav>
                                      </p:tavLst>
                                    </p:anim>
                                    <p:anim calcmode="lin" valueType="num">
                                      <p:cBhvr>
                                        <p:cTn id="31" dur="500" fill="hold"/>
                                        <p:tgtEl>
                                          <p:spTgt spid="456730"/>
                                        </p:tgtEl>
                                        <p:attrNameLst>
                                          <p:attrName>ppt_h</p:attrName>
                                        </p:attrNameLst>
                                      </p:cBhvr>
                                      <p:tavLst>
                                        <p:tav tm="0">
                                          <p:val>
                                            <p:fltVal val="0"/>
                                          </p:val>
                                        </p:tav>
                                        <p:tav tm="100000">
                                          <p:val>
                                            <p:strVal val="#ppt_h"/>
                                          </p:val>
                                        </p:tav>
                                      </p:tavLst>
                                    </p:anim>
                                    <p:animEffect transition="in" filter="fade">
                                      <p:cBhvr>
                                        <p:cTn id="32" dur="500"/>
                                        <p:tgtEl>
                                          <p:spTgt spid="456730"/>
                                        </p:tgtEl>
                                      </p:cBhvr>
                                    </p:animEffect>
                                  </p:childTnLst>
                                </p:cTn>
                              </p:par>
                            </p:childTnLst>
                          </p:cTn>
                        </p:par>
                        <p:par>
                          <p:cTn id="33" fill="hold" nodeType="afterGroup">
                            <p:stCondLst>
                              <p:cond delay="4000"/>
                            </p:stCondLst>
                            <p:childTnLst>
                              <p:par>
                                <p:cTn id="34" presetID="4" presetClass="entr" presetSubtype="32" fill="hold" grpId="0" nodeType="afterEffect">
                                  <p:stCondLst>
                                    <p:cond delay="0"/>
                                  </p:stCondLst>
                                  <p:childTnLst>
                                    <p:set>
                                      <p:cBhvr>
                                        <p:cTn id="35" dur="1" fill="hold">
                                          <p:stCondLst>
                                            <p:cond delay="0"/>
                                          </p:stCondLst>
                                        </p:cTn>
                                        <p:tgtEl>
                                          <p:spTgt spid="456725"/>
                                        </p:tgtEl>
                                        <p:attrNameLst>
                                          <p:attrName>style.visibility</p:attrName>
                                        </p:attrNameLst>
                                      </p:cBhvr>
                                      <p:to>
                                        <p:strVal val="visible"/>
                                      </p:to>
                                    </p:set>
                                    <p:animEffect transition="in" filter="box(out)">
                                      <p:cBhvr>
                                        <p:cTn id="36" dur="500"/>
                                        <p:tgtEl>
                                          <p:spTgt spid="456725"/>
                                        </p:tgtEl>
                                      </p:cBhvr>
                                    </p:animEffect>
                                  </p:childTnLst>
                                </p:cTn>
                              </p:par>
                            </p:childTnLst>
                          </p:cTn>
                        </p:par>
                        <p:par>
                          <p:cTn id="37" fill="hold" nodeType="afterGroup">
                            <p:stCondLst>
                              <p:cond delay="4500"/>
                            </p:stCondLst>
                            <p:childTnLst>
                              <p:par>
                                <p:cTn id="38" presetID="22" presetClass="entr" presetSubtype="8" fill="hold" nodeType="afterEffect">
                                  <p:stCondLst>
                                    <p:cond delay="0"/>
                                  </p:stCondLst>
                                  <p:childTnLst>
                                    <p:set>
                                      <p:cBhvr>
                                        <p:cTn id="39" dur="1" fill="hold">
                                          <p:stCondLst>
                                            <p:cond delay="0"/>
                                          </p:stCondLst>
                                        </p:cTn>
                                        <p:tgtEl>
                                          <p:spTgt spid="456729"/>
                                        </p:tgtEl>
                                        <p:attrNameLst>
                                          <p:attrName>style.visibility</p:attrName>
                                        </p:attrNameLst>
                                      </p:cBhvr>
                                      <p:to>
                                        <p:strVal val="visible"/>
                                      </p:to>
                                    </p:set>
                                    <p:animEffect transition="in" filter="wipe(left)">
                                      <p:cBhvr>
                                        <p:cTn id="40" dur="500"/>
                                        <p:tgtEl>
                                          <p:spTgt spid="456729"/>
                                        </p:tgtEl>
                                      </p:cBhvr>
                                    </p:animEffect>
                                  </p:childTnLst>
                                </p:cTn>
                              </p:par>
                            </p:childTnLst>
                          </p:cTn>
                        </p:par>
                        <p:par>
                          <p:cTn id="41" fill="hold" nodeType="withGroup">
                            <p:stCondLst>
                              <p:cond delay="5000"/>
                            </p:stCondLst>
                            <p:childTnLst>
                              <p:par>
                                <p:cTn id="42" presetID="23" presetClass="entr" presetSubtype="32" fill="hold" grpId="0" nodeType="afterEffect">
                                  <p:stCondLst>
                                    <p:cond delay="500"/>
                                  </p:stCondLst>
                                  <p:childTnLst>
                                    <p:set>
                                      <p:cBhvr>
                                        <p:cTn id="43" dur="1" fill="hold">
                                          <p:stCondLst>
                                            <p:cond delay="0"/>
                                          </p:stCondLst>
                                        </p:cTn>
                                        <p:tgtEl>
                                          <p:spTgt spid="456711"/>
                                        </p:tgtEl>
                                        <p:attrNameLst>
                                          <p:attrName>style.visibility</p:attrName>
                                        </p:attrNameLst>
                                      </p:cBhvr>
                                      <p:to>
                                        <p:strVal val="visible"/>
                                      </p:to>
                                    </p:set>
                                    <p:anim calcmode="lin" valueType="num">
                                      <p:cBhvr>
                                        <p:cTn id="44" dur="500" fill="hold"/>
                                        <p:tgtEl>
                                          <p:spTgt spid="456711"/>
                                        </p:tgtEl>
                                        <p:attrNameLst>
                                          <p:attrName>ppt_w</p:attrName>
                                        </p:attrNameLst>
                                      </p:cBhvr>
                                      <p:tavLst>
                                        <p:tav tm="0">
                                          <p:val>
                                            <p:strVal val="4*#ppt_w"/>
                                          </p:val>
                                        </p:tav>
                                        <p:tav tm="100000">
                                          <p:val>
                                            <p:strVal val="#ppt_w"/>
                                          </p:val>
                                        </p:tav>
                                      </p:tavLst>
                                    </p:anim>
                                    <p:anim calcmode="lin" valueType="num">
                                      <p:cBhvr>
                                        <p:cTn id="45" dur="500" fill="hold"/>
                                        <p:tgtEl>
                                          <p:spTgt spid="456711"/>
                                        </p:tgtEl>
                                        <p:attrNameLst>
                                          <p:attrName>ppt_h</p:attrName>
                                        </p:attrNameLst>
                                      </p:cBhvr>
                                      <p:tavLst>
                                        <p:tav tm="0">
                                          <p:val>
                                            <p:strVal val="4*#ppt_h"/>
                                          </p:val>
                                        </p:tav>
                                        <p:tav tm="100000">
                                          <p:val>
                                            <p:strVal val="#ppt_h"/>
                                          </p:val>
                                        </p:tav>
                                      </p:tavLst>
                                    </p:anim>
                                  </p:childTnLst>
                                </p:cTn>
                              </p:par>
                            </p:childTnLst>
                          </p:cTn>
                        </p:par>
                        <p:par>
                          <p:cTn id="46" fill="hold" nodeType="afterGroup">
                            <p:stCondLst>
                              <p:cond delay="6000"/>
                            </p:stCondLst>
                            <p:childTnLst>
                              <p:par>
                                <p:cTn id="47" presetID="23" presetClass="entr" presetSubtype="32" fill="hold" grpId="0" nodeType="afterEffect">
                                  <p:stCondLst>
                                    <p:cond delay="0"/>
                                  </p:stCondLst>
                                  <p:childTnLst>
                                    <p:set>
                                      <p:cBhvr>
                                        <p:cTn id="48" dur="1" fill="hold">
                                          <p:stCondLst>
                                            <p:cond delay="0"/>
                                          </p:stCondLst>
                                        </p:cTn>
                                        <p:tgtEl>
                                          <p:spTgt spid="456710"/>
                                        </p:tgtEl>
                                        <p:attrNameLst>
                                          <p:attrName>style.visibility</p:attrName>
                                        </p:attrNameLst>
                                      </p:cBhvr>
                                      <p:to>
                                        <p:strVal val="visible"/>
                                      </p:to>
                                    </p:set>
                                    <p:anim calcmode="lin" valueType="num">
                                      <p:cBhvr>
                                        <p:cTn id="49" dur="500" fill="hold"/>
                                        <p:tgtEl>
                                          <p:spTgt spid="456710"/>
                                        </p:tgtEl>
                                        <p:attrNameLst>
                                          <p:attrName>ppt_w</p:attrName>
                                        </p:attrNameLst>
                                      </p:cBhvr>
                                      <p:tavLst>
                                        <p:tav tm="0">
                                          <p:val>
                                            <p:strVal val="4*#ppt_w"/>
                                          </p:val>
                                        </p:tav>
                                        <p:tav tm="100000">
                                          <p:val>
                                            <p:strVal val="#ppt_w"/>
                                          </p:val>
                                        </p:tav>
                                      </p:tavLst>
                                    </p:anim>
                                    <p:anim calcmode="lin" valueType="num">
                                      <p:cBhvr>
                                        <p:cTn id="50" dur="500" fill="hold"/>
                                        <p:tgtEl>
                                          <p:spTgt spid="456710"/>
                                        </p:tgtEl>
                                        <p:attrNameLst>
                                          <p:attrName>ppt_h</p:attrName>
                                        </p:attrNameLst>
                                      </p:cBhvr>
                                      <p:tavLst>
                                        <p:tav tm="0">
                                          <p:val>
                                            <p:strVal val="4*#ppt_h"/>
                                          </p:val>
                                        </p:tav>
                                        <p:tav tm="100000">
                                          <p:val>
                                            <p:strVal val="#ppt_h"/>
                                          </p:val>
                                        </p:tav>
                                      </p:tavLst>
                                    </p:anim>
                                  </p:childTnLst>
                                </p:cTn>
                              </p:par>
                            </p:childTnLst>
                          </p:cTn>
                        </p:par>
                        <p:par>
                          <p:cTn id="51" fill="hold" nodeType="afterGroup">
                            <p:stCondLst>
                              <p:cond delay="6500"/>
                            </p:stCondLst>
                            <p:childTnLst>
                              <p:par>
                                <p:cTn id="52" presetID="23" presetClass="entr" presetSubtype="32" fill="hold" grpId="0" nodeType="afterEffect">
                                  <p:stCondLst>
                                    <p:cond delay="0"/>
                                  </p:stCondLst>
                                  <p:childTnLst>
                                    <p:set>
                                      <p:cBhvr>
                                        <p:cTn id="53" dur="1" fill="hold">
                                          <p:stCondLst>
                                            <p:cond delay="0"/>
                                          </p:stCondLst>
                                        </p:cTn>
                                        <p:tgtEl>
                                          <p:spTgt spid="456709"/>
                                        </p:tgtEl>
                                        <p:attrNameLst>
                                          <p:attrName>style.visibility</p:attrName>
                                        </p:attrNameLst>
                                      </p:cBhvr>
                                      <p:to>
                                        <p:strVal val="visible"/>
                                      </p:to>
                                    </p:set>
                                    <p:anim calcmode="lin" valueType="num">
                                      <p:cBhvr>
                                        <p:cTn id="54" dur="500" fill="hold"/>
                                        <p:tgtEl>
                                          <p:spTgt spid="456709"/>
                                        </p:tgtEl>
                                        <p:attrNameLst>
                                          <p:attrName>ppt_w</p:attrName>
                                        </p:attrNameLst>
                                      </p:cBhvr>
                                      <p:tavLst>
                                        <p:tav tm="0">
                                          <p:val>
                                            <p:strVal val="4*#ppt_w"/>
                                          </p:val>
                                        </p:tav>
                                        <p:tav tm="100000">
                                          <p:val>
                                            <p:strVal val="#ppt_w"/>
                                          </p:val>
                                        </p:tav>
                                      </p:tavLst>
                                    </p:anim>
                                    <p:anim calcmode="lin" valueType="num">
                                      <p:cBhvr>
                                        <p:cTn id="55" dur="500" fill="hold"/>
                                        <p:tgtEl>
                                          <p:spTgt spid="456709"/>
                                        </p:tgtEl>
                                        <p:attrNameLst>
                                          <p:attrName>ppt_h</p:attrName>
                                        </p:attrNameLst>
                                      </p:cBhvr>
                                      <p:tavLst>
                                        <p:tav tm="0">
                                          <p:val>
                                            <p:strVal val="4*#ppt_h"/>
                                          </p:val>
                                        </p:tav>
                                        <p:tav tm="100000">
                                          <p:val>
                                            <p:strVal val="#ppt_h"/>
                                          </p:val>
                                        </p:tav>
                                      </p:tavLst>
                                    </p:anim>
                                  </p:childTnLst>
                                </p:cTn>
                              </p:par>
                            </p:childTnLst>
                          </p:cTn>
                        </p:par>
                        <p:par>
                          <p:cTn id="56" fill="hold" nodeType="afterGroup">
                            <p:stCondLst>
                              <p:cond delay="7000"/>
                            </p:stCondLst>
                            <p:childTnLst>
                              <p:par>
                                <p:cTn id="57" presetID="9" presetClass="entr" presetSubtype="0" fill="hold" grpId="0" nodeType="afterEffect">
                                  <p:stCondLst>
                                    <p:cond delay="0"/>
                                  </p:stCondLst>
                                  <p:childTnLst>
                                    <p:set>
                                      <p:cBhvr>
                                        <p:cTn id="58" dur="1" fill="hold">
                                          <p:stCondLst>
                                            <p:cond delay="0"/>
                                          </p:stCondLst>
                                        </p:cTn>
                                        <p:tgtEl>
                                          <p:spTgt spid="456706"/>
                                        </p:tgtEl>
                                        <p:attrNameLst>
                                          <p:attrName>style.visibility</p:attrName>
                                        </p:attrNameLst>
                                      </p:cBhvr>
                                      <p:to>
                                        <p:strVal val="visible"/>
                                      </p:to>
                                    </p:set>
                                    <p:animEffect transition="in" filter="dissolve">
                                      <p:cBhvr>
                                        <p:cTn id="59" dur="500"/>
                                        <p:tgtEl>
                                          <p:spTgt spid="456706"/>
                                        </p:tgtEl>
                                      </p:cBhvr>
                                    </p:animEffect>
                                  </p:childTnLst>
                                </p:cTn>
                              </p:par>
                            </p:childTnLst>
                          </p:cTn>
                        </p:par>
                        <p:par>
                          <p:cTn id="60" fill="hold">
                            <p:stCondLst>
                              <p:cond delay="7500"/>
                            </p:stCondLst>
                            <p:childTnLst>
                              <p:par>
                                <p:cTn id="61" presetID="22" presetClass="entr" presetSubtype="8" fill="hold" nodeType="afterEffect">
                                  <p:stCondLst>
                                    <p:cond delay="0"/>
                                  </p:stCondLst>
                                  <p:childTnLst>
                                    <p:set>
                                      <p:cBhvr>
                                        <p:cTn id="62" dur="1" fill="hold">
                                          <p:stCondLst>
                                            <p:cond delay="0"/>
                                          </p:stCondLst>
                                        </p:cTn>
                                        <p:tgtEl>
                                          <p:spTgt spid="456724"/>
                                        </p:tgtEl>
                                        <p:attrNameLst>
                                          <p:attrName>style.visibility</p:attrName>
                                        </p:attrNameLst>
                                      </p:cBhvr>
                                      <p:to>
                                        <p:strVal val="visible"/>
                                      </p:to>
                                    </p:set>
                                    <p:animEffect transition="in" filter="wipe(left)">
                                      <p:cBhvr>
                                        <p:cTn id="63" dur="500"/>
                                        <p:tgtEl>
                                          <p:spTgt spid="456724"/>
                                        </p:tgtEl>
                                      </p:cBhvr>
                                    </p:animEffect>
                                  </p:childTnLst>
                                </p:cTn>
                              </p:par>
                            </p:childTnLst>
                          </p:cTn>
                        </p:par>
                        <p:par>
                          <p:cTn id="64" fill="hold">
                            <p:stCondLst>
                              <p:cond delay="8000"/>
                            </p:stCondLst>
                            <p:childTnLst>
                              <p:par>
                                <p:cTn id="65" presetID="22" presetClass="entr" presetSubtype="8" fill="hold" nodeType="afterEffect">
                                  <p:stCondLst>
                                    <p:cond delay="0"/>
                                  </p:stCondLst>
                                  <p:childTnLst>
                                    <p:set>
                                      <p:cBhvr>
                                        <p:cTn id="66" dur="1" fill="hold">
                                          <p:stCondLst>
                                            <p:cond delay="0"/>
                                          </p:stCondLst>
                                        </p:cTn>
                                        <p:tgtEl>
                                          <p:spTgt spid="456726"/>
                                        </p:tgtEl>
                                        <p:attrNameLst>
                                          <p:attrName>style.visibility</p:attrName>
                                        </p:attrNameLst>
                                      </p:cBhvr>
                                      <p:to>
                                        <p:strVal val="visible"/>
                                      </p:to>
                                    </p:set>
                                    <p:animEffect transition="in" filter="wipe(left)">
                                      <p:cBhvr>
                                        <p:cTn id="67" dur="500"/>
                                        <p:tgtEl>
                                          <p:spTgt spid="456726"/>
                                        </p:tgtEl>
                                      </p:cBhvr>
                                    </p:animEffect>
                                  </p:childTnLst>
                                </p:cTn>
                              </p:par>
                            </p:childTnLst>
                          </p:cTn>
                        </p:par>
                        <p:par>
                          <p:cTn id="68" fill="hold">
                            <p:stCondLst>
                              <p:cond delay="8500"/>
                            </p:stCondLst>
                            <p:childTnLst>
                              <p:par>
                                <p:cTn id="69" presetID="22" presetClass="entr" presetSubtype="8" fill="hold" nodeType="afterEffect">
                                  <p:stCondLst>
                                    <p:cond delay="0"/>
                                  </p:stCondLst>
                                  <p:childTnLst>
                                    <p:set>
                                      <p:cBhvr>
                                        <p:cTn id="70" dur="1" fill="hold">
                                          <p:stCondLst>
                                            <p:cond delay="0"/>
                                          </p:stCondLst>
                                        </p:cTn>
                                        <p:tgtEl>
                                          <p:spTgt spid="456727"/>
                                        </p:tgtEl>
                                        <p:attrNameLst>
                                          <p:attrName>style.visibility</p:attrName>
                                        </p:attrNameLst>
                                      </p:cBhvr>
                                      <p:to>
                                        <p:strVal val="visible"/>
                                      </p:to>
                                    </p:set>
                                    <p:animEffect transition="in" filter="wipe(left)">
                                      <p:cBhvr>
                                        <p:cTn id="71" dur="500"/>
                                        <p:tgtEl>
                                          <p:spTgt spid="456727"/>
                                        </p:tgtEl>
                                      </p:cBhvr>
                                    </p:animEffect>
                                  </p:childTnLst>
                                </p:cTn>
                              </p:par>
                            </p:childTnLst>
                          </p:cTn>
                        </p:par>
                        <p:par>
                          <p:cTn id="72" fill="hold">
                            <p:stCondLst>
                              <p:cond delay="9000"/>
                            </p:stCondLst>
                            <p:childTnLst>
                              <p:par>
                                <p:cTn id="73" presetID="22" presetClass="entr" presetSubtype="8" fill="hold" nodeType="afterEffect">
                                  <p:stCondLst>
                                    <p:cond delay="0"/>
                                  </p:stCondLst>
                                  <p:childTnLst>
                                    <p:set>
                                      <p:cBhvr>
                                        <p:cTn id="74" dur="1" fill="hold">
                                          <p:stCondLst>
                                            <p:cond delay="0"/>
                                          </p:stCondLst>
                                        </p:cTn>
                                        <p:tgtEl>
                                          <p:spTgt spid="456728"/>
                                        </p:tgtEl>
                                        <p:attrNameLst>
                                          <p:attrName>style.visibility</p:attrName>
                                        </p:attrNameLst>
                                      </p:cBhvr>
                                      <p:to>
                                        <p:strVal val="visible"/>
                                      </p:to>
                                    </p:set>
                                    <p:animEffect transition="in" filter="wipe(left)">
                                      <p:cBhvr>
                                        <p:cTn id="75" dur="500"/>
                                        <p:tgtEl>
                                          <p:spTgt spid="456728"/>
                                        </p:tgtEl>
                                      </p:cBhvr>
                                    </p:animEffect>
                                  </p:childTnLst>
                                </p:cTn>
                              </p:par>
                            </p:childTnLst>
                          </p:cTn>
                        </p:par>
                        <p:par>
                          <p:cTn id="76" fill="hold">
                            <p:stCondLst>
                              <p:cond delay="9500"/>
                            </p:stCondLst>
                            <p:childTnLst>
                              <p:par>
                                <p:cTn id="77" presetID="4" presetClass="entr" presetSubtype="32" fill="hold" grpId="0" nodeType="afterEffect">
                                  <p:stCondLst>
                                    <p:cond delay="0"/>
                                  </p:stCondLst>
                                  <p:childTnLst>
                                    <p:set>
                                      <p:cBhvr>
                                        <p:cTn id="78" dur="1" fill="hold">
                                          <p:stCondLst>
                                            <p:cond delay="0"/>
                                          </p:stCondLst>
                                        </p:cTn>
                                        <p:tgtEl>
                                          <p:spTgt spid="456723"/>
                                        </p:tgtEl>
                                        <p:attrNameLst>
                                          <p:attrName>style.visibility</p:attrName>
                                        </p:attrNameLst>
                                      </p:cBhvr>
                                      <p:to>
                                        <p:strVal val="visible"/>
                                      </p:to>
                                    </p:set>
                                    <p:animEffect transition="in" filter="box(out)">
                                      <p:cBhvr>
                                        <p:cTn id="79" dur="500"/>
                                        <p:tgtEl>
                                          <p:spTgt spid="456723"/>
                                        </p:tgtEl>
                                      </p:cBhvr>
                                    </p:animEffect>
                                  </p:childTnLst>
                                </p:cTn>
                              </p:par>
                            </p:childTnLst>
                          </p:cTn>
                        </p:par>
                        <p:par>
                          <p:cTn id="80" fill="hold" nodeType="afterGroup">
                            <p:stCondLst>
                              <p:cond delay="10000"/>
                            </p:stCondLst>
                            <p:childTnLst>
                              <p:par>
                                <p:cTn id="81" presetID="22" presetClass="entr" presetSubtype="8" fill="hold" nodeType="afterEffect">
                                  <p:stCondLst>
                                    <p:cond delay="0"/>
                                  </p:stCondLst>
                                  <p:childTnLst>
                                    <p:set>
                                      <p:cBhvr>
                                        <p:cTn id="82" dur="1" fill="hold">
                                          <p:stCondLst>
                                            <p:cond delay="0"/>
                                          </p:stCondLst>
                                        </p:cTn>
                                        <p:tgtEl>
                                          <p:spTgt spid="456721"/>
                                        </p:tgtEl>
                                        <p:attrNameLst>
                                          <p:attrName>style.visibility</p:attrName>
                                        </p:attrNameLst>
                                      </p:cBhvr>
                                      <p:to>
                                        <p:strVal val="visible"/>
                                      </p:to>
                                    </p:set>
                                    <p:animEffect transition="in" filter="wipe(left)">
                                      <p:cBhvr>
                                        <p:cTn id="83" dur="500"/>
                                        <p:tgtEl>
                                          <p:spTgt spid="456721"/>
                                        </p:tgtEl>
                                      </p:cBhvr>
                                    </p:animEffect>
                                  </p:childTnLst>
                                </p:cTn>
                              </p:par>
                            </p:childTnLst>
                          </p:cTn>
                        </p:par>
                        <p:par>
                          <p:cTn id="84" fill="hold" nodeType="afterGroup">
                            <p:stCondLst>
                              <p:cond delay="10500"/>
                            </p:stCondLst>
                            <p:childTnLst>
                              <p:par>
                                <p:cTn id="85" presetID="4" presetClass="entr" presetSubtype="32" fill="hold" grpId="0" nodeType="afterEffect">
                                  <p:stCondLst>
                                    <p:cond delay="0"/>
                                  </p:stCondLst>
                                  <p:childTnLst>
                                    <p:set>
                                      <p:cBhvr>
                                        <p:cTn id="86" dur="1" fill="hold">
                                          <p:stCondLst>
                                            <p:cond delay="0"/>
                                          </p:stCondLst>
                                        </p:cTn>
                                        <p:tgtEl>
                                          <p:spTgt spid="456722"/>
                                        </p:tgtEl>
                                        <p:attrNameLst>
                                          <p:attrName>style.visibility</p:attrName>
                                        </p:attrNameLst>
                                      </p:cBhvr>
                                      <p:to>
                                        <p:strVal val="visible"/>
                                      </p:to>
                                    </p:set>
                                    <p:animEffect transition="in" filter="box(out)">
                                      <p:cBhvr>
                                        <p:cTn id="87" dur="500"/>
                                        <p:tgtEl>
                                          <p:spTgt spid="456722"/>
                                        </p:tgtEl>
                                      </p:cBhvr>
                                    </p:animEffect>
                                  </p:childTnLst>
                                </p:cTn>
                              </p:par>
                            </p:childTnLst>
                          </p:cTn>
                        </p:par>
                        <p:par>
                          <p:cTn id="88" fill="hold" nodeType="withGroup">
                            <p:stCondLst>
                              <p:cond delay="11000"/>
                            </p:stCondLst>
                            <p:childTnLst>
                              <p:par>
                                <p:cTn id="89" presetID="9" presetClass="entr" presetSubtype="0" fill="hold" grpId="0" nodeType="afterEffect">
                                  <p:stCondLst>
                                    <p:cond delay="0"/>
                                  </p:stCondLst>
                                  <p:childTnLst>
                                    <p:set>
                                      <p:cBhvr>
                                        <p:cTn id="90" dur="1" fill="hold">
                                          <p:stCondLst>
                                            <p:cond delay="0"/>
                                          </p:stCondLst>
                                        </p:cTn>
                                        <p:tgtEl>
                                          <p:spTgt spid="456707"/>
                                        </p:tgtEl>
                                        <p:attrNameLst>
                                          <p:attrName>style.visibility</p:attrName>
                                        </p:attrNameLst>
                                      </p:cBhvr>
                                      <p:to>
                                        <p:strVal val="visible"/>
                                      </p:to>
                                    </p:set>
                                    <p:animEffect transition="in" filter="dissolve">
                                      <p:cBhvr>
                                        <p:cTn id="91" dur="500"/>
                                        <p:tgtEl>
                                          <p:spTgt spid="456707"/>
                                        </p:tgtEl>
                                      </p:cBhvr>
                                    </p:animEffect>
                                  </p:childTnLst>
                                </p:cTn>
                              </p:par>
                            </p:childTnLst>
                          </p:cTn>
                        </p:par>
                        <p:par>
                          <p:cTn id="92" fill="hold" nodeType="afterGroup">
                            <p:stCondLst>
                              <p:cond delay="11500"/>
                            </p:stCondLst>
                            <p:childTnLst>
                              <p:par>
                                <p:cTn id="93" presetID="22" presetClass="entr" presetSubtype="8" fill="hold" nodeType="afterEffect">
                                  <p:stCondLst>
                                    <p:cond delay="0"/>
                                  </p:stCondLst>
                                  <p:childTnLst>
                                    <p:set>
                                      <p:cBhvr>
                                        <p:cTn id="94" dur="1" fill="hold">
                                          <p:stCondLst>
                                            <p:cond delay="0"/>
                                          </p:stCondLst>
                                        </p:cTn>
                                        <p:tgtEl>
                                          <p:spTgt spid="456720"/>
                                        </p:tgtEl>
                                        <p:attrNameLst>
                                          <p:attrName>style.visibility</p:attrName>
                                        </p:attrNameLst>
                                      </p:cBhvr>
                                      <p:to>
                                        <p:strVal val="visible"/>
                                      </p:to>
                                    </p:set>
                                    <p:animEffect transition="in" filter="wipe(left)">
                                      <p:cBhvr>
                                        <p:cTn id="95" dur="500"/>
                                        <p:tgtEl>
                                          <p:spTgt spid="456720"/>
                                        </p:tgtEl>
                                      </p:cBhvr>
                                    </p:animEffect>
                                  </p:childTnLst>
                                </p:cTn>
                              </p:par>
                            </p:childTnLst>
                          </p:cTn>
                        </p:par>
                        <p:par>
                          <p:cTn id="96" fill="hold" nodeType="afterGroup">
                            <p:stCondLst>
                              <p:cond delay="12000"/>
                            </p:stCondLst>
                            <p:childTnLst>
                              <p:par>
                                <p:cTn id="97" presetID="22" presetClass="entr" presetSubtype="8" fill="hold" nodeType="afterEffect">
                                  <p:stCondLst>
                                    <p:cond delay="0"/>
                                  </p:stCondLst>
                                  <p:childTnLst>
                                    <p:set>
                                      <p:cBhvr>
                                        <p:cTn id="98" dur="1" fill="hold">
                                          <p:stCondLst>
                                            <p:cond delay="0"/>
                                          </p:stCondLst>
                                        </p:cTn>
                                        <p:tgtEl>
                                          <p:spTgt spid="456731"/>
                                        </p:tgtEl>
                                        <p:attrNameLst>
                                          <p:attrName>style.visibility</p:attrName>
                                        </p:attrNameLst>
                                      </p:cBhvr>
                                      <p:to>
                                        <p:strVal val="visible"/>
                                      </p:to>
                                    </p:set>
                                    <p:animEffect transition="in" filter="wipe(left)">
                                      <p:cBhvr>
                                        <p:cTn id="99" dur="500"/>
                                        <p:tgtEl>
                                          <p:spTgt spid="456731"/>
                                        </p:tgtEl>
                                      </p:cBhvr>
                                    </p:animEffect>
                                  </p:childTnLst>
                                </p:cTn>
                              </p:par>
                            </p:childTnLst>
                          </p:cTn>
                        </p:par>
                        <p:par>
                          <p:cTn id="100" fill="hold" nodeType="afterGroup">
                            <p:stCondLst>
                              <p:cond delay="12500"/>
                            </p:stCondLst>
                            <p:childTnLst>
                              <p:par>
                                <p:cTn id="101" presetID="4" presetClass="entr" presetSubtype="32" fill="hold" grpId="0" nodeType="afterEffect">
                                  <p:stCondLst>
                                    <p:cond delay="0"/>
                                  </p:stCondLst>
                                  <p:childTnLst>
                                    <p:set>
                                      <p:cBhvr>
                                        <p:cTn id="102" dur="1" fill="hold">
                                          <p:stCondLst>
                                            <p:cond delay="0"/>
                                          </p:stCondLst>
                                        </p:cTn>
                                        <p:tgtEl>
                                          <p:spTgt spid="456719"/>
                                        </p:tgtEl>
                                        <p:attrNameLst>
                                          <p:attrName>style.visibility</p:attrName>
                                        </p:attrNameLst>
                                      </p:cBhvr>
                                      <p:to>
                                        <p:strVal val="visible"/>
                                      </p:to>
                                    </p:set>
                                    <p:animEffect transition="in" filter="box(out)">
                                      <p:cBhvr>
                                        <p:cTn id="103" dur="500"/>
                                        <p:tgtEl>
                                          <p:spTgt spid="456719"/>
                                        </p:tgtEl>
                                      </p:cBhvr>
                                    </p:animEffect>
                                  </p:childTnLst>
                                </p:cTn>
                              </p:par>
                            </p:childTnLst>
                          </p:cTn>
                        </p:par>
                        <p:par>
                          <p:cTn id="104" fill="hold" nodeType="withGroup">
                            <p:stCondLst>
                              <p:cond delay="13000"/>
                            </p:stCondLst>
                            <p:childTnLst>
                              <p:par>
                                <p:cTn id="105" presetID="16" presetClass="entr" presetSubtype="42" fill="hold" nodeType="afterEffect">
                                  <p:stCondLst>
                                    <p:cond delay="0"/>
                                  </p:stCondLst>
                                  <p:childTnLst>
                                    <p:set>
                                      <p:cBhvr>
                                        <p:cTn id="106" dur="1" fill="hold">
                                          <p:stCondLst>
                                            <p:cond delay="0"/>
                                          </p:stCondLst>
                                        </p:cTn>
                                        <p:tgtEl>
                                          <p:spTgt spid="456735"/>
                                        </p:tgtEl>
                                        <p:attrNameLst>
                                          <p:attrName>style.visibility</p:attrName>
                                        </p:attrNameLst>
                                      </p:cBhvr>
                                      <p:to>
                                        <p:strVal val="visible"/>
                                      </p:to>
                                    </p:set>
                                    <p:animEffect transition="in" filter="barn(outHorizontal)">
                                      <p:cBhvr>
                                        <p:cTn id="107" dur="500"/>
                                        <p:tgtEl>
                                          <p:spTgt spid="456735"/>
                                        </p:tgtEl>
                                      </p:cBhvr>
                                    </p:animEffect>
                                  </p:childTnLst>
                                </p:cTn>
                              </p:par>
                            </p:childTnLst>
                          </p:cTn>
                        </p:par>
                        <p:par>
                          <p:cTn id="108" fill="hold" nodeType="afterGroup">
                            <p:stCondLst>
                              <p:cond delay="13500"/>
                            </p:stCondLst>
                            <p:childTnLst>
                              <p:par>
                                <p:cTn id="109" presetID="22" presetClass="entr" presetSubtype="8" fill="hold" nodeType="afterEffect">
                                  <p:stCondLst>
                                    <p:cond delay="0"/>
                                  </p:stCondLst>
                                  <p:childTnLst>
                                    <p:set>
                                      <p:cBhvr>
                                        <p:cTn id="110" dur="1" fill="hold">
                                          <p:stCondLst>
                                            <p:cond delay="0"/>
                                          </p:stCondLst>
                                        </p:cTn>
                                        <p:tgtEl>
                                          <p:spTgt spid="456718"/>
                                        </p:tgtEl>
                                        <p:attrNameLst>
                                          <p:attrName>style.visibility</p:attrName>
                                        </p:attrNameLst>
                                      </p:cBhvr>
                                      <p:to>
                                        <p:strVal val="visible"/>
                                      </p:to>
                                    </p:set>
                                    <p:animEffect transition="in" filter="wipe(left)">
                                      <p:cBhvr>
                                        <p:cTn id="111" dur="500"/>
                                        <p:tgtEl>
                                          <p:spTgt spid="456718"/>
                                        </p:tgtEl>
                                      </p:cBhvr>
                                    </p:animEffect>
                                  </p:childTnLst>
                                </p:cTn>
                              </p:par>
                            </p:childTnLst>
                          </p:cTn>
                        </p:par>
                        <p:par>
                          <p:cTn id="112" fill="hold" nodeType="afterGroup">
                            <p:stCondLst>
                              <p:cond delay="14000"/>
                            </p:stCondLst>
                            <p:childTnLst>
                              <p:par>
                                <p:cTn id="113" presetID="22" presetClass="entr" presetSubtype="8" fill="hold" nodeType="afterEffect">
                                  <p:stCondLst>
                                    <p:cond delay="0"/>
                                  </p:stCondLst>
                                  <p:childTnLst>
                                    <p:set>
                                      <p:cBhvr>
                                        <p:cTn id="114" dur="1" fill="hold">
                                          <p:stCondLst>
                                            <p:cond delay="0"/>
                                          </p:stCondLst>
                                        </p:cTn>
                                        <p:tgtEl>
                                          <p:spTgt spid="456736"/>
                                        </p:tgtEl>
                                        <p:attrNameLst>
                                          <p:attrName>style.visibility</p:attrName>
                                        </p:attrNameLst>
                                      </p:cBhvr>
                                      <p:to>
                                        <p:strVal val="visible"/>
                                      </p:to>
                                    </p:set>
                                    <p:animEffect transition="in" filter="wipe(left)">
                                      <p:cBhvr>
                                        <p:cTn id="115" dur="500"/>
                                        <p:tgtEl>
                                          <p:spTgt spid="456736"/>
                                        </p:tgtEl>
                                      </p:cBhvr>
                                    </p:animEffect>
                                  </p:childTnLst>
                                </p:cTn>
                              </p:par>
                            </p:childTnLst>
                          </p:cTn>
                        </p:par>
                        <p:par>
                          <p:cTn id="116" fill="hold" nodeType="afterGroup">
                            <p:stCondLst>
                              <p:cond delay="14500"/>
                            </p:stCondLst>
                            <p:childTnLst>
                              <p:par>
                                <p:cTn id="117" presetID="4" presetClass="entr" presetSubtype="32" fill="hold" grpId="0" nodeType="afterEffect">
                                  <p:stCondLst>
                                    <p:cond delay="0"/>
                                  </p:stCondLst>
                                  <p:childTnLst>
                                    <p:set>
                                      <p:cBhvr>
                                        <p:cTn id="118" dur="1" fill="hold">
                                          <p:stCondLst>
                                            <p:cond delay="0"/>
                                          </p:stCondLst>
                                        </p:cTn>
                                        <p:tgtEl>
                                          <p:spTgt spid="456717"/>
                                        </p:tgtEl>
                                        <p:attrNameLst>
                                          <p:attrName>style.visibility</p:attrName>
                                        </p:attrNameLst>
                                      </p:cBhvr>
                                      <p:to>
                                        <p:strVal val="visible"/>
                                      </p:to>
                                    </p:set>
                                    <p:animEffect transition="in" filter="box(out)">
                                      <p:cBhvr>
                                        <p:cTn id="119" dur="500"/>
                                        <p:tgtEl>
                                          <p:spTgt spid="456717"/>
                                        </p:tgtEl>
                                      </p:cBhvr>
                                    </p:animEffect>
                                  </p:childTnLst>
                                </p:cTn>
                              </p:par>
                            </p:childTnLst>
                          </p:cTn>
                        </p:par>
                        <p:par>
                          <p:cTn id="120" fill="hold" nodeType="withGroup">
                            <p:stCondLst>
                              <p:cond delay="15000"/>
                            </p:stCondLst>
                            <p:childTnLst>
                              <p:par>
                                <p:cTn id="121" presetID="16" presetClass="entr" presetSubtype="42" fill="hold" nodeType="afterEffect">
                                  <p:stCondLst>
                                    <p:cond delay="0"/>
                                  </p:stCondLst>
                                  <p:childTnLst>
                                    <p:set>
                                      <p:cBhvr>
                                        <p:cTn id="122" dur="1" fill="hold">
                                          <p:stCondLst>
                                            <p:cond delay="0"/>
                                          </p:stCondLst>
                                        </p:cTn>
                                        <p:tgtEl>
                                          <p:spTgt spid="456737"/>
                                        </p:tgtEl>
                                        <p:attrNameLst>
                                          <p:attrName>style.visibility</p:attrName>
                                        </p:attrNameLst>
                                      </p:cBhvr>
                                      <p:to>
                                        <p:strVal val="visible"/>
                                      </p:to>
                                    </p:set>
                                    <p:animEffect transition="in" filter="barn(outHorizontal)">
                                      <p:cBhvr>
                                        <p:cTn id="123" dur="500"/>
                                        <p:tgtEl>
                                          <p:spTgt spid="456737"/>
                                        </p:tgtEl>
                                      </p:cBhvr>
                                    </p:animEffect>
                                  </p:childTnLst>
                                </p:cTn>
                              </p:par>
                            </p:childTnLst>
                          </p:cTn>
                        </p:par>
                        <p:par>
                          <p:cTn id="124" fill="hold" nodeType="afterGroup">
                            <p:stCondLst>
                              <p:cond delay="15500"/>
                            </p:stCondLst>
                            <p:childTnLst>
                              <p:par>
                                <p:cTn id="125" presetID="22" presetClass="entr" presetSubtype="8" fill="hold" nodeType="afterEffect">
                                  <p:stCondLst>
                                    <p:cond delay="0"/>
                                  </p:stCondLst>
                                  <p:childTnLst>
                                    <p:set>
                                      <p:cBhvr>
                                        <p:cTn id="126" dur="1" fill="hold">
                                          <p:stCondLst>
                                            <p:cond delay="0"/>
                                          </p:stCondLst>
                                        </p:cTn>
                                        <p:tgtEl>
                                          <p:spTgt spid="456716"/>
                                        </p:tgtEl>
                                        <p:attrNameLst>
                                          <p:attrName>style.visibility</p:attrName>
                                        </p:attrNameLst>
                                      </p:cBhvr>
                                      <p:to>
                                        <p:strVal val="visible"/>
                                      </p:to>
                                    </p:set>
                                    <p:animEffect transition="in" filter="wipe(left)">
                                      <p:cBhvr>
                                        <p:cTn id="127" dur="500"/>
                                        <p:tgtEl>
                                          <p:spTgt spid="456716"/>
                                        </p:tgtEl>
                                      </p:cBhvr>
                                    </p:animEffect>
                                  </p:childTnLst>
                                </p:cTn>
                              </p:par>
                            </p:childTnLst>
                          </p:cTn>
                        </p:par>
                        <p:par>
                          <p:cTn id="128" fill="hold" nodeType="afterGroup">
                            <p:stCondLst>
                              <p:cond delay="16000"/>
                            </p:stCondLst>
                            <p:childTnLst>
                              <p:par>
                                <p:cTn id="129" presetID="22" presetClass="entr" presetSubtype="8" fill="hold" nodeType="afterEffect">
                                  <p:stCondLst>
                                    <p:cond delay="0"/>
                                  </p:stCondLst>
                                  <p:childTnLst>
                                    <p:set>
                                      <p:cBhvr>
                                        <p:cTn id="130" dur="1" fill="hold">
                                          <p:stCondLst>
                                            <p:cond delay="0"/>
                                          </p:stCondLst>
                                        </p:cTn>
                                        <p:tgtEl>
                                          <p:spTgt spid="456738"/>
                                        </p:tgtEl>
                                        <p:attrNameLst>
                                          <p:attrName>style.visibility</p:attrName>
                                        </p:attrNameLst>
                                      </p:cBhvr>
                                      <p:to>
                                        <p:strVal val="visible"/>
                                      </p:to>
                                    </p:set>
                                    <p:animEffect transition="in" filter="wipe(left)">
                                      <p:cBhvr>
                                        <p:cTn id="131" dur="500"/>
                                        <p:tgtEl>
                                          <p:spTgt spid="456738"/>
                                        </p:tgtEl>
                                      </p:cBhvr>
                                    </p:animEffect>
                                  </p:childTnLst>
                                </p:cTn>
                              </p:par>
                            </p:childTnLst>
                          </p:cTn>
                        </p:par>
                        <p:par>
                          <p:cTn id="132" fill="hold" nodeType="afterGroup">
                            <p:stCondLst>
                              <p:cond delay="16500"/>
                            </p:stCondLst>
                            <p:childTnLst>
                              <p:par>
                                <p:cTn id="133" presetID="4" presetClass="entr" presetSubtype="32" fill="hold" grpId="0" nodeType="afterEffect">
                                  <p:stCondLst>
                                    <p:cond delay="0"/>
                                  </p:stCondLst>
                                  <p:childTnLst>
                                    <p:set>
                                      <p:cBhvr>
                                        <p:cTn id="134" dur="1" fill="hold">
                                          <p:stCondLst>
                                            <p:cond delay="0"/>
                                          </p:stCondLst>
                                        </p:cTn>
                                        <p:tgtEl>
                                          <p:spTgt spid="456715"/>
                                        </p:tgtEl>
                                        <p:attrNameLst>
                                          <p:attrName>style.visibility</p:attrName>
                                        </p:attrNameLst>
                                      </p:cBhvr>
                                      <p:to>
                                        <p:strVal val="visible"/>
                                      </p:to>
                                    </p:set>
                                    <p:animEffect transition="in" filter="box(out)">
                                      <p:cBhvr>
                                        <p:cTn id="135" dur="500"/>
                                        <p:tgtEl>
                                          <p:spTgt spid="456715"/>
                                        </p:tgtEl>
                                      </p:cBhvr>
                                    </p:animEffect>
                                  </p:childTnLst>
                                </p:cTn>
                              </p:par>
                            </p:childTnLst>
                          </p:cTn>
                        </p:par>
                        <p:par>
                          <p:cTn id="136" fill="hold" nodeType="afterGroup">
                            <p:stCondLst>
                              <p:cond delay="17000"/>
                            </p:stCondLst>
                            <p:childTnLst>
                              <p:par>
                                <p:cTn id="137" presetID="53" presetClass="entr" presetSubtype="0" fill="hold" grpId="0" nodeType="afterEffect">
                                  <p:stCondLst>
                                    <p:cond delay="0"/>
                                  </p:stCondLst>
                                  <p:childTnLst>
                                    <p:set>
                                      <p:cBhvr>
                                        <p:cTn id="138" dur="1" fill="hold">
                                          <p:stCondLst>
                                            <p:cond delay="0"/>
                                          </p:stCondLst>
                                        </p:cTn>
                                        <p:tgtEl>
                                          <p:spTgt spid="456732"/>
                                        </p:tgtEl>
                                        <p:attrNameLst>
                                          <p:attrName>style.visibility</p:attrName>
                                        </p:attrNameLst>
                                      </p:cBhvr>
                                      <p:to>
                                        <p:strVal val="visible"/>
                                      </p:to>
                                    </p:set>
                                    <p:anim calcmode="lin" valueType="num">
                                      <p:cBhvr>
                                        <p:cTn id="139" dur="500" fill="hold"/>
                                        <p:tgtEl>
                                          <p:spTgt spid="456732"/>
                                        </p:tgtEl>
                                        <p:attrNameLst>
                                          <p:attrName>ppt_w</p:attrName>
                                        </p:attrNameLst>
                                      </p:cBhvr>
                                      <p:tavLst>
                                        <p:tav tm="0">
                                          <p:val>
                                            <p:fltVal val="0"/>
                                          </p:val>
                                        </p:tav>
                                        <p:tav tm="100000">
                                          <p:val>
                                            <p:strVal val="#ppt_w"/>
                                          </p:val>
                                        </p:tav>
                                      </p:tavLst>
                                    </p:anim>
                                    <p:anim calcmode="lin" valueType="num">
                                      <p:cBhvr>
                                        <p:cTn id="140" dur="500" fill="hold"/>
                                        <p:tgtEl>
                                          <p:spTgt spid="456732"/>
                                        </p:tgtEl>
                                        <p:attrNameLst>
                                          <p:attrName>ppt_h</p:attrName>
                                        </p:attrNameLst>
                                      </p:cBhvr>
                                      <p:tavLst>
                                        <p:tav tm="0">
                                          <p:val>
                                            <p:fltVal val="0"/>
                                          </p:val>
                                        </p:tav>
                                        <p:tav tm="100000">
                                          <p:val>
                                            <p:strVal val="#ppt_h"/>
                                          </p:val>
                                        </p:tav>
                                      </p:tavLst>
                                    </p:anim>
                                    <p:animEffect transition="in" filter="fade">
                                      <p:cBhvr>
                                        <p:cTn id="141" dur="500"/>
                                        <p:tgtEl>
                                          <p:spTgt spid="456732"/>
                                        </p:tgtEl>
                                      </p:cBhvr>
                                    </p:animEffect>
                                  </p:childTnLst>
                                </p:cTn>
                              </p:par>
                            </p:childTnLst>
                          </p:cTn>
                        </p:par>
                        <p:par>
                          <p:cTn id="142" fill="hold" nodeType="afterGroup">
                            <p:stCondLst>
                              <p:cond delay="17500"/>
                            </p:stCondLst>
                            <p:childTnLst>
                              <p:par>
                                <p:cTn id="143" presetID="4" presetClass="entr" presetSubtype="32" fill="hold" grpId="0" nodeType="afterEffect">
                                  <p:stCondLst>
                                    <p:cond delay="0"/>
                                  </p:stCondLst>
                                  <p:childTnLst>
                                    <p:set>
                                      <p:cBhvr>
                                        <p:cTn id="144" dur="1" fill="hold">
                                          <p:stCondLst>
                                            <p:cond delay="0"/>
                                          </p:stCondLst>
                                        </p:cTn>
                                        <p:tgtEl>
                                          <p:spTgt spid="456733"/>
                                        </p:tgtEl>
                                        <p:attrNameLst>
                                          <p:attrName>style.visibility</p:attrName>
                                        </p:attrNameLst>
                                      </p:cBhvr>
                                      <p:to>
                                        <p:strVal val="visible"/>
                                      </p:to>
                                    </p:set>
                                    <p:animEffect transition="in" filter="box(out)">
                                      <p:cBhvr>
                                        <p:cTn id="145" dur="500"/>
                                        <p:tgtEl>
                                          <p:spTgt spid="456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animBg="1"/>
      <p:bldP spid="456707" grpId="0" animBg="1"/>
      <p:bldP spid="456709" grpId="0" animBg="1"/>
      <p:bldP spid="456710" grpId="0" animBg="1"/>
      <p:bldP spid="456711" grpId="0" animBg="1"/>
      <p:bldP spid="456712" grpId="0" animBg="1"/>
      <p:bldP spid="456713" grpId="0" animBg="1"/>
      <p:bldP spid="456714" grpId="0" animBg="1"/>
      <p:bldP spid="456715" grpId="0" autoUpdateAnimBg="0"/>
      <p:bldP spid="456717" grpId="0" autoUpdateAnimBg="0"/>
      <p:bldP spid="456719" grpId="0" autoUpdateAnimBg="0"/>
      <p:bldP spid="456722" grpId="0" autoUpdateAnimBg="0"/>
      <p:bldP spid="456723" grpId="0" autoUpdateAnimBg="0"/>
      <p:bldP spid="456725" grpId="0" autoUpdateAnimBg="0"/>
      <p:bldP spid="456730" grpId="0" animBg="1"/>
      <p:bldP spid="456732" grpId="0" animBg="1"/>
      <p:bldP spid="456733" grpId="0" autoUpdateAnimBg="0"/>
      <p:bldP spid="45673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609600"/>
            <a:ext cx="8379691" cy="1143000"/>
          </a:xfrm>
        </p:spPr>
        <p:txBody>
          <a:bodyPr/>
          <a:lstStyle/>
          <a:p>
            <a:r>
              <a:rPr lang="hu-HU" sz="4000" b="1" spc="500" dirty="0" smtClean="0">
                <a:solidFill>
                  <a:srgbClr val="0000CC"/>
                </a:solidFill>
                <a:effectLst>
                  <a:outerShdw blurRad="38100" dist="38100" dir="2700000" algn="tl">
                    <a:srgbClr val="000000">
                      <a:alpha val="43137"/>
                    </a:srgbClr>
                  </a:outerShdw>
                </a:effectLst>
              </a:rPr>
              <a:t>FIZIKAI VILÁGUNK FELÉPÍTÉSE</a:t>
            </a:r>
            <a:endParaRPr lang="hu-HU" sz="4000" b="1" spc="500" dirty="0">
              <a:solidFill>
                <a:srgbClr val="0000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2486024"/>
            <a:ext cx="8696325" cy="3990975"/>
          </a:xfrm>
        </p:spPr>
        <p:txBody>
          <a:bodyPr/>
          <a:lstStyle/>
          <a:p>
            <a:r>
              <a:rPr lang="hu-HU" sz="3600" dirty="0" smtClean="0">
                <a:solidFill>
                  <a:srgbClr val="0000CC"/>
                </a:solidFill>
                <a:effectLst>
                  <a:outerShdw blurRad="38100" dist="38100" dir="2700000" algn="tl">
                    <a:srgbClr val="000000">
                      <a:alpha val="43137"/>
                    </a:srgbClr>
                  </a:outerShdw>
                </a:effectLst>
              </a:rPr>
              <a:t>Síkok – </a:t>
            </a:r>
            <a:r>
              <a:rPr lang="hu-HU" sz="3600" dirty="0" err="1" smtClean="0">
                <a:solidFill>
                  <a:srgbClr val="0000CC"/>
                </a:solidFill>
                <a:effectLst>
                  <a:outerShdw blurRad="38100" dist="38100" dir="2700000" algn="tl">
                    <a:srgbClr val="000000">
                      <a:alpha val="43137"/>
                    </a:srgbClr>
                  </a:outerShdw>
                </a:effectLst>
              </a:rPr>
              <a:t>alsíkok</a:t>
            </a:r>
            <a:r>
              <a:rPr lang="hu-HU" sz="3600" dirty="0" smtClean="0">
                <a:solidFill>
                  <a:srgbClr val="0000CC"/>
                </a:solidFill>
                <a:effectLst>
                  <a:outerShdw blurRad="38100" dist="38100" dir="2700000" algn="tl">
                    <a:srgbClr val="000000">
                      <a:alpha val="43137"/>
                    </a:srgbClr>
                  </a:outerShdw>
                </a:effectLst>
              </a:rPr>
              <a:t> – halmazállapotok</a:t>
            </a:r>
          </a:p>
          <a:p>
            <a:pPr lvl="1">
              <a:spcBef>
                <a:spcPts val="0"/>
              </a:spcBef>
            </a:pPr>
            <a:r>
              <a:rPr lang="hu-HU" sz="3000" dirty="0" smtClean="0">
                <a:solidFill>
                  <a:srgbClr val="0000CC"/>
                </a:solidFill>
                <a:effectLst>
                  <a:outerShdw blurRad="38100" dist="38100" dir="2700000" algn="tl">
                    <a:srgbClr val="000000">
                      <a:alpha val="43137"/>
                    </a:srgbClr>
                  </a:outerShdw>
                </a:effectLst>
              </a:rPr>
              <a:t>szilárd – folyékony – légnemű </a:t>
            </a:r>
            <a:br>
              <a:rPr lang="hu-HU" sz="3000" dirty="0" smtClean="0">
                <a:solidFill>
                  <a:srgbClr val="0000CC"/>
                </a:solidFill>
                <a:effectLst>
                  <a:outerShdw blurRad="38100" dist="38100" dir="2700000" algn="tl">
                    <a:srgbClr val="000000">
                      <a:alpha val="43137"/>
                    </a:srgbClr>
                  </a:outerShdw>
                </a:effectLst>
              </a:rPr>
            </a:br>
            <a:r>
              <a:rPr lang="hu-HU" sz="3000" dirty="0" smtClean="0">
                <a:solidFill>
                  <a:srgbClr val="0000CC"/>
                </a:solidFill>
                <a:effectLst>
                  <a:outerShdw blurRad="38100" dist="38100" dir="2700000" algn="tl">
                    <a:srgbClr val="000000">
                      <a:alpha val="43137"/>
                    </a:srgbClr>
                  </a:outerShdw>
                </a:effectLst>
              </a:rPr>
              <a:t>– </a:t>
            </a:r>
            <a:r>
              <a:rPr lang="hu-HU" sz="3000" dirty="0" err="1" smtClean="0">
                <a:solidFill>
                  <a:srgbClr val="0000CC"/>
                </a:solidFill>
                <a:effectLst>
                  <a:outerShdw blurRad="38100" dist="38100" dir="2700000" algn="tl">
                    <a:srgbClr val="000000">
                      <a:alpha val="43137"/>
                    </a:srgbClr>
                  </a:outerShdw>
                </a:effectLst>
              </a:rPr>
              <a:t>éterikus</a:t>
            </a:r>
            <a:r>
              <a:rPr lang="hu-HU" sz="3000" dirty="0" smtClean="0">
                <a:solidFill>
                  <a:srgbClr val="0000CC"/>
                </a:solidFill>
                <a:effectLst>
                  <a:outerShdw blurRad="38100" dist="38100" dir="2700000" algn="tl">
                    <a:srgbClr val="000000">
                      <a:alpha val="43137"/>
                    </a:srgbClr>
                  </a:outerShdw>
                </a:effectLst>
              </a:rPr>
              <a:t> – éter-feletti – szubatomi – atomi </a:t>
            </a:r>
          </a:p>
          <a:p>
            <a:r>
              <a:rPr lang="hu-HU" sz="3600" dirty="0" smtClean="0">
                <a:solidFill>
                  <a:srgbClr val="0000CC"/>
                </a:solidFill>
                <a:effectLst>
                  <a:outerShdw blurRad="38100" dist="38100" dir="2700000" algn="tl">
                    <a:srgbClr val="000000">
                      <a:alpha val="43137"/>
                    </a:srgbClr>
                  </a:outerShdw>
                </a:effectLst>
              </a:rPr>
              <a:t>Érzékelési szintek</a:t>
            </a:r>
          </a:p>
          <a:p>
            <a:pPr lvl="1">
              <a:spcBef>
                <a:spcPts val="0"/>
              </a:spcBef>
            </a:pPr>
            <a:r>
              <a:rPr lang="hu-HU" sz="3000" b="1" dirty="0" smtClean="0">
                <a:solidFill>
                  <a:srgbClr val="FE4A8A"/>
                </a:solidFill>
                <a:effectLst>
                  <a:outerShdw blurRad="38100" dist="38100" dir="2700000" algn="tl">
                    <a:srgbClr val="000000">
                      <a:alpha val="43137"/>
                    </a:srgbClr>
                  </a:outerShdw>
                </a:effectLst>
              </a:rPr>
              <a:t>öt</a:t>
            </a:r>
            <a:r>
              <a:rPr lang="hu-HU" sz="3000" dirty="0" smtClean="0">
                <a:solidFill>
                  <a:srgbClr val="0000CC"/>
                </a:solidFill>
                <a:effectLst>
                  <a:outerShdw blurRad="38100" dist="38100" dir="2700000" algn="tl">
                    <a:srgbClr val="000000">
                      <a:alpha val="43137"/>
                    </a:srgbClr>
                  </a:outerShdw>
                </a:effectLst>
              </a:rPr>
              <a:t> működő érzékszerv:</a:t>
            </a:r>
            <a:br>
              <a:rPr lang="hu-HU" sz="3000" dirty="0" smtClean="0">
                <a:solidFill>
                  <a:srgbClr val="0000CC"/>
                </a:solidFill>
                <a:effectLst>
                  <a:outerShdw blurRad="38100" dist="38100" dir="2700000" algn="tl">
                    <a:srgbClr val="000000">
                      <a:alpha val="43137"/>
                    </a:srgbClr>
                  </a:outerShdw>
                </a:effectLst>
              </a:rPr>
            </a:br>
            <a:r>
              <a:rPr lang="hu-HU" sz="3000" dirty="0" smtClean="0">
                <a:solidFill>
                  <a:srgbClr val="0000CC"/>
                </a:solidFill>
                <a:effectLst>
                  <a:outerShdw blurRad="38100" dist="38100" dir="2700000" algn="tl">
                    <a:srgbClr val="000000">
                      <a:alpha val="43137"/>
                    </a:srgbClr>
                  </a:outerShdw>
                </a:effectLst>
              </a:rPr>
              <a:t>ízlelés – szaglás  – tapintás –  látás   –   hallás </a:t>
            </a:r>
            <a:br>
              <a:rPr lang="hu-HU" sz="3000" dirty="0" smtClean="0">
                <a:solidFill>
                  <a:srgbClr val="0000CC"/>
                </a:solidFill>
                <a:effectLst>
                  <a:outerShdw blurRad="38100" dist="38100" dir="2700000" algn="tl">
                    <a:srgbClr val="000000">
                      <a:alpha val="43137"/>
                    </a:srgbClr>
                  </a:outerShdw>
                </a:effectLst>
              </a:rPr>
            </a:br>
            <a:r>
              <a:rPr lang="hu-HU" sz="3000" dirty="0" smtClean="0">
                <a:solidFill>
                  <a:srgbClr val="00B050"/>
                </a:solidFill>
                <a:effectLst>
                  <a:outerShdw blurRad="38100" dist="38100" dir="2700000" algn="tl">
                    <a:srgbClr val="000000">
                      <a:alpha val="43137"/>
                    </a:srgbClr>
                  </a:outerShdw>
                </a:effectLst>
              </a:rPr>
              <a:t>fizikai</a:t>
            </a:r>
            <a:r>
              <a:rPr lang="hu-HU" sz="3000" dirty="0" smtClean="0">
                <a:solidFill>
                  <a:srgbClr val="0000CC"/>
                </a:solidFill>
                <a:effectLst>
                  <a:outerShdw blurRad="38100" dist="38100" dir="2700000" algn="tl">
                    <a:srgbClr val="000000">
                      <a:alpha val="43137"/>
                    </a:srgbClr>
                  </a:outerShdw>
                </a:effectLst>
              </a:rPr>
              <a:t> – </a:t>
            </a:r>
            <a:r>
              <a:rPr lang="hu-HU" sz="3000" dirty="0" smtClean="0">
                <a:solidFill>
                  <a:srgbClr val="00B050"/>
                </a:solidFill>
                <a:effectLst>
                  <a:outerShdw blurRad="38100" dist="38100" dir="2700000" algn="tl">
                    <a:srgbClr val="000000">
                      <a:alpha val="43137"/>
                    </a:srgbClr>
                  </a:outerShdw>
                </a:effectLst>
              </a:rPr>
              <a:t>érzelmi</a:t>
            </a:r>
            <a:r>
              <a:rPr lang="hu-HU" sz="3000" dirty="0" smtClean="0">
                <a:solidFill>
                  <a:srgbClr val="0000CC"/>
                </a:solidFill>
                <a:effectLst>
                  <a:outerShdw blurRad="38100" dist="38100" dir="2700000" algn="tl">
                    <a:srgbClr val="000000">
                      <a:alpha val="43137"/>
                    </a:srgbClr>
                  </a:outerShdw>
                </a:effectLst>
              </a:rPr>
              <a:t> – </a:t>
            </a:r>
            <a:r>
              <a:rPr lang="hu-HU" sz="3000" dirty="0" smtClean="0">
                <a:solidFill>
                  <a:srgbClr val="00B050"/>
                </a:solidFill>
                <a:effectLst>
                  <a:outerShdw blurRad="38100" dist="38100" dir="2700000" algn="tl">
                    <a:srgbClr val="000000">
                      <a:alpha val="43137"/>
                    </a:srgbClr>
                  </a:outerShdw>
                </a:effectLst>
              </a:rPr>
              <a:t>konkrét</a:t>
            </a:r>
            <a:r>
              <a:rPr lang="hu-HU" sz="3000" dirty="0" smtClean="0">
                <a:solidFill>
                  <a:srgbClr val="0000CC"/>
                </a:solidFill>
                <a:effectLst>
                  <a:outerShdw blurRad="38100" dist="38100" dir="2700000" algn="tl">
                    <a:srgbClr val="000000">
                      <a:alpha val="43137"/>
                    </a:srgbClr>
                  </a:outerShdw>
                </a:effectLst>
              </a:rPr>
              <a:t> – </a:t>
            </a:r>
            <a:r>
              <a:rPr lang="hu-HU" sz="3000" dirty="0" smtClean="0">
                <a:solidFill>
                  <a:srgbClr val="00B050"/>
                </a:solidFill>
                <a:effectLst>
                  <a:outerShdw blurRad="38100" dist="38100" dir="2700000" algn="tl">
                    <a:srgbClr val="000000">
                      <a:alpha val="43137"/>
                    </a:srgbClr>
                  </a:outerShdw>
                </a:effectLst>
              </a:rPr>
              <a:t>elvont</a:t>
            </a:r>
            <a:r>
              <a:rPr lang="hu-HU" sz="3000" dirty="0" smtClean="0">
                <a:solidFill>
                  <a:srgbClr val="0000CC"/>
                </a:solidFill>
                <a:effectLst>
                  <a:outerShdw blurRad="38100" dist="38100" dir="2700000" algn="tl">
                    <a:srgbClr val="000000">
                      <a:alpha val="43137"/>
                    </a:srgbClr>
                  </a:outerShdw>
                </a:effectLst>
              </a:rPr>
              <a:t> – </a:t>
            </a:r>
            <a:r>
              <a:rPr lang="hu-HU" sz="3000" dirty="0" smtClean="0">
                <a:solidFill>
                  <a:srgbClr val="00B050"/>
                </a:solidFill>
                <a:effectLst>
                  <a:outerShdw blurRad="38100" dist="38100" dir="2700000" algn="tl">
                    <a:srgbClr val="000000">
                      <a:alpha val="43137"/>
                    </a:srgbClr>
                  </a:outerShdw>
                </a:effectLst>
              </a:rPr>
              <a:t>felismerés</a:t>
            </a:r>
            <a:r>
              <a:rPr lang="hu-HU" sz="3000" dirty="0" smtClean="0">
                <a:solidFill>
                  <a:srgbClr val="0000CC"/>
                </a:solidFill>
                <a:effectLst>
                  <a:outerShdw blurRad="38100" dist="38100" dir="2700000" algn="tl">
                    <a:srgbClr val="000000">
                      <a:alpha val="43137"/>
                    </a:srgbClr>
                  </a:outerShdw>
                </a:effectLst>
              </a:rPr>
              <a:t> </a:t>
            </a:r>
            <a:br>
              <a:rPr lang="hu-HU" sz="3000" dirty="0" smtClean="0">
                <a:solidFill>
                  <a:srgbClr val="0000CC"/>
                </a:solidFill>
                <a:effectLst>
                  <a:outerShdw blurRad="38100" dist="38100" dir="2700000" algn="tl">
                    <a:srgbClr val="000000">
                      <a:alpha val="43137"/>
                    </a:srgbClr>
                  </a:outerShdw>
                </a:effectLst>
              </a:rPr>
            </a:br>
            <a:r>
              <a:rPr lang="hu-HU" sz="3000" dirty="0" smtClean="0">
                <a:solidFill>
                  <a:srgbClr val="0000CC"/>
                </a:solidFill>
                <a:effectLst>
                  <a:outerShdw blurRad="38100" dist="38100" dir="2700000" algn="tl">
                    <a:srgbClr val="000000">
                      <a:alpha val="43137"/>
                    </a:srgbClr>
                  </a:outerShdw>
                </a:effectLst>
              </a:rPr>
              <a:t>			              </a:t>
            </a:r>
            <a:r>
              <a:rPr lang="hu-HU" sz="3000" dirty="0" smtClean="0">
                <a:solidFill>
                  <a:srgbClr val="00B050"/>
                </a:solidFill>
                <a:effectLst>
                  <a:outerShdw blurRad="38100" dist="38100" dir="2700000" algn="tl">
                    <a:srgbClr val="000000">
                      <a:alpha val="43137"/>
                    </a:srgbClr>
                  </a:outerShdw>
                </a:effectLst>
              </a:rPr>
              <a:t>gondolkodás</a:t>
            </a:r>
            <a:endParaRPr lang="hu-HU" sz="30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0582404"/>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out)">
                                      <p:cBhvr>
                                        <p:cTn id="11" dur="1000"/>
                                        <p:tgtEl>
                                          <p:spTgt spid="3">
                                            <p:txEl>
                                              <p:pRg st="0" end="0"/>
                                            </p:txEl>
                                          </p:spTgt>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out)">
                                      <p:cBhvr>
                                        <p:cTn id="15" dur="1000"/>
                                        <p:tgtEl>
                                          <p:spTgt spid="3">
                                            <p:txEl>
                                              <p:pRg st="1" end="1"/>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1000"/>
                                        <p:tgtEl>
                                          <p:spTgt spid="3">
                                            <p:txEl>
                                              <p:pRg st="2" end="2"/>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out)">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accent2"/>
        </a:solidFill>
        <a:effectLst/>
      </p:bgPr>
    </p:bg>
    <p:spTree>
      <p:nvGrpSpPr>
        <p:cNvPr id="1" name=""/>
        <p:cNvGrpSpPr/>
        <p:nvPr/>
      </p:nvGrpSpPr>
      <p:grpSpPr>
        <a:xfrm>
          <a:off x="0" y="0"/>
          <a:ext cx="0" cy="0"/>
          <a:chOff x="0" y="0"/>
          <a:chExt cx="0" cy="0"/>
        </a:xfrm>
      </p:grpSpPr>
      <p:sp>
        <p:nvSpPr>
          <p:cNvPr id="551938" name="AutoShape 2"/>
          <p:cNvSpPr>
            <a:spLocks noChangeAspect="1" noChangeArrowheads="1"/>
          </p:cNvSpPr>
          <p:nvPr/>
        </p:nvSpPr>
        <p:spPr bwMode="auto">
          <a:xfrm>
            <a:off x="5815013" y="4057650"/>
            <a:ext cx="238125" cy="238125"/>
          </a:xfrm>
          <a:prstGeom prst="flowChartConnector">
            <a:avLst/>
          </a:prstGeom>
          <a:solidFill>
            <a:srgbClr val="99CCFF"/>
          </a:soli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51939" name="AutoShape 3"/>
          <p:cNvSpPr>
            <a:spLocks noChangeAspect="1" noChangeArrowheads="1"/>
          </p:cNvSpPr>
          <p:nvPr/>
        </p:nvSpPr>
        <p:spPr bwMode="auto">
          <a:xfrm>
            <a:off x="5080000" y="2362200"/>
            <a:ext cx="238125" cy="238125"/>
          </a:xfrm>
          <a:prstGeom prst="flowChartConnector">
            <a:avLst/>
          </a:prstGeom>
          <a:solidFill>
            <a:srgbClr val="99CCFF"/>
          </a:soli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51940" name="AutoShape 4"/>
          <p:cNvSpPr>
            <a:spLocks noChangeAspect="1" noChangeArrowheads="1"/>
          </p:cNvSpPr>
          <p:nvPr/>
        </p:nvSpPr>
        <p:spPr bwMode="auto">
          <a:xfrm>
            <a:off x="6537325" y="5637213"/>
            <a:ext cx="238125" cy="238125"/>
          </a:xfrm>
          <a:prstGeom prst="flowChartConnector">
            <a:avLst/>
          </a:prstGeom>
          <a:solidFill>
            <a:srgbClr val="99CCFF"/>
          </a:soli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51941" name="Line 5"/>
          <p:cNvSpPr>
            <a:spLocks noChangeShapeType="1"/>
          </p:cNvSpPr>
          <p:nvPr/>
        </p:nvSpPr>
        <p:spPr bwMode="auto">
          <a:xfrm>
            <a:off x="0" y="5334000"/>
            <a:ext cx="1676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551942" name="Line 6"/>
          <p:cNvSpPr>
            <a:spLocks noChangeShapeType="1"/>
          </p:cNvSpPr>
          <p:nvPr/>
        </p:nvSpPr>
        <p:spPr bwMode="auto">
          <a:xfrm>
            <a:off x="4763" y="1895475"/>
            <a:ext cx="2743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551943" name="Oval 7"/>
          <p:cNvSpPr>
            <a:spLocks noChangeAspect="1" noChangeArrowheads="1"/>
          </p:cNvSpPr>
          <p:nvPr/>
        </p:nvSpPr>
        <p:spPr bwMode="auto">
          <a:xfrm>
            <a:off x="4600575" y="1819275"/>
            <a:ext cx="1190625" cy="2295525"/>
          </a:xfrm>
          <a:prstGeom prst="ellipse">
            <a:avLst/>
          </a:prstGeom>
          <a:gradFill rotWithShape="0">
            <a:gsLst>
              <a:gs pos="0">
                <a:srgbClr val="FFFF00"/>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51944" name="Rectangle 8"/>
          <p:cNvSpPr>
            <a:spLocks noGrp="1" noChangeArrowheads="1"/>
          </p:cNvSpPr>
          <p:nvPr>
            <p:ph type="title"/>
          </p:nvPr>
        </p:nvSpPr>
        <p:spPr>
          <a:xfrm>
            <a:off x="5029200" y="152400"/>
            <a:ext cx="4114800" cy="1676400"/>
          </a:xfrm>
        </p:spPr>
        <p:txBody>
          <a:bodyPr/>
          <a:lstStyle/>
          <a:p>
            <a:pPr>
              <a:defRPr/>
            </a:pPr>
            <a:r>
              <a:rPr lang="hu-HU" sz="4000" dirty="0" smtClean="0">
                <a:solidFill>
                  <a:schemeClr val="bg1"/>
                </a:solidFill>
              </a:rPr>
              <a:t>Az </a:t>
            </a:r>
            <a:br>
              <a:rPr lang="hu-HU" sz="4000" dirty="0" smtClean="0">
                <a:solidFill>
                  <a:schemeClr val="bg1"/>
                </a:solidFill>
              </a:rPr>
            </a:br>
            <a:r>
              <a:rPr lang="hu-HU" sz="4000" dirty="0" smtClean="0">
                <a:solidFill>
                  <a:srgbClr val="66FF33"/>
                </a:solidFill>
                <a:effectLst>
                  <a:outerShdw blurRad="38100" dist="38100" dir="2700000" algn="tl">
                    <a:srgbClr val="000000"/>
                  </a:outerShdw>
                </a:effectLst>
              </a:rPr>
              <a:t>újra-megszületés</a:t>
            </a:r>
            <a:r>
              <a:rPr lang="hu-HU" sz="4000" dirty="0" smtClean="0">
                <a:solidFill>
                  <a:srgbClr val="66FF33"/>
                </a:solidFill>
              </a:rPr>
              <a:t> </a:t>
            </a:r>
            <a:r>
              <a:rPr lang="hu-HU" sz="4000" dirty="0" smtClean="0">
                <a:solidFill>
                  <a:schemeClr val="bg1"/>
                </a:solidFill>
              </a:rPr>
              <a:t>folyamata</a:t>
            </a:r>
            <a:endParaRPr lang="en-US" sz="4000" dirty="0" smtClean="0">
              <a:solidFill>
                <a:schemeClr val="bg1"/>
              </a:solidFill>
            </a:endParaRPr>
          </a:p>
        </p:txBody>
      </p:sp>
      <p:sp>
        <p:nvSpPr>
          <p:cNvPr id="551945" name="Line 9"/>
          <p:cNvSpPr>
            <a:spLocks noChangeShapeType="1"/>
          </p:cNvSpPr>
          <p:nvPr/>
        </p:nvSpPr>
        <p:spPr bwMode="auto">
          <a:xfrm>
            <a:off x="0" y="3733800"/>
            <a:ext cx="2057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551946" name="Oval 10"/>
          <p:cNvSpPr>
            <a:spLocks noChangeAspect="1" noChangeArrowheads="1"/>
          </p:cNvSpPr>
          <p:nvPr/>
        </p:nvSpPr>
        <p:spPr bwMode="auto">
          <a:xfrm>
            <a:off x="5419725" y="3455988"/>
            <a:ext cx="1044575" cy="1965325"/>
          </a:xfrm>
          <a:prstGeom prst="ellipse">
            <a:avLst/>
          </a:prstGeom>
          <a:gradFill rotWithShape="0">
            <a:gsLst>
              <a:gs pos="0">
                <a:srgbClr val="FF9933"/>
              </a:gs>
              <a:gs pos="100000">
                <a:schemeClr val="accent2"/>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51947" name="Oval 11"/>
          <p:cNvSpPr>
            <a:spLocks noChangeArrowheads="1"/>
          </p:cNvSpPr>
          <p:nvPr/>
        </p:nvSpPr>
        <p:spPr bwMode="auto">
          <a:xfrm rot="-8656497">
            <a:off x="6400800" y="5718175"/>
            <a:ext cx="1066800" cy="715963"/>
          </a:xfrm>
          <a:prstGeom prst="ellipse">
            <a:avLst/>
          </a:prstGeom>
          <a:gradFill rotWithShape="0">
            <a:gsLst>
              <a:gs pos="0">
                <a:srgbClr val="FFFFFF"/>
              </a:gs>
              <a:gs pos="100000">
                <a:srgbClr val="FF99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51948" name="AutoShape 12"/>
          <p:cNvSpPr>
            <a:spLocks noChangeArrowheads="1"/>
          </p:cNvSpPr>
          <p:nvPr/>
        </p:nvSpPr>
        <p:spPr bwMode="auto">
          <a:xfrm>
            <a:off x="6461125" y="5556250"/>
            <a:ext cx="390525" cy="390525"/>
          </a:xfrm>
          <a:prstGeom prst="star16">
            <a:avLst>
              <a:gd name="adj" fmla="val 20255"/>
            </a:avLst>
          </a:prstGeom>
          <a:solidFill>
            <a:srgbClr val="FFFF00"/>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pic>
        <p:nvPicPr>
          <p:cNvPr id="551949" name="Picture 13" descr="BABY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413" y="5794375"/>
            <a:ext cx="790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1950" name="Oval 14" descr="Pink tissue paper"/>
          <p:cNvSpPr>
            <a:spLocks noChangeArrowheads="1"/>
          </p:cNvSpPr>
          <p:nvPr/>
        </p:nvSpPr>
        <p:spPr bwMode="auto">
          <a:xfrm>
            <a:off x="3962400" y="304800"/>
            <a:ext cx="1066800" cy="1752600"/>
          </a:xfrm>
          <a:prstGeom prst="ellipse">
            <a:avLst/>
          </a:prstGeom>
          <a:blipFill dpi="0" rotWithShape="0">
            <a:blip r:embed="rId4"/>
            <a:srcRect/>
            <a:tile tx="0" ty="0" sx="100000" sy="100000" flip="none" algn="tl"/>
          </a:blip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51951" name="Line 15"/>
          <p:cNvSpPr>
            <a:spLocks noChangeShapeType="1"/>
          </p:cNvSpPr>
          <p:nvPr/>
        </p:nvSpPr>
        <p:spPr bwMode="auto">
          <a:xfrm flipH="1" flipV="1">
            <a:off x="4521200" y="898525"/>
            <a:ext cx="2138363" cy="4892675"/>
          </a:xfrm>
          <a:prstGeom prst="line">
            <a:avLst/>
          </a:prstGeom>
          <a:noFill/>
          <a:ln w="38100" cmpd="dbl">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dirty="0">
              <a:latin typeface="Times New Roman" panose="02020603050405020304" pitchFamily="18" charset="0"/>
            </a:endParaRPr>
          </a:p>
        </p:txBody>
      </p:sp>
      <p:sp>
        <p:nvSpPr>
          <p:cNvPr id="551952" name="AutoShape 16"/>
          <p:cNvSpPr>
            <a:spLocks noChangeArrowheads="1"/>
          </p:cNvSpPr>
          <p:nvPr/>
        </p:nvSpPr>
        <p:spPr bwMode="auto">
          <a:xfrm>
            <a:off x="5008563" y="2290763"/>
            <a:ext cx="390525" cy="390525"/>
          </a:xfrm>
          <a:prstGeom prst="star16">
            <a:avLst>
              <a:gd name="adj" fmla="val 20255"/>
            </a:avLst>
          </a:prstGeom>
          <a:solidFill>
            <a:srgbClr val="FFFF00"/>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51953" name="AutoShape 17"/>
          <p:cNvSpPr>
            <a:spLocks noChangeArrowheads="1"/>
          </p:cNvSpPr>
          <p:nvPr/>
        </p:nvSpPr>
        <p:spPr bwMode="auto">
          <a:xfrm>
            <a:off x="5745163" y="3979863"/>
            <a:ext cx="390525" cy="390525"/>
          </a:xfrm>
          <a:prstGeom prst="star16">
            <a:avLst>
              <a:gd name="adj" fmla="val 20255"/>
            </a:avLst>
          </a:prstGeom>
          <a:solidFill>
            <a:srgbClr val="FFFF00"/>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51954" name="AutoShape 18"/>
          <p:cNvSpPr>
            <a:spLocks noChangeArrowheads="1"/>
          </p:cNvSpPr>
          <p:nvPr/>
        </p:nvSpPr>
        <p:spPr bwMode="auto">
          <a:xfrm>
            <a:off x="4337050" y="709613"/>
            <a:ext cx="381000" cy="390525"/>
          </a:xfrm>
          <a:prstGeom prst="star16">
            <a:avLst>
              <a:gd name="adj" fmla="val 20255"/>
            </a:avLst>
          </a:prstGeom>
          <a:solidFill>
            <a:srgbClr val="FFFF00"/>
          </a:solidFill>
          <a:ln w="9525">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51955" name="Text Box 19"/>
          <p:cNvSpPr txBox="1">
            <a:spLocks noChangeArrowheads="1"/>
          </p:cNvSpPr>
          <p:nvPr/>
        </p:nvSpPr>
        <p:spPr bwMode="auto">
          <a:xfrm>
            <a:off x="6172200" y="2514600"/>
            <a:ext cx="266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hu-HU" dirty="0">
                <a:solidFill>
                  <a:schemeClr val="bg1"/>
                </a:solidFill>
                <a:effectLst>
                  <a:outerShdw blurRad="38100" dist="38100" dir="2700000" algn="tl">
                    <a:srgbClr val="000000"/>
                  </a:outerShdw>
                </a:effectLst>
                <a:latin typeface="Arial" charset="0"/>
              </a:rPr>
              <a:t>A permanens atom újra éled</a:t>
            </a:r>
            <a:endParaRPr lang="en-US" dirty="0">
              <a:solidFill>
                <a:schemeClr val="bg1"/>
              </a:solidFill>
              <a:latin typeface="Arial" charset="0"/>
            </a:endParaRPr>
          </a:p>
        </p:txBody>
      </p:sp>
      <p:sp>
        <p:nvSpPr>
          <p:cNvPr id="551956" name="Text Box 20"/>
          <p:cNvSpPr txBox="1">
            <a:spLocks noChangeArrowheads="1"/>
          </p:cNvSpPr>
          <p:nvPr/>
        </p:nvSpPr>
        <p:spPr bwMode="auto">
          <a:xfrm>
            <a:off x="190500" y="990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hu-HU" sz="2400" b="1" noProof="1">
                <a:solidFill>
                  <a:schemeClr val="bg1"/>
                </a:solidFill>
                <a:effectLst>
                  <a:outerShdw blurRad="38100" dist="38100" dir="2700000" algn="tl">
                    <a:srgbClr val="000000"/>
                  </a:outerShdw>
                </a:effectLst>
                <a:latin typeface="Arial" charset="0"/>
              </a:rPr>
              <a:t>Kauzális</a:t>
            </a:r>
            <a:endParaRPr lang="en-US" sz="2400" dirty="0">
              <a:solidFill>
                <a:schemeClr val="bg1"/>
              </a:solidFill>
              <a:latin typeface="Arial" charset="0"/>
            </a:endParaRPr>
          </a:p>
        </p:txBody>
      </p:sp>
      <p:sp>
        <p:nvSpPr>
          <p:cNvPr id="551957" name="Text Box 21"/>
          <p:cNvSpPr txBox="1">
            <a:spLocks noChangeArrowheads="1"/>
          </p:cNvSpPr>
          <p:nvPr/>
        </p:nvSpPr>
        <p:spPr bwMode="auto">
          <a:xfrm>
            <a:off x="190500" y="2667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hu-HU" sz="2400" b="1" noProof="1">
                <a:solidFill>
                  <a:schemeClr val="bg1"/>
                </a:solidFill>
                <a:effectLst>
                  <a:outerShdw blurRad="38100" dist="38100" dir="2700000" algn="tl">
                    <a:srgbClr val="000000"/>
                  </a:outerShdw>
                </a:effectLst>
                <a:latin typeface="Arial" charset="0"/>
              </a:rPr>
              <a:t>Mentális</a:t>
            </a:r>
            <a:r>
              <a:rPr lang="en-US" sz="2400" dirty="0">
                <a:solidFill>
                  <a:schemeClr val="bg1"/>
                </a:solidFill>
                <a:latin typeface="Arial" charset="0"/>
              </a:rPr>
              <a:t> </a:t>
            </a:r>
          </a:p>
        </p:txBody>
      </p:sp>
      <p:sp>
        <p:nvSpPr>
          <p:cNvPr id="551958" name="Text Box 22"/>
          <p:cNvSpPr txBox="1">
            <a:spLocks noChangeArrowheads="1"/>
          </p:cNvSpPr>
          <p:nvPr/>
        </p:nvSpPr>
        <p:spPr bwMode="auto">
          <a:xfrm>
            <a:off x="190500" y="4343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hu-HU" sz="2400" b="1" noProof="1">
                <a:solidFill>
                  <a:schemeClr val="bg1"/>
                </a:solidFill>
                <a:effectLst>
                  <a:outerShdw blurRad="38100" dist="38100" dir="2700000" algn="tl">
                    <a:srgbClr val="000000"/>
                  </a:outerShdw>
                </a:effectLst>
                <a:latin typeface="Arial" charset="0"/>
              </a:rPr>
              <a:t>Asztrális</a:t>
            </a:r>
            <a:r>
              <a:rPr lang="en-US" sz="2400" dirty="0">
                <a:solidFill>
                  <a:schemeClr val="bg1"/>
                </a:solidFill>
                <a:latin typeface="Arial" charset="0"/>
              </a:rPr>
              <a:t> </a:t>
            </a:r>
          </a:p>
        </p:txBody>
      </p:sp>
      <p:sp>
        <p:nvSpPr>
          <p:cNvPr id="551959" name="Text Box 23"/>
          <p:cNvSpPr txBox="1">
            <a:spLocks noChangeArrowheads="1"/>
          </p:cNvSpPr>
          <p:nvPr/>
        </p:nvSpPr>
        <p:spPr bwMode="auto">
          <a:xfrm>
            <a:off x="190500" y="5715000"/>
            <a:ext cx="152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defRPr/>
            </a:pPr>
            <a:r>
              <a:rPr lang="hu-HU" sz="2400" b="1" noProof="1">
                <a:solidFill>
                  <a:schemeClr val="bg1"/>
                </a:solidFill>
                <a:effectLst>
                  <a:outerShdw blurRad="38100" dist="38100" dir="2700000" algn="tl">
                    <a:srgbClr val="000000"/>
                  </a:outerShdw>
                </a:effectLst>
                <a:latin typeface="Arial" charset="0"/>
              </a:rPr>
              <a:t>Éterikus &amp; Fizikai</a:t>
            </a:r>
            <a:endParaRPr lang="en-US" sz="2400" dirty="0">
              <a:solidFill>
                <a:schemeClr val="bg1"/>
              </a:solidFill>
              <a:effectLst>
                <a:outerShdw blurRad="38100" dist="38100" dir="2700000" algn="tl">
                  <a:srgbClr val="000000"/>
                </a:outerShdw>
              </a:effectLst>
              <a:latin typeface="Arial"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51944"/>
                                        </p:tgtEl>
                                        <p:attrNameLst>
                                          <p:attrName>style.visibility</p:attrName>
                                        </p:attrNameLst>
                                      </p:cBhvr>
                                      <p:to>
                                        <p:strVal val="visible"/>
                                      </p:to>
                                    </p:set>
                                    <p:animEffect transition="in" filter="box(out)">
                                      <p:cBhvr>
                                        <p:cTn id="7" dur="500"/>
                                        <p:tgtEl>
                                          <p:spTgt spid="551944"/>
                                        </p:tgtEl>
                                      </p:cBhvr>
                                    </p:animEffect>
                                  </p:childTnLst>
                                </p:cTn>
                              </p:par>
                            </p:childTnLst>
                          </p:cTn>
                        </p:par>
                        <p:par>
                          <p:cTn id="8" fill="hold">
                            <p:stCondLst>
                              <p:cond delay="500"/>
                            </p:stCondLst>
                            <p:childTnLst>
                              <p:par>
                                <p:cTn id="9" presetID="2" presetClass="entr" presetSubtype="8" fill="hold" grpId="0" nodeType="afterEffect">
                                  <p:stCondLst>
                                    <p:cond delay="1000"/>
                                  </p:stCondLst>
                                  <p:childTnLst>
                                    <p:set>
                                      <p:cBhvr>
                                        <p:cTn id="10" dur="1" fill="hold">
                                          <p:stCondLst>
                                            <p:cond delay="0"/>
                                          </p:stCondLst>
                                        </p:cTn>
                                        <p:tgtEl>
                                          <p:spTgt spid="551942"/>
                                        </p:tgtEl>
                                        <p:attrNameLst>
                                          <p:attrName>style.visibility</p:attrName>
                                        </p:attrNameLst>
                                      </p:cBhvr>
                                      <p:to>
                                        <p:strVal val="visible"/>
                                      </p:to>
                                    </p:set>
                                    <p:anim calcmode="lin" valueType="num">
                                      <p:cBhvr additive="base">
                                        <p:cTn id="11" dur="500" fill="hold"/>
                                        <p:tgtEl>
                                          <p:spTgt spid="551942"/>
                                        </p:tgtEl>
                                        <p:attrNameLst>
                                          <p:attrName>ppt_x</p:attrName>
                                        </p:attrNameLst>
                                      </p:cBhvr>
                                      <p:tavLst>
                                        <p:tav tm="0">
                                          <p:val>
                                            <p:strVal val="0-#ppt_w/2"/>
                                          </p:val>
                                        </p:tav>
                                        <p:tav tm="100000">
                                          <p:val>
                                            <p:strVal val="#ppt_x"/>
                                          </p:val>
                                        </p:tav>
                                      </p:tavLst>
                                    </p:anim>
                                    <p:anim calcmode="lin" valueType="num">
                                      <p:cBhvr additive="base">
                                        <p:cTn id="12" dur="500" fill="hold"/>
                                        <p:tgtEl>
                                          <p:spTgt spid="5519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 presetClass="entr" presetSubtype="32" fill="hold" grpId="0" nodeType="afterEffect">
                                  <p:stCondLst>
                                    <p:cond delay="0"/>
                                  </p:stCondLst>
                                  <p:childTnLst>
                                    <p:set>
                                      <p:cBhvr>
                                        <p:cTn id="15" dur="1" fill="hold">
                                          <p:stCondLst>
                                            <p:cond delay="0"/>
                                          </p:stCondLst>
                                        </p:cTn>
                                        <p:tgtEl>
                                          <p:spTgt spid="551956"/>
                                        </p:tgtEl>
                                        <p:attrNameLst>
                                          <p:attrName>style.visibility</p:attrName>
                                        </p:attrNameLst>
                                      </p:cBhvr>
                                      <p:to>
                                        <p:strVal val="visible"/>
                                      </p:to>
                                    </p:set>
                                    <p:animEffect transition="in" filter="box(out)">
                                      <p:cBhvr>
                                        <p:cTn id="16" dur="500"/>
                                        <p:tgtEl>
                                          <p:spTgt spid="551956"/>
                                        </p:tgtEl>
                                      </p:cBhvr>
                                    </p:animEffect>
                                  </p:childTnLst>
                                </p:cTn>
                              </p:par>
                              <p:par>
                                <p:cTn id="17" presetID="4" presetClass="entr" presetSubtype="32" fill="hold" grpId="0" nodeType="withEffect">
                                  <p:stCondLst>
                                    <p:cond delay="1000"/>
                                  </p:stCondLst>
                                  <p:childTnLst>
                                    <p:set>
                                      <p:cBhvr>
                                        <p:cTn id="18" dur="1" fill="hold">
                                          <p:stCondLst>
                                            <p:cond delay="0"/>
                                          </p:stCondLst>
                                        </p:cTn>
                                        <p:tgtEl>
                                          <p:spTgt spid="551950"/>
                                        </p:tgtEl>
                                        <p:attrNameLst>
                                          <p:attrName>style.visibility</p:attrName>
                                        </p:attrNameLst>
                                      </p:cBhvr>
                                      <p:to>
                                        <p:strVal val="visible"/>
                                      </p:to>
                                    </p:set>
                                    <p:animEffect transition="in" filter="box(out)">
                                      <p:cBhvr>
                                        <p:cTn id="19" dur="500"/>
                                        <p:tgtEl>
                                          <p:spTgt spid="551950"/>
                                        </p:tgtEl>
                                      </p:cBhvr>
                                    </p:animEffect>
                                  </p:childTnLst>
                                </p:cTn>
                              </p:par>
                              <p:par>
                                <p:cTn id="20" presetID="23" presetClass="entr" presetSubtype="288" fill="hold" grpId="0" nodeType="withEffect">
                                  <p:stCondLst>
                                    <p:cond delay="1000"/>
                                  </p:stCondLst>
                                  <p:childTnLst>
                                    <p:set>
                                      <p:cBhvr>
                                        <p:cTn id="21" dur="1" fill="hold">
                                          <p:stCondLst>
                                            <p:cond delay="0"/>
                                          </p:stCondLst>
                                        </p:cTn>
                                        <p:tgtEl>
                                          <p:spTgt spid="551954"/>
                                        </p:tgtEl>
                                        <p:attrNameLst>
                                          <p:attrName>style.visibility</p:attrName>
                                        </p:attrNameLst>
                                      </p:cBhvr>
                                      <p:to>
                                        <p:strVal val="visible"/>
                                      </p:to>
                                    </p:set>
                                    <p:anim calcmode="lin" valueType="num">
                                      <p:cBhvr>
                                        <p:cTn id="22" dur="500" fill="hold"/>
                                        <p:tgtEl>
                                          <p:spTgt spid="551954"/>
                                        </p:tgtEl>
                                        <p:attrNameLst>
                                          <p:attrName>ppt_w</p:attrName>
                                        </p:attrNameLst>
                                      </p:cBhvr>
                                      <p:tavLst>
                                        <p:tav tm="0">
                                          <p:val>
                                            <p:strVal val="4/3*#ppt_w"/>
                                          </p:val>
                                        </p:tav>
                                        <p:tav tm="100000">
                                          <p:val>
                                            <p:strVal val="#ppt_w"/>
                                          </p:val>
                                        </p:tav>
                                      </p:tavLst>
                                    </p:anim>
                                    <p:anim calcmode="lin" valueType="num">
                                      <p:cBhvr>
                                        <p:cTn id="23" dur="500" fill="hold"/>
                                        <p:tgtEl>
                                          <p:spTgt spid="551954"/>
                                        </p:tgtEl>
                                        <p:attrNameLst>
                                          <p:attrName>ppt_h</p:attrName>
                                        </p:attrNameLst>
                                      </p:cBhvr>
                                      <p:tavLst>
                                        <p:tav tm="0">
                                          <p:val>
                                            <p:strVal val="4/3*#ppt_h"/>
                                          </p:val>
                                        </p:tav>
                                        <p:tav tm="100000">
                                          <p:val>
                                            <p:strVal val="#ppt_h"/>
                                          </p:val>
                                        </p:tav>
                                      </p:tavLst>
                                    </p:anim>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551951"/>
                                        </p:tgtEl>
                                        <p:attrNameLst>
                                          <p:attrName>style.visibility</p:attrName>
                                        </p:attrNameLst>
                                      </p:cBhvr>
                                      <p:to>
                                        <p:strVal val="visible"/>
                                      </p:to>
                                    </p:set>
                                    <p:animEffect transition="in" filter="wipe(up)">
                                      <p:cBhvr>
                                        <p:cTn id="27" dur="500"/>
                                        <p:tgtEl>
                                          <p:spTgt spid="551951"/>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551945"/>
                                        </p:tgtEl>
                                        <p:attrNameLst>
                                          <p:attrName>style.visibility</p:attrName>
                                        </p:attrNameLst>
                                      </p:cBhvr>
                                      <p:to>
                                        <p:strVal val="visible"/>
                                      </p:to>
                                    </p:set>
                                    <p:anim calcmode="lin" valueType="num">
                                      <p:cBhvr additive="base">
                                        <p:cTn id="30" dur="500" fill="hold"/>
                                        <p:tgtEl>
                                          <p:spTgt spid="551945"/>
                                        </p:tgtEl>
                                        <p:attrNameLst>
                                          <p:attrName>ppt_x</p:attrName>
                                        </p:attrNameLst>
                                      </p:cBhvr>
                                      <p:tavLst>
                                        <p:tav tm="0">
                                          <p:val>
                                            <p:strVal val="0-#ppt_w/2"/>
                                          </p:val>
                                        </p:tav>
                                        <p:tav tm="100000">
                                          <p:val>
                                            <p:strVal val="#ppt_x"/>
                                          </p:val>
                                        </p:tav>
                                      </p:tavLst>
                                    </p:anim>
                                    <p:anim calcmode="lin" valueType="num">
                                      <p:cBhvr additive="base">
                                        <p:cTn id="31" dur="500" fill="hold"/>
                                        <p:tgtEl>
                                          <p:spTgt spid="551945"/>
                                        </p:tgtEl>
                                        <p:attrNameLst>
                                          <p:attrName>ppt_y</p:attrName>
                                        </p:attrNameLst>
                                      </p:cBhvr>
                                      <p:tavLst>
                                        <p:tav tm="0">
                                          <p:val>
                                            <p:strVal val="#ppt_y"/>
                                          </p:val>
                                        </p:tav>
                                        <p:tav tm="100000">
                                          <p:val>
                                            <p:strVal val="#ppt_y"/>
                                          </p:val>
                                        </p:tav>
                                      </p:tavLst>
                                    </p:anim>
                                  </p:childTnLst>
                                </p:cTn>
                              </p:par>
                              <p:par>
                                <p:cTn id="32" presetID="4" presetClass="entr" presetSubtype="32" fill="hold" grpId="0" nodeType="withEffect">
                                  <p:stCondLst>
                                    <p:cond delay="0"/>
                                  </p:stCondLst>
                                  <p:childTnLst>
                                    <p:set>
                                      <p:cBhvr>
                                        <p:cTn id="33" dur="1" fill="hold">
                                          <p:stCondLst>
                                            <p:cond delay="0"/>
                                          </p:stCondLst>
                                        </p:cTn>
                                        <p:tgtEl>
                                          <p:spTgt spid="551957"/>
                                        </p:tgtEl>
                                        <p:attrNameLst>
                                          <p:attrName>style.visibility</p:attrName>
                                        </p:attrNameLst>
                                      </p:cBhvr>
                                      <p:to>
                                        <p:strVal val="visible"/>
                                      </p:to>
                                    </p:set>
                                    <p:animEffect transition="in" filter="box(out)">
                                      <p:cBhvr>
                                        <p:cTn id="34" dur="500"/>
                                        <p:tgtEl>
                                          <p:spTgt spid="551957"/>
                                        </p:tgtEl>
                                      </p:cBhvr>
                                    </p:animEffect>
                                  </p:childTnLst>
                                </p:cTn>
                              </p:par>
                              <p:par>
                                <p:cTn id="35" presetID="1" presetClass="entr" presetSubtype="0" fill="hold" grpId="0" nodeType="withEffect">
                                  <p:stCondLst>
                                    <p:cond delay="0"/>
                                  </p:stCondLst>
                                  <p:childTnLst>
                                    <p:set>
                                      <p:cBhvr>
                                        <p:cTn id="36" dur="1" fill="hold">
                                          <p:stCondLst>
                                            <p:cond delay="499"/>
                                          </p:stCondLst>
                                        </p:cTn>
                                        <p:tgtEl>
                                          <p:spTgt spid="551939"/>
                                        </p:tgtEl>
                                        <p:attrNameLst>
                                          <p:attrName>style.visibility</p:attrName>
                                        </p:attrNameLst>
                                      </p:cBhvr>
                                      <p:to>
                                        <p:strVal val="visible"/>
                                      </p:to>
                                    </p:set>
                                  </p:childTnLst>
                                </p:cTn>
                              </p:par>
                              <p:par>
                                <p:cTn id="37" presetID="2" presetClass="entr" presetSubtype="8" fill="hold" grpId="0" nodeType="withEffect">
                                  <p:stCondLst>
                                    <p:cond delay="0"/>
                                  </p:stCondLst>
                                  <p:childTnLst>
                                    <p:set>
                                      <p:cBhvr>
                                        <p:cTn id="38" dur="1" fill="hold">
                                          <p:stCondLst>
                                            <p:cond delay="0"/>
                                          </p:stCondLst>
                                        </p:cTn>
                                        <p:tgtEl>
                                          <p:spTgt spid="551941"/>
                                        </p:tgtEl>
                                        <p:attrNameLst>
                                          <p:attrName>style.visibility</p:attrName>
                                        </p:attrNameLst>
                                      </p:cBhvr>
                                      <p:to>
                                        <p:strVal val="visible"/>
                                      </p:to>
                                    </p:set>
                                    <p:anim calcmode="lin" valueType="num">
                                      <p:cBhvr additive="base">
                                        <p:cTn id="39" dur="500" fill="hold"/>
                                        <p:tgtEl>
                                          <p:spTgt spid="551941"/>
                                        </p:tgtEl>
                                        <p:attrNameLst>
                                          <p:attrName>ppt_x</p:attrName>
                                        </p:attrNameLst>
                                      </p:cBhvr>
                                      <p:tavLst>
                                        <p:tav tm="0">
                                          <p:val>
                                            <p:strVal val="0-#ppt_w/2"/>
                                          </p:val>
                                        </p:tav>
                                        <p:tav tm="100000">
                                          <p:val>
                                            <p:strVal val="#ppt_x"/>
                                          </p:val>
                                        </p:tav>
                                      </p:tavLst>
                                    </p:anim>
                                    <p:anim calcmode="lin" valueType="num">
                                      <p:cBhvr additive="base">
                                        <p:cTn id="40" dur="500" fill="hold"/>
                                        <p:tgtEl>
                                          <p:spTgt spid="551941"/>
                                        </p:tgtEl>
                                        <p:attrNameLst>
                                          <p:attrName>ppt_y</p:attrName>
                                        </p:attrNameLst>
                                      </p:cBhvr>
                                      <p:tavLst>
                                        <p:tav tm="0">
                                          <p:val>
                                            <p:strVal val="#ppt_y"/>
                                          </p:val>
                                        </p:tav>
                                        <p:tav tm="100000">
                                          <p:val>
                                            <p:strVal val="#ppt_y"/>
                                          </p:val>
                                        </p:tav>
                                      </p:tavLst>
                                    </p:anim>
                                  </p:childTnLst>
                                </p:cTn>
                              </p:par>
                              <p:par>
                                <p:cTn id="41" presetID="4" presetClass="entr" presetSubtype="32" fill="hold" grpId="0" nodeType="withEffect">
                                  <p:stCondLst>
                                    <p:cond delay="0"/>
                                  </p:stCondLst>
                                  <p:childTnLst>
                                    <p:set>
                                      <p:cBhvr>
                                        <p:cTn id="42" dur="1" fill="hold">
                                          <p:stCondLst>
                                            <p:cond delay="0"/>
                                          </p:stCondLst>
                                        </p:cTn>
                                        <p:tgtEl>
                                          <p:spTgt spid="551958"/>
                                        </p:tgtEl>
                                        <p:attrNameLst>
                                          <p:attrName>style.visibility</p:attrName>
                                        </p:attrNameLst>
                                      </p:cBhvr>
                                      <p:to>
                                        <p:strVal val="visible"/>
                                      </p:to>
                                    </p:set>
                                    <p:animEffect transition="in" filter="box(out)">
                                      <p:cBhvr>
                                        <p:cTn id="43" dur="500"/>
                                        <p:tgtEl>
                                          <p:spTgt spid="551958"/>
                                        </p:tgtEl>
                                      </p:cBhvr>
                                    </p:animEffect>
                                  </p:childTnLst>
                                </p:cTn>
                              </p:par>
                              <p:par>
                                <p:cTn id="44" presetID="1" presetClass="entr" presetSubtype="0" fill="hold" grpId="0" nodeType="withEffect">
                                  <p:stCondLst>
                                    <p:cond delay="0"/>
                                  </p:stCondLst>
                                  <p:childTnLst>
                                    <p:set>
                                      <p:cBhvr>
                                        <p:cTn id="45" dur="1" fill="hold">
                                          <p:stCondLst>
                                            <p:cond delay="499"/>
                                          </p:stCondLst>
                                        </p:cTn>
                                        <p:tgtEl>
                                          <p:spTgt spid="551938"/>
                                        </p:tgtEl>
                                        <p:attrNameLst>
                                          <p:attrName>style.visibility</p:attrName>
                                        </p:attrNameLst>
                                      </p:cBhvr>
                                      <p:to>
                                        <p:strVal val="visible"/>
                                      </p:to>
                                    </p:set>
                                  </p:childTnLst>
                                </p:cTn>
                              </p:par>
                              <p:par>
                                <p:cTn id="46" presetID="4" presetClass="entr" presetSubtype="32" fill="hold" grpId="0" nodeType="withEffect">
                                  <p:stCondLst>
                                    <p:cond delay="0"/>
                                  </p:stCondLst>
                                  <p:childTnLst>
                                    <p:set>
                                      <p:cBhvr>
                                        <p:cTn id="47" dur="1" fill="hold">
                                          <p:stCondLst>
                                            <p:cond delay="0"/>
                                          </p:stCondLst>
                                        </p:cTn>
                                        <p:tgtEl>
                                          <p:spTgt spid="551959"/>
                                        </p:tgtEl>
                                        <p:attrNameLst>
                                          <p:attrName>style.visibility</p:attrName>
                                        </p:attrNameLst>
                                      </p:cBhvr>
                                      <p:to>
                                        <p:strVal val="visible"/>
                                      </p:to>
                                    </p:set>
                                    <p:animEffect transition="in" filter="box(out)">
                                      <p:cBhvr>
                                        <p:cTn id="48" dur="500"/>
                                        <p:tgtEl>
                                          <p:spTgt spid="551959"/>
                                        </p:tgtEl>
                                      </p:cBhvr>
                                    </p:animEffect>
                                  </p:childTnLst>
                                </p:cTn>
                              </p:par>
                            </p:childTnLst>
                          </p:cTn>
                        </p:par>
                        <p:par>
                          <p:cTn id="49" fill="hold" nodeType="afterGroup">
                            <p:stCondLst>
                              <p:cond delay="4000"/>
                            </p:stCondLst>
                            <p:childTnLst>
                              <p:par>
                                <p:cTn id="50" presetID="1" presetClass="entr" presetSubtype="0" fill="hold" grpId="0" nodeType="afterEffect">
                                  <p:stCondLst>
                                    <p:cond delay="0"/>
                                  </p:stCondLst>
                                  <p:childTnLst>
                                    <p:set>
                                      <p:cBhvr>
                                        <p:cTn id="51" dur="1" fill="hold">
                                          <p:stCondLst>
                                            <p:cond delay="499"/>
                                          </p:stCondLst>
                                        </p:cTn>
                                        <p:tgtEl>
                                          <p:spTgt spid="551940"/>
                                        </p:tgtEl>
                                        <p:attrNameLst>
                                          <p:attrName>style.visibility</p:attrName>
                                        </p:attrNameLst>
                                      </p:cBhvr>
                                      <p:to>
                                        <p:strVal val="visible"/>
                                      </p:to>
                                    </p:set>
                                  </p:childTnLst>
                                </p:cTn>
                              </p:par>
                            </p:childTnLst>
                          </p:cTn>
                        </p:par>
                        <p:par>
                          <p:cTn id="52" fill="hold" nodeType="withGroup">
                            <p:stCondLst>
                              <p:cond delay="4500"/>
                            </p:stCondLst>
                            <p:childTnLst>
                              <p:par>
                                <p:cTn id="53" presetID="23" presetClass="entr" presetSubtype="16" fill="hold" grpId="0" nodeType="afterEffect">
                                  <p:stCondLst>
                                    <p:cond delay="0"/>
                                  </p:stCondLst>
                                  <p:childTnLst>
                                    <p:set>
                                      <p:cBhvr>
                                        <p:cTn id="54" dur="1" fill="hold">
                                          <p:stCondLst>
                                            <p:cond delay="0"/>
                                          </p:stCondLst>
                                        </p:cTn>
                                        <p:tgtEl>
                                          <p:spTgt spid="551952"/>
                                        </p:tgtEl>
                                        <p:attrNameLst>
                                          <p:attrName>style.visibility</p:attrName>
                                        </p:attrNameLst>
                                      </p:cBhvr>
                                      <p:to>
                                        <p:strVal val="visible"/>
                                      </p:to>
                                    </p:set>
                                    <p:anim calcmode="lin" valueType="num">
                                      <p:cBhvr>
                                        <p:cTn id="55" dur="500" fill="hold"/>
                                        <p:tgtEl>
                                          <p:spTgt spid="551952"/>
                                        </p:tgtEl>
                                        <p:attrNameLst>
                                          <p:attrName>ppt_w</p:attrName>
                                        </p:attrNameLst>
                                      </p:cBhvr>
                                      <p:tavLst>
                                        <p:tav tm="0">
                                          <p:val>
                                            <p:fltVal val="0"/>
                                          </p:val>
                                        </p:tav>
                                        <p:tav tm="100000">
                                          <p:val>
                                            <p:strVal val="#ppt_w"/>
                                          </p:val>
                                        </p:tav>
                                      </p:tavLst>
                                    </p:anim>
                                    <p:anim calcmode="lin" valueType="num">
                                      <p:cBhvr>
                                        <p:cTn id="56" dur="500" fill="hold"/>
                                        <p:tgtEl>
                                          <p:spTgt spid="551952"/>
                                        </p:tgtEl>
                                        <p:attrNameLst>
                                          <p:attrName>ppt_h</p:attrName>
                                        </p:attrNameLst>
                                      </p:cBhvr>
                                      <p:tavLst>
                                        <p:tav tm="0">
                                          <p:val>
                                            <p:fltVal val="0"/>
                                          </p:val>
                                        </p:tav>
                                        <p:tav tm="100000">
                                          <p:val>
                                            <p:strVal val="#ppt_h"/>
                                          </p:val>
                                        </p:tav>
                                      </p:tavLst>
                                    </p:anim>
                                  </p:childTnLst>
                                </p:cTn>
                              </p:par>
                            </p:childTnLst>
                          </p:cTn>
                        </p:par>
                        <p:par>
                          <p:cTn id="57" fill="hold" nodeType="afterGroup">
                            <p:stCondLst>
                              <p:cond delay="5000"/>
                            </p:stCondLst>
                            <p:childTnLst>
                              <p:par>
                                <p:cTn id="58" presetID="4" presetClass="entr" presetSubtype="32" fill="hold" grpId="0" nodeType="afterEffect">
                                  <p:stCondLst>
                                    <p:cond delay="0"/>
                                  </p:stCondLst>
                                  <p:childTnLst>
                                    <p:set>
                                      <p:cBhvr>
                                        <p:cTn id="59" dur="1" fill="hold">
                                          <p:stCondLst>
                                            <p:cond delay="0"/>
                                          </p:stCondLst>
                                        </p:cTn>
                                        <p:tgtEl>
                                          <p:spTgt spid="551955"/>
                                        </p:tgtEl>
                                        <p:attrNameLst>
                                          <p:attrName>style.visibility</p:attrName>
                                        </p:attrNameLst>
                                      </p:cBhvr>
                                      <p:to>
                                        <p:strVal val="visible"/>
                                      </p:to>
                                    </p:set>
                                    <p:animEffect transition="in" filter="box(out)">
                                      <p:cBhvr>
                                        <p:cTn id="60" dur="500"/>
                                        <p:tgtEl>
                                          <p:spTgt spid="551955"/>
                                        </p:tgtEl>
                                      </p:cBhvr>
                                    </p:animEffect>
                                  </p:childTnLst>
                                </p:cTn>
                              </p:par>
                            </p:childTnLst>
                          </p:cTn>
                        </p:par>
                        <p:par>
                          <p:cTn id="61" fill="hold" nodeType="afterGroup">
                            <p:stCondLst>
                              <p:cond delay="5500"/>
                            </p:stCondLst>
                            <p:childTnLst>
                              <p:par>
                                <p:cTn id="62" presetID="9" presetClass="entr" presetSubtype="0" fill="hold" grpId="0" nodeType="afterEffect">
                                  <p:stCondLst>
                                    <p:cond delay="0"/>
                                  </p:stCondLst>
                                  <p:childTnLst>
                                    <p:set>
                                      <p:cBhvr>
                                        <p:cTn id="63" dur="1" fill="hold">
                                          <p:stCondLst>
                                            <p:cond delay="0"/>
                                          </p:stCondLst>
                                        </p:cTn>
                                        <p:tgtEl>
                                          <p:spTgt spid="551943"/>
                                        </p:tgtEl>
                                        <p:attrNameLst>
                                          <p:attrName>style.visibility</p:attrName>
                                        </p:attrNameLst>
                                      </p:cBhvr>
                                      <p:to>
                                        <p:strVal val="visible"/>
                                      </p:to>
                                    </p:set>
                                    <p:animEffect transition="in" filter="dissolve">
                                      <p:cBhvr>
                                        <p:cTn id="64" dur="500"/>
                                        <p:tgtEl>
                                          <p:spTgt spid="551943"/>
                                        </p:tgtEl>
                                      </p:cBhvr>
                                    </p:animEffect>
                                  </p:childTnLst>
                                </p:cTn>
                              </p:par>
                            </p:childTnLst>
                          </p:cTn>
                        </p:par>
                        <p:par>
                          <p:cTn id="65" fill="hold" nodeType="withGroup">
                            <p:stCondLst>
                              <p:cond delay="6000"/>
                            </p:stCondLst>
                            <p:childTnLst>
                              <p:par>
                                <p:cTn id="66" presetID="23" presetClass="entr" presetSubtype="16" fill="hold" grpId="0" nodeType="afterEffect">
                                  <p:stCondLst>
                                    <p:cond delay="0"/>
                                  </p:stCondLst>
                                  <p:childTnLst>
                                    <p:set>
                                      <p:cBhvr>
                                        <p:cTn id="67" dur="1" fill="hold">
                                          <p:stCondLst>
                                            <p:cond delay="0"/>
                                          </p:stCondLst>
                                        </p:cTn>
                                        <p:tgtEl>
                                          <p:spTgt spid="551953"/>
                                        </p:tgtEl>
                                        <p:attrNameLst>
                                          <p:attrName>style.visibility</p:attrName>
                                        </p:attrNameLst>
                                      </p:cBhvr>
                                      <p:to>
                                        <p:strVal val="visible"/>
                                      </p:to>
                                    </p:set>
                                    <p:anim calcmode="lin" valueType="num">
                                      <p:cBhvr>
                                        <p:cTn id="68" dur="500" fill="hold"/>
                                        <p:tgtEl>
                                          <p:spTgt spid="551953"/>
                                        </p:tgtEl>
                                        <p:attrNameLst>
                                          <p:attrName>ppt_w</p:attrName>
                                        </p:attrNameLst>
                                      </p:cBhvr>
                                      <p:tavLst>
                                        <p:tav tm="0">
                                          <p:val>
                                            <p:fltVal val="0"/>
                                          </p:val>
                                        </p:tav>
                                        <p:tav tm="100000">
                                          <p:val>
                                            <p:strVal val="#ppt_w"/>
                                          </p:val>
                                        </p:tav>
                                      </p:tavLst>
                                    </p:anim>
                                    <p:anim calcmode="lin" valueType="num">
                                      <p:cBhvr>
                                        <p:cTn id="69" dur="500" fill="hold"/>
                                        <p:tgtEl>
                                          <p:spTgt spid="551953"/>
                                        </p:tgtEl>
                                        <p:attrNameLst>
                                          <p:attrName>ppt_h</p:attrName>
                                        </p:attrNameLst>
                                      </p:cBhvr>
                                      <p:tavLst>
                                        <p:tav tm="0">
                                          <p:val>
                                            <p:fltVal val="0"/>
                                          </p:val>
                                        </p:tav>
                                        <p:tav tm="100000">
                                          <p:val>
                                            <p:strVal val="#ppt_h"/>
                                          </p:val>
                                        </p:tav>
                                      </p:tavLst>
                                    </p:anim>
                                  </p:childTnLst>
                                </p:cTn>
                              </p:par>
                            </p:childTnLst>
                          </p:cTn>
                        </p:par>
                        <p:par>
                          <p:cTn id="70" fill="hold" nodeType="afterGroup">
                            <p:stCondLst>
                              <p:cond delay="6500"/>
                            </p:stCondLst>
                            <p:childTnLst>
                              <p:par>
                                <p:cTn id="71" presetID="9" presetClass="entr" presetSubtype="0" fill="hold" grpId="0" nodeType="afterEffect">
                                  <p:stCondLst>
                                    <p:cond delay="0"/>
                                  </p:stCondLst>
                                  <p:childTnLst>
                                    <p:set>
                                      <p:cBhvr>
                                        <p:cTn id="72" dur="1" fill="hold">
                                          <p:stCondLst>
                                            <p:cond delay="0"/>
                                          </p:stCondLst>
                                        </p:cTn>
                                        <p:tgtEl>
                                          <p:spTgt spid="551946"/>
                                        </p:tgtEl>
                                        <p:attrNameLst>
                                          <p:attrName>style.visibility</p:attrName>
                                        </p:attrNameLst>
                                      </p:cBhvr>
                                      <p:to>
                                        <p:strVal val="visible"/>
                                      </p:to>
                                    </p:set>
                                    <p:animEffect transition="in" filter="dissolve">
                                      <p:cBhvr>
                                        <p:cTn id="73" dur="500"/>
                                        <p:tgtEl>
                                          <p:spTgt spid="551946"/>
                                        </p:tgtEl>
                                      </p:cBhvr>
                                    </p:animEffect>
                                  </p:childTnLst>
                                </p:cTn>
                              </p:par>
                            </p:childTnLst>
                          </p:cTn>
                        </p:par>
                        <p:par>
                          <p:cTn id="74" fill="hold" nodeType="withGroup">
                            <p:stCondLst>
                              <p:cond delay="7000"/>
                            </p:stCondLst>
                            <p:childTnLst>
                              <p:par>
                                <p:cTn id="75" presetID="23" presetClass="entr" presetSubtype="16" fill="hold" grpId="0" nodeType="afterEffect">
                                  <p:stCondLst>
                                    <p:cond delay="0"/>
                                  </p:stCondLst>
                                  <p:childTnLst>
                                    <p:set>
                                      <p:cBhvr>
                                        <p:cTn id="76" dur="1" fill="hold">
                                          <p:stCondLst>
                                            <p:cond delay="0"/>
                                          </p:stCondLst>
                                        </p:cTn>
                                        <p:tgtEl>
                                          <p:spTgt spid="551948"/>
                                        </p:tgtEl>
                                        <p:attrNameLst>
                                          <p:attrName>style.visibility</p:attrName>
                                        </p:attrNameLst>
                                      </p:cBhvr>
                                      <p:to>
                                        <p:strVal val="visible"/>
                                      </p:to>
                                    </p:set>
                                    <p:anim calcmode="lin" valueType="num">
                                      <p:cBhvr>
                                        <p:cTn id="77" dur="500" fill="hold"/>
                                        <p:tgtEl>
                                          <p:spTgt spid="551948"/>
                                        </p:tgtEl>
                                        <p:attrNameLst>
                                          <p:attrName>ppt_w</p:attrName>
                                        </p:attrNameLst>
                                      </p:cBhvr>
                                      <p:tavLst>
                                        <p:tav tm="0">
                                          <p:val>
                                            <p:fltVal val="0"/>
                                          </p:val>
                                        </p:tav>
                                        <p:tav tm="100000">
                                          <p:val>
                                            <p:strVal val="#ppt_w"/>
                                          </p:val>
                                        </p:tav>
                                      </p:tavLst>
                                    </p:anim>
                                    <p:anim calcmode="lin" valueType="num">
                                      <p:cBhvr>
                                        <p:cTn id="78" dur="500" fill="hold"/>
                                        <p:tgtEl>
                                          <p:spTgt spid="551948"/>
                                        </p:tgtEl>
                                        <p:attrNameLst>
                                          <p:attrName>ppt_h</p:attrName>
                                        </p:attrNameLst>
                                      </p:cBhvr>
                                      <p:tavLst>
                                        <p:tav tm="0">
                                          <p:val>
                                            <p:fltVal val="0"/>
                                          </p:val>
                                        </p:tav>
                                        <p:tav tm="100000">
                                          <p:val>
                                            <p:strVal val="#ppt_h"/>
                                          </p:val>
                                        </p:tav>
                                      </p:tavLst>
                                    </p:anim>
                                  </p:childTnLst>
                                </p:cTn>
                              </p:par>
                            </p:childTnLst>
                          </p:cTn>
                        </p:par>
                        <p:par>
                          <p:cTn id="79" fill="hold" nodeType="afterGroup">
                            <p:stCondLst>
                              <p:cond delay="7500"/>
                            </p:stCondLst>
                            <p:childTnLst>
                              <p:par>
                                <p:cTn id="80" presetID="9" presetClass="entr" presetSubtype="0" fill="hold" grpId="0" nodeType="afterEffect">
                                  <p:stCondLst>
                                    <p:cond delay="0"/>
                                  </p:stCondLst>
                                  <p:childTnLst>
                                    <p:set>
                                      <p:cBhvr>
                                        <p:cTn id="81" dur="1" fill="hold">
                                          <p:stCondLst>
                                            <p:cond delay="0"/>
                                          </p:stCondLst>
                                        </p:cTn>
                                        <p:tgtEl>
                                          <p:spTgt spid="551947"/>
                                        </p:tgtEl>
                                        <p:attrNameLst>
                                          <p:attrName>style.visibility</p:attrName>
                                        </p:attrNameLst>
                                      </p:cBhvr>
                                      <p:to>
                                        <p:strVal val="visible"/>
                                      </p:to>
                                    </p:set>
                                    <p:animEffect transition="in" filter="dissolve">
                                      <p:cBhvr>
                                        <p:cTn id="82" dur="500"/>
                                        <p:tgtEl>
                                          <p:spTgt spid="551947"/>
                                        </p:tgtEl>
                                      </p:cBhvr>
                                    </p:animEffect>
                                  </p:childTnLst>
                                </p:cTn>
                              </p:par>
                            </p:childTnLst>
                          </p:cTn>
                        </p:par>
                        <p:par>
                          <p:cTn id="83" fill="hold" nodeType="afterGroup">
                            <p:stCondLst>
                              <p:cond delay="8000"/>
                            </p:stCondLst>
                            <p:childTnLst>
                              <p:par>
                                <p:cTn id="84" presetID="16" presetClass="entr" presetSubtype="42" fill="hold" nodeType="afterEffect">
                                  <p:stCondLst>
                                    <p:cond delay="0"/>
                                  </p:stCondLst>
                                  <p:childTnLst>
                                    <p:set>
                                      <p:cBhvr>
                                        <p:cTn id="85" dur="1" fill="hold">
                                          <p:stCondLst>
                                            <p:cond delay="0"/>
                                          </p:stCondLst>
                                        </p:cTn>
                                        <p:tgtEl>
                                          <p:spTgt spid="551949"/>
                                        </p:tgtEl>
                                        <p:attrNameLst>
                                          <p:attrName>style.visibility</p:attrName>
                                        </p:attrNameLst>
                                      </p:cBhvr>
                                      <p:to>
                                        <p:strVal val="visible"/>
                                      </p:to>
                                    </p:set>
                                    <p:animEffect transition="in" filter="barn(outHorizontal)">
                                      <p:cBhvr>
                                        <p:cTn id="86" dur="500"/>
                                        <p:tgtEl>
                                          <p:spTgt spid="551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8" grpId="0" animBg="1"/>
      <p:bldP spid="551939" grpId="0" animBg="1"/>
      <p:bldP spid="551940" grpId="0" animBg="1"/>
      <p:bldP spid="551941" grpId="0" animBg="1"/>
      <p:bldP spid="551942" grpId="0" animBg="1"/>
      <p:bldP spid="551943" grpId="0" animBg="1"/>
      <p:bldP spid="551944" grpId="0" autoUpdateAnimBg="0"/>
      <p:bldP spid="551945" grpId="0" animBg="1"/>
      <p:bldP spid="551946" grpId="0" animBg="1"/>
      <p:bldP spid="551947" grpId="0" animBg="1"/>
      <p:bldP spid="551948" grpId="0" animBg="1"/>
      <p:bldP spid="551950" grpId="0" animBg="1"/>
      <p:bldP spid="551951" grpId="0" animBg="1"/>
      <p:bldP spid="551952" grpId="0" animBg="1"/>
      <p:bldP spid="551953" grpId="0" animBg="1"/>
      <p:bldP spid="551954" grpId="0" animBg="1"/>
      <p:bldP spid="551955" grpId="0" autoUpdateAnimBg="0"/>
      <p:bldP spid="551956" grpId="0" autoUpdateAnimBg="0"/>
      <p:bldP spid="551957" grpId="0" autoUpdateAnimBg="0"/>
      <p:bldP spid="551958" grpId="0" autoUpdateAnimBg="0"/>
      <p:bldP spid="55195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700" y="609600"/>
            <a:ext cx="4432300" cy="1143000"/>
          </a:xfrm>
        </p:spPr>
        <p:txBody>
          <a:bodyPr/>
          <a:lstStyle/>
          <a:p>
            <a:r>
              <a:rPr lang="hu-HU" sz="5400" b="1" spc="500" dirty="0" smtClean="0">
                <a:solidFill>
                  <a:srgbClr val="0000CC"/>
                </a:solidFill>
                <a:effectLst>
                  <a:outerShdw blurRad="38100" dist="38100" dir="2700000" algn="tl">
                    <a:srgbClr val="000000">
                      <a:alpha val="43137"/>
                    </a:srgbClr>
                  </a:outerShdw>
                </a:effectLst>
              </a:rPr>
              <a:t>AURAKÉP</a:t>
            </a:r>
            <a:endParaRPr lang="hu-HU" sz="5400" b="1" spc="500" dirty="0">
              <a:solidFill>
                <a:srgbClr val="0000CC"/>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9" y="269266"/>
            <a:ext cx="4073828" cy="6375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678680" y="1935480"/>
            <a:ext cx="3931920" cy="4541520"/>
          </a:xfrm>
        </p:spPr>
        <p:txBody>
          <a:bodyPr/>
          <a:lstStyle/>
          <a:p>
            <a:r>
              <a:rPr lang="hu-HU" sz="3600" dirty="0" smtClean="0">
                <a:solidFill>
                  <a:srgbClr val="0000CC"/>
                </a:solidFill>
                <a:effectLst>
                  <a:outerShdw blurRad="38100" dist="38100" dir="2700000" algn="tl">
                    <a:srgbClr val="000000">
                      <a:alpha val="43137"/>
                    </a:srgbClr>
                  </a:outerShdw>
                </a:effectLst>
              </a:rPr>
              <a:t>Magzat születés </a:t>
            </a:r>
            <a:br>
              <a:rPr lang="hu-HU" sz="3600" dirty="0" smtClean="0">
                <a:solidFill>
                  <a:srgbClr val="0000CC"/>
                </a:solidFill>
                <a:effectLst>
                  <a:outerShdw blurRad="38100" dist="38100" dir="2700000" algn="tl">
                    <a:srgbClr val="000000">
                      <a:alpha val="43137"/>
                    </a:srgbClr>
                  </a:outerShdw>
                </a:effectLst>
              </a:rPr>
            </a:br>
            <a:r>
              <a:rPr lang="hu-HU" sz="3600" dirty="0" smtClean="0">
                <a:solidFill>
                  <a:srgbClr val="0000CC"/>
                </a:solidFill>
                <a:effectLst>
                  <a:outerShdw blurRad="38100" dist="38100" dir="2700000" algn="tl">
                    <a:srgbClr val="000000">
                      <a:alpha val="43137"/>
                    </a:srgbClr>
                  </a:outerShdw>
                </a:effectLst>
              </a:rPr>
              <a:t>	előtt</a:t>
            </a:r>
            <a:endParaRPr lang="hu-HU" sz="3600" b="1" dirty="0" smtClean="0">
              <a:solidFill>
                <a:srgbClr val="0000CC"/>
              </a:solidFill>
              <a:effectLst>
                <a:outerShdw blurRad="38100" dist="38100" dir="2700000" algn="tl">
                  <a:srgbClr val="000000">
                    <a:alpha val="43137"/>
                  </a:srgbClr>
                </a:outerShdw>
              </a:effectLst>
            </a:endParaRPr>
          </a:p>
          <a:p>
            <a:pPr lvl="1"/>
            <a:r>
              <a:rPr lang="hu-HU" b="1" dirty="0">
                <a:solidFill>
                  <a:srgbClr val="0000CC"/>
                </a:solidFill>
                <a:effectLst>
                  <a:outerShdw blurRad="38100" dist="38100" dir="2700000" algn="tl">
                    <a:srgbClr val="000000">
                      <a:alpha val="43137"/>
                    </a:srgbClr>
                  </a:outerShdw>
                </a:effectLst>
              </a:rPr>
              <a:t> </a:t>
            </a:r>
            <a:r>
              <a:rPr lang="hu-HU" sz="3000" dirty="0" smtClean="0">
                <a:solidFill>
                  <a:srgbClr val="FE4A8A"/>
                </a:solidFill>
                <a:effectLst>
                  <a:outerShdw blurRad="38100" dist="38100" dir="2700000" algn="tl">
                    <a:srgbClr val="000000">
                      <a:alpha val="43137"/>
                    </a:srgbClr>
                  </a:outerShdw>
                </a:effectLst>
              </a:rPr>
              <a:t>gömb-alakú</a:t>
            </a:r>
            <a:r>
              <a:rPr lang="hu-HU" sz="3000" dirty="0" smtClean="0">
                <a:solidFill>
                  <a:srgbClr val="0000CC"/>
                </a:solidFill>
                <a:effectLst>
                  <a:outerShdw blurRad="38100" dist="38100" dir="2700000" algn="tl">
                    <a:srgbClr val="000000">
                      <a:alpha val="43137"/>
                    </a:srgbClr>
                  </a:outerShdw>
                </a:effectLst>
              </a:rPr>
              <a:t> aura az anya auráján belül!</a:t>
            </a:r>
          </a:p>
          <a:p>
            <a:pPr lvl="1"/>
            <a:r>
              <a:rPr lang="hu-HU" sz="3000" dirty="0">
                <a:solidFill>
                  <a:srgbClr val="0000CC"/>
                </a:solidFill>
                <a:effectLst>
                  <a:outerShdw blurRad="38100" dist="38100" dir="2700000" algn="tl">
                    <a:srgbClr val="000000">
                      <a:alpha val="43137"/>
                    </a:srgbClr>
                  </a:outerShdw>
                </a:effectLst>
              </a:rPr>
              <a:t> </a:t>
            </a:r>
            <a:r>
              <a:rPr lang="hu-HU" sz="3000" dirty="0" smtClean="0">
                <a:solidFill>
                  <a:srgbClr val="0000CC"/>
                </a:solidFill>
                <a:effectLst>
                  <a:outerShdw blurRad="38100" dist="38100" dir="2700000" algn="tl">
                    <a:srgbClr val="000000">
                      <a:alpha val="43137"/>
                    </a:srgbClr>
                  </a:outerShdw>
                </a:effectLst>
              </a:rPr>
              <a:t>legbelül a legfinomabb</a:t>
            </a:r>
            <a:br>
              <a:rPr lang="hu-HU" sz="3000" dirty="0" smtClean="0">
                <a:solidFill>
                  <a:srgbClr val="0000CC"/>
                </a:solidFill>
                <a:effectLst>
                  <a:outerShdw blurRad="38100" dist="38100" dir="2700000" algn="tl">
                    <a:srgbClr val="000000">
                      <a:alpha val="43137"/>
                    </a:srgbClr>
                  </a:outerShdw>
                </a:effectLst>
              </a:rPr>
            </a:br>
            <a:r>
              <a:rPr lang="hu-HU" sz="3000" dirty="0" smtClean="0">
                <a:solidFill>
                  <a:srgbClr val="0000CC"/>
                </a:solidFill>
                <a:effectLst>
                  <a:outerShdw blurRad="38100" dist="38100" dir="2700000" algn="tl">
                    <a:srgbClr val="000000">
                      <a:alpha val="43137"/>
                    </a:srgbClr>
                  </a:outerShdw>
                </a:effectLst>
              </a:rPr>
              <a:t>anyag, kifelé a durvábbak</a:t>
            </a:r>
            <a:endParaRPr lang="hu-HU"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37530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circle(out)">
                                      <p:cBhvr>
                                        <p:cTn id="11" dur="1000"/>
                                        <p:tgtEl>
                                          <p:spTgt spid="4098"/>
                                        </p:tgtEl>
                                      </p:cBhvr>
                                    </p:animEffect>
                                  </p:childTnLst>
                                </p:cTn>
                              </p:par>
                            </p:childTnLst>
                          </p:cTn>
                        </p:par>
                        <p:par>
                          <p:cTn id="12" fill="hold">
                            <p:stCondLst>
                              <p:cond delay="2000"/>
                            </p:stCondLst>
                            <p:childTnLst>
                              <p:par>
                                <p:cTn id="13" presetID="6" presetClass="entr" presetSubtype="32"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out)">
                                      <p:cBhvr>
                                        <p:cTn id="15" dur="1000"/>
                                        <p:tgtEl>
                                          <p:spTgt spid="3">
                                            <p:txEl>
                                              <p:pRg st="0" end="0"/>
                                            </p:txEl>
                                          </p:spTgt>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out)">
                                      <p:cBhvr>
                                        <p:cTn id="19" dur="1000"/>
                                        <p:tgtEl>
                                          <p:spTgt spid="3">
                                            <p:txEl>
                                              <p:pRg st="1" end="1"/>
                                            </p:txEl>
                                          </p:spTgt>
                                        </p:tgtEl>
                                      </p:cBhvr>
                                    </p:animEffect>
                                  </p:childTnLst>
                                </p:cTn>
                              </p:par>
                            </p:childTnLst>
                          </p:cTn>
                        </p:par>
                        <p:par>
                          <p:cTn id="20" fill="hold">
                            <p:stCondLst>
                              <p:cond delay="4000"/>
                            </p:stCondLst>
                            <p:childTnLst>
                              <p:par>
                                <p:cTn id="21" presetID="6" presetClass="entr" presetSubtype="32"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out)">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Üres bemutató.pot">
  <a:themeElements>
    <a:clrScheme name="Üres bemutató.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Aldine-721 HU"/>
        <a:ea typeface=""/>
        <a:cs typeface=""/>
      </a:majorFont>
      <a:minorFont>
        <a:latin typeface="Aldine-721 H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A1C00"/>
            </a:gs>
            <a:gs pos="100000">
              <a:srgbClr val="8392D1"/>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hu-HU" sz="3200" b="0" i="0" u="none" strike="noStrike" cap="none" normalizeH="0" baseline="0" smtClean="0">
            <a:ln>
              <a:noFill/>
            </a:ln>
            <a:solidFill>
              <a:schemeClr val="tx1"/>
            </a:solidFill>
            <a:effectLst/>
            <a:latin typeface="Aldine-721 HU" pitchFamily="18" charset="0"/>
          </a:defRPr>
        </a:defPPr>
      </a:lstStyle>
    </a:spDef>
    <a:lnDef>
      <a:spPr bwMode="auto">
        <a:xfrm>
          <a:off x="0" y="0"/>
          <a:ext cx="1" cy="1"/>
        </a:xfrm>
        <a:custGeom>
          <a:avLst/>
          <a:gdLst/>
          <a:ahLst/>
          <a:cxnLst/>
          <a:rect l="0" t="0" r="0" b="0"/>
          <a:pathLst/>
        </a:custGeom>
        <a:gradFill rotWithShape="0">
          <a:gsLst>
            <a:gs pos="0">
              <a:srgbClr val="AA1C00"/>
            </a:gs>
            <a:gs pos="100000">
              <a:srgbClr val="8392D1"/>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hu-HU" sz="3200" b="0" i="0" u="none" strike="noStrike" cap="none" normalizeH="0" baseline="0" smtClean="0">
            <a:ln>
              <a:noFill/>
            </a:ln>
            <a:solidFill>
              <a:schemeClr val="tx1"/>
            </a:solidFill>
            <a:effectLst/>
            <a:latin typeface="Aldine-721 HU" pitchFamily="18" charset="0"/>
          </a:defRPr>
        </a:defPPr>
      </a:lstStyle>
    </a:lnDef>
  </a:objectDefaults>
  <a:extraClrSchemeLst>
    <a:extraClrScheme>
      <a:clrScheme name="Üres bemutató.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Üres bemutató.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Üres bemutató.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Üres bemutató.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Üres bemutató.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Üres bemutató.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Üres bemutató.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Office\Sablonok\Üres bemutató.pot</Template>
  <TotalTime>19924</TotalTime>
  <Words>940</Words>
  <Application>Microsoft Office PowerPoint</Application>
  <PresentationFormat>On-screen Show (4:3)</PresentationFormat>
  <Paragraphs>270</Paragraphs>
  <Slides>31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Üres bemutató.pot</vt:lpstr>
      <vt:lpstr>Klip</vt:lpstr>
      <vt:lpstr>AZ  ÉTERIKUS TESTRŐL</vt:lpstr>
      <vt:lpstr>PowerPoint Presentation</vt:lpstr>
      <vt:lpstr>PowerPoint Presentation</vt:lpstr>
      <vt:lpstr>PowerPoint Presentation</vt:lpstr>
      <vt:lpstr>AZ   Ö T    B I R O D A L O M</vt:lpstr>
      <vt:lpstr>A Z   E M B E R   F E L É P Í T É S E</vt:lpstr>
      <vt:lpstr>FIZIKAI VILÁGUNK FELÉPÍTÉSE</vt:lpstr>
      <vt:lpstr>Az  újra-megszületés folyamata</vt:lpstr>
      <vt:lpstr>AURAKÉP</vt:lpstr>
      <vt:lpstr>AURAKÉP</vt:lpstr>
      <vt:lpstr>AURAKÉP</vt:lpstr>
      <vt:lpstr>AURAKÉP</vt:lpstr>
      <vt:lpstr>T E S T E I N K</vt:lpstr>
      <vt:lpstr>FIZIKAI TESTÜNK FELÉPÍTÉSE</vt:lpstr>
      <vt:lpstr>FIZIKAI TESTÜNK FELÉPÍTÉSE</vt:lpstr>
      <vt:lpstr>FIZIKAI TESTÜNK FELÉPÍTÉSE</vt:lpstr>
      <vt:lpstr>FIZIKAI TESTÜNK FELÉPÍTÉSE</vt:lpstr>
      <vt:lpstr>KUNDALINI-DÉVA</vt:lpstr>
      <vt:lpstr>PowerPoint Presentation</vt:lpstr>
      <vt:lpstr>PowerPoint Presentation</vt:lpstr>
      <vt:lpstr>T E R E M T É S</vt:lpstr>
      <vt:lpstr>T E R E M T É S</vt:lpstr>
      <vt:lpstr>T E R E M T É S</vt:lpstr>
      <vt:lpstr>A  BETEGSÉG  MEGTEREMTÉSE</vt:lpstr>
      <vt:lpstr>KAPCSOLAT A FINOMABB  VILÁGOKKAL </vt:lpstr>
      <vt:lpstr>PowerPoint Presentation</vt:lpstr>
      <vt:lpstr>A meghalás folyamata</vt:lpstr>
      <vt:lpstr>A Z   E M B E R   F E L É P Í T É S E</vt:lpstr>
      <vt:lpstr>Az emberi élet körforgása</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E O Z Ó F I A</dc:title>
  <dc:creator>Martinovich Tamás</dc:creator>
  <cp:lastModifiedBy>MT</cp:lastModifiedBy>
  <cp:revision>438</cp:revision>
  <cp:lastPrinted>2001-10-15T16:05:24Z</cp:lastPrinted>
  <dcterms:created xsi:type="dcterms:W3CDTF">2000-09-27T18:14:27Z</dcterms:created>
  <dcterms:modified xsi:type="dcterms:W3CDTF">2018-02-22T16:55:28Z</dcterms:modified>
</cp:coreProperties>
</file>