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62" r:id="rId3"/>
    <p:sldMasterId id="2147483664" r:id="rId4"/>
    <p:sldMasterId id="2147483666" r:id="rId5"/>
  </p:sldMasterIdLst>
  <p:notesMasterIdLst>
    <p:notesMasterId r:id="rId28"/>
  </p:notesMasterIdLst>
  <p:handoutMasterIdLst>
    <p:handoutMasterId r:id="rId29"/>
  </p:handoutMasterIdLst>
  <p:sldIdLst>
    <p:sldId id="645" r:id="rId6"/>
    <p:sldId id="634" r:id="rId7"/>
    <p:sldId id="424" r:id="rId8"/>
    <p:sldId id="388" r:id="rId9"/>
    <p:sldId id="667" r:id="rId10"/>
    <p:sldId id="680" r:id="rId11"/>
    <p:sldId id="676" r:id="rId12"/>
    <p:sldId id="677" r:id="rId13"/>
    <p:sldId id="678" r:id="rId14"/>
    <p:sldId id="671" r:id="rId15"/>
    <p:sldId id="650" r:id="rId16"/>
    <p:sldId id="670" r:id="rId17"/>
    <p:sldId id="648" r:id="rId18"/>
    <p:sldId id="654" r:id="rId19"/>
    <p:sldId id="664" r:id="rId20"/>
    <p:sldId id="657" r:id="rId21"/>
    <p:sldId id="674" r:id="rId22"/>
    <p:sldId id="675" r:id="rId23"/>
    <p:sldId id="669" r:id="rId24"/>
    <p:sldId id="666" r:id="rId25"/>
    <p:sldId id="608" r:id="rId26"/>
    <p:sldId id="609" r:id="rId27"/>
  </p:sldIdLst>
  <p:sldSz cx="9144000" cy="6858000" type="screen4x3"/>
  <p:notesSz cx="6858000" cy="9947275"/>
  <p:defaultTextStyle>
    <a:defPPr>
      <a:defRPr lang="en-US"/>
    </a:defPPr>
    <a:lvl1pPr algn="ctr" rtl="0" eaLnBrk="0" fontAlgn="base" hangingPunct="0">
      <a:spcBef>
        <a:spcPct val="0"/>
      </a:spcBef>
      <a:spcAft>
        <a:spcPct val="0"/>
      </a:spcAft>
      <a:defRPr sz="3200" kern="1200">
        <a:solidFill>
          <a:schemeClr val="tx1"/>
        </a:solidFill>
        <a:latin typeface="Aldine-721 HU" pitchFamily="18" charset="0"/>
        <a:ea typeface="+mn-ea"/>
        <a:cs typeface="+mn-cs"/>
      </a:defRPr>
    </a:lvl1pPr>
    <a:lvl2pPr marL="457200" algn="ctr" rtl="0" eaLnBrk="0" fontAlgn="base" hangingPunct="0">
      <a:spcBef>
        <a:spcPct val="0"/>
      </a:spcBef>
      <a:spcAft>
        <a:spcPct val="0"/>
      </a:spcAft>
      <a:defRPr sz="3200" kern="1200">
        <a:solidFill>
          <a:schemeClr val="tx1"/>
        </a:solidFill>
        <a:latin typeface="Aldine-721 HU" pitchFamily="18" charset="0"/>
        <a:ea typeface="+mn-ea"/>
        <a:cs typeface="+mn-cs"/>
      </a:defRPr>
    </a:lvl2pPr>
    <a:lvl3pPr marL="914400" algn="ctr" rtl="0" eaLnBrk="0" fontAlgn="base" hangingPunct="0">
      <a:spcBef>
        <a:spcPct val="0"/>
      </a:spcBef>
      <a:spcAft>
        <a:spcPct val="0"/>
      </a:spcAft>
      <a:defRPr sz="3200" kern="1200">
        <a:solidFill>
          <a:schemeClr val="tx1"/>
        </a:solidFill>
        <a:latin typeface="Aldine-721 HU" pitchFamily="18" charset="0"/>
        <a:ea typeface="+mn-ea"/>
        <a:cs typeface="+mn-cs"/>
      </a:defRPr>
    </a:lvl3pPr>
    <a:lvl4pPr marL="1371600" algn="ctr" rtl="0" eaLnBrk="0" fontAlgn="base" hangingPunct="0">
      <a:spcBef>
        <a:spcPct val="0"/>
      </a:spcBef>
      <a:spcAft>
        <a:spcPct val="0"/>
      </a:spcAft>
      <a:defRPr sz="3200" kern="1200">
        <a:solidFill>
          <a:schemeClr val="tx1"/>
        </a:solidFill>
        <a:latin typeface="Aldine-721 HU" pitchFamily="18" charset="0"/>
        <a:ea typeface="+mn-ea"/>
        <a:cs typeface="+mn-cs"/>
      </a:defRPr>
    </a:lvl4pPr>
    <a:lvl5pPr marL="1828800" algn="ctr" rtl="0" eaLnBrk="0" fontAlgn="base" hangingPunct="0">
      <a:spcBef>
        <a:spcPct val="0"/>
      </a:spcBef>
      <a:spcAft>
        <a:spcPct val="0"/>
      </a:spcAft>
      <a:defRPr sz="3200" kern="1200">
        <a:solidFill>
          <a:schemeClr val="tx1"/>
        </a:solidFill>
        <a:latin typeface="Aldine-721 HU" pitchFamily="18" charset="0"/>
        <a:ea typeface="+mn-ea"/>
        <a:cs typeface="+mn-cs"/>
      </a:defRPr>
    </a:lvl5pPr>
    <a:lvl6pPr marL="2286000" algn="l" defTabSz="914400" rtl="0" eaLnBrk="1" latinLnBrk="0" hangingPunct="1">
      <a:defRPr sz="3200" kern="1200">
        <a:solidFill>
          <a:schemeClr val="tx1"/>
        </a:solidFill>
        <a:latin typeface="Aldine-721 HU" pitchFamily="18" charset="0"/>
        <a:ea typeface="+mn-ea"/>
        <a:cs typeface="+mn-cs"/>
      </a:defRPr>
    </a:lvl6pPr>
    <a:lvl7pPr marL="2743200" algn="l" defTabSz="914400" rtl="0" eaLnBrk="1" latinLnBrk="0" hangingPunct="1">
      <a:defRPr sz="3200" kern="1200">
        <a:solidFill>
          <a:schemeClr val="tx1"/>
        </a:solidFill>
        <a:latin typeface="Aldine-721 HU" pitchFamily="18" charset="0"/>
        <a:ea typeface="+mn-ea"/>
        <a:cs typeface="+mn-cs"/>
      </a:defRPr>
    </a:lvl7pPr>
    <a:lvl8pPr marL="3200400" algn="l" defTabSz="914400" rtl="0" eaLnBrk="1" latinLnBrk="0" hangingPunct="1">
      <a:defRPr sz="3200" kern="1200">
        <a:solidFill>
          <a:schemeClr val="tx1"/>
        </a:solidFill>
        <a:latin typeface="Aldine-721 HU" pitchFamily="18" charset="0"/>
        <a:ea typeface="+mn-ea"/>
        <a:cs typeface="+mn-cs"/>
      </a:defRPr>
    </a:lvl8pPr>
    <a:lvl9pPr marL="3657600" algn="l" defTabSz="914400" rtl="0" eaLnBrk="1" latinLnBrk="0" hangingPunct="1">
      <a:defRPr sz="3200" kern="1200">
        <a:solidFill>
          <a:schemeClr val="tx1"/>
        </a:solidFill>
        <a:latin typeface="Aldine-721 HU"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accent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FF3300"/>
    <a:srgbClr val="00CC66"/>
    <a:srgbClr val="0000CC"/>
    <a:srgbClr val="FF5050"/>
    <a:srgbClr val="FF6600"/>
    <a:srgbClr val="6699FF"/>
    <a:srgbClr val="CC6600"/>
    <a:srgbClr val="FFFFFF"/>
    <a:srgbClr val="FE4A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36" autoAdjust="0"/>
    <p:restoredTop sz="94770" autoAdjust="0"/>
  </p:normalViewPr>
  <p:slideViewPr>
    <p:cSldViewPr snapToGrid="0">
      <p:cViewPr>
        <p:scale>
          <a:sx n="60" d="100"/>
          <a:sy n="60" d="100"/>
        </p:scale>
        <p:origin x="-17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2482"/>
    </p:cViewPr>
  </p:sorterViewPr>
  <p:notesViewPr>
    <p:cSldViewPr snapToGrid="0">
      <p:cViewPr>
        <p:scale>
          <a:sx n="100" d="100"/>
          <a:sy n="100" d="100"/>
        </p:scale>
        <p:origin x="-606" y="942"/>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2802" name="Rectangle 1026"/>
          <p:cNvSpPr>
            <a:spLocks noGrp="1" noChangeArrowheads="1"/>
          </p:cNvSpPr>
          <p:nvPr>
            <p:ph type="hdr" sz="quarter"/>
          </p:nvPr>
        </p:nvSpPr>
        <p:spPr bwMode="auto">
          <a:xfrm>
            <a:off x="0" y="0"/>
            <a:ext cx="2971800" cy="465370"/>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latin typeface="Times New Roman" pitchFamily="18" charset="0"/>
              </a:defRPr>
            </a:lvl1pPr>
          </a:lstStyle>
          <a:p>
            <a:endParaRPr lang="hu-HU" altLang="hu-HU"/>
          </a:p>
        </p:txBody>
      </p:sp>
      <p:sp>
        <p:nvSpPr>
          <p:cNvPr id="332803" name="Rectangle 1027"/>
          <p:cNvSpPr>
            <a:spLocks noGrp="1" noChangeArrowheads="1"/>
          </p:cNvSpPr>
          <p:nvPr>
            <p:ph type="dt" sz="quarter" idx="1"/>
          </p:nvPr>
        </p:nvSpPr>
        <p:spPr bwMode="auto">
          <a:xfrm>
            <a:off x="3886200" y="0"/>
            <a:ext cx="2971800" cy="465370"/>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latin typeface="Times New Roman" pitchFamily="18" charset="0"/>
              </a:defRPr>
            </a:lvl1pPr>
          </a:lstStyle>
          <a:p>
            <a:endParaRPr lang="hu-HU" altLang="hu-HU"/>
          </a:p>
        </p:txBody>
      </p:sp>
      <p:sp>
        <p:nvSpPr>
          <p:cNvPr id="332804" name="Rectangle 1028"/>
          <p:cNvSpPr>
            <a:spLocks noGrp="1" noChangeArrowheads="1"/>
          </p:cNvSpPr>
          <p:nvPr>
            <p:ph type="ftr" sz="quarter" idx="2"/>
          </p:nvPr>
        </p:nvSpPr>
        <p:spPr bwMode="auto">
          <a:xfrm>
            <a:off x="0" y="9457668"/>
            <a:ext cx="2971800" cy="465370"/>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latin typeface="Times New Roman" pitchFamily="18" charset="0"/>
              </a:defRPr>
            </a:lvl1pPr>
          </a:lstStyle>
          <a:p>
            <a:endParaRPr lang="hu-HU" altLang="hu-HU"/>
          </a:p>
        </p:txBody>
      </p:sp>
      <p:sp>
        <p:nvSpPr>
          <p:cNvPr id="332805" name="Rectangle 1029"/>
          <p:cNvSpPr>
            <a:spLocks noGrp="1" noChangeArrowheads="1"/>
          </p:cNvSpPr>
          <p:nvPr>
            <p:ph type="sldNum" sz="quarter" idx="3"/>
          </p:nvPr>
        </p:nvSpPr>
        <p:spPr bwMode="auto">
          <a:xfrm>
            <a:off x="3886200" y="9457668"/>
            <a:ext cx="2971800" cy="465370"/>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latin typeface="Times New Roman" pitchFamily="18" charset="0"/>
              </a:defRPr>
            </a:lvl1pPr>
          </a:lstStyle>
          <a:p>
            <a:fld id="{C57D65BC-1462-4D09-9FAC-8A4AD4D1E984}" type="slidenum">
              <a:rPr lang="hu-HU" altLang="hu-HU"/>
              <a:pPr/>
              <a:t>‹#›</a:t>
            </a:fld>
            <a:endParaRPr lang="hu-HU" altLang="hu-HU"/>
          </a:p>
        </p:txBody>
      </p:sp>
    </p:spTree>
    <p:extLst>
      <p:ext uri="{BB962C8B-B14F-4D97-AF65-F5344CB8AC3E}">
        <p14:creationId xmlns:p14="http://schemas.microsoft.com/office/powerpoint/2010/main" val="4213184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9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hu-HU" altLang="hu-HU"/>
          </a:p>
        </p:txBody>
      </p:sp>
      <p:sp>
        <p:nvSpPr>
          <p:cNvPr id="30723" name="Rectangle 3"/>
          <p:cNvSpPr>
            <a:spLocks noGrp="1" noChangeArrowheads="1"/>
          </p:cNvSpPr>
          <p:nvPr>
            <p:ph type="dt" idx="1"/>
          </p:nvPr>
        </p:nvSpPr>
        <p:spPr bwMode="auto">
          <a:xfrm>
            <a:off x="3886200" y="0"/>
            <a:ext cx="2971800" cy="49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hu-HU" altLang="hu-HU"/>
          </a:p>
        </p:txBody>
      </p:sp>
      <p:sp>
        <p:nvSpPr>
          <p:cNvPr id="30724" name="Rectangle 4"/>
          <p:cNvSpPr>
            <a:spLocks noGrp="1" noRot="1" noChangeAspect="1" noChangeArrowheads="1" noTextEdit="1"/>
          </p:cNvSpPr>
          <p:nvPr>
            <p:ph type="sldImg" idx="2"/>
          </p:nvPr>
        </p:nvSpPr>
        <p:spPr bwMode="auto">
          <a:xfrm>
            <a:off x="942975" y="746125"/>
            <a:ext cx="4973638" cy="37306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914400" y="4726412"/>
            <a:ext cx="5029200" cy="4474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 </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30726" name="Rectangle 6"/>
          <p:cNvSpPr>
            <a:spLocks noGrp="1" noChangeArrowheads="1"/>
          </p:cNvSpPr>
          <p:nvPr>
            <p:ph type="ftr" sz="quarter" idx="4"/>
          </p:nvPr>
        </p:nvSpPr>
        <p:spPr bwMode="auto">
          <a:xfrm>
            <a:off x="0" y="9449588"/>
            <a:ext cx="2971800" cy="49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hu-HU" altLang="hu-HU"/>
          </a:p>
        </p:txBody>
      </p:sp>
      <p:sp>
        <p:nvSpPr>
          <p:cNvPr id="30727" name="Rectangle 7"/>
          <p:cNvSpPr>
            <a:spLocks noGrp="1" noChangeArrowheads="1"/>
          </p:cNvSpPr>
          <p:nvPr>
            <p:ph type="sldNum" sz="quarter" idx="5"/>
          </p:nvPr>
        </p:nvSpPr>
        <p:spPr bwMode="auto">
          <a:xfrm>
            <a:off x="3886200" y="9449588"/>
            <a:ext cx="2971800" cy="49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CC92E08B-6317-4EDE-8743-FDF7A70D6AC7}" type="slidenum">
              <a:rPr lang="hu-HU" altLang="hu-HU"/>
              <a:pPr/>
              <a:t>‹#›</a:t>
            </a:fld>
            <a:endParaRPr lang="hu-HU" altLang="hu-HU"/>
          </a:p>
        </p:txBody>
      </p:sp>
    </p:spTree>
    <p:extLst>
      <p:ext uri="{BB962C8B-B14F-4D97-AF65-F5344CB8AC3E}">
        <p14:creationId xmlns:p14="http://schemas.microsoft.com/office/powerpoint/2010/main" val="11028472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9F69139-7377-4D8E-A2B2-C3243F01D549}" type="slidenum">
              <a:rPr lang="hu-HU" altLang="hu-HU"/>
              <a:pPr/>
              <a:t>4</a:t>
            </a:fld>
            <a:endParaRPr lang="hu-HU" altLang="hu-HU"/>
          </a:p>
        </p:txBody>
      </p:sp>
      <p:sp>
        <p:nvSpPr>
          <p:cNvPr id="444418" name="Rectangle 2"/>
          <p:cNvSpPr>
            <a:spLocks noGrp="1" noRot="1" noChangeAspect="1" noChangeArrowheads="1" noTextEdit="1"/>
          </p:cNvSpPr>
          <p:nvPr>
            <p:ph type="sldImg"/>
          </p:nvPr>
        </p:nvSpPr>
        <p:spPr>
          <a:xfrm>
            <a:off x="942975" y="746125"/>
            <a:ext cx="4972050" cy="3729038"/>
          </a:xfrm>
          <a:ln/>
        </p:spPr>
      </p:sp>
      <p:sp>
        <p:nvSpPr>
          <p:cNvPr id="444419" name="Rectangle 3"/>
          <p:cNvSpPr>
            <a:spLocks noChangeArrowheads="1"/>
          </p:cNvSpPr>
          <p:nvPr/>
        </p:nvSpPr>
        <p:spPr bwMode="auto">
          <a:xfrm>
            <a:off x="914400" y="4889613"/>
            <a:ext cx="5029200" cy="4477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30000"/>
              </a:spcBef>
              <a:defRPr sz="1200">
                <a:solidFill>
                  <a:schemeClr val="tx1"/>
                </a:solidFill>
                <a:latin typeface="Times New Roman" pitchFamily="18" charset="0"/>
              </a:defRPr>
            </a:lvl1pPr>
            <a:lvl2pPr algn="l">
              <a:spcBef>
                <a:spcPct val="30000"/>
              </a:spcBef>
              <a:defRPr sz="1200">
                <a:solidFill>
                  <a:schemeClr val="tx1"/>
                </a:solidFill>
                <a:latin typeface="Times New Roman" pitchFamily="18" charset="0"/>
              </a:defRPr>
            </a:lvl2pPr>
            <a:lvl3pPr algn="l">
              <a:spcBef>
                <a:spcPct val="30000"/>
              </a:spcBef>
              <a:defRPr sz="1200">
                <a:solidFill>
                  <a:schemeClr val="tx1"/>
                </a:solidFill>
                <a:latin typeface="Times New Roman" pitchFamily="18" charset="0"/>
              </a:defRPr>
            </a:lvl3pPr>
            <a:lvl4pPr algn="l">
              <a:spcBef>
                <a:spcPct val="30000"/>
              </a:spcBef>
              <a:defRPr sz="1200">
                <a:solidFill>
                  <a:schemeClr val="tx1"/>
                </a:solidFill>
                <a:latin typeface="Times New Roman" pitchFamily="18" charset="0"/>
              </a:defRPr>
            </a:lvl4pPr>
            <a:lvl5pPr algn="l">
              <a:spcBef>
                <a:spcPct val="30000"/>
              </a:spcBef>
              <a:defRPr sz="1200">
                <a:solidFill>
                  <a:schemeClr val="tx1"/>
                </a:solidFill>
                <a:latin typeface="Times New Roman" pitchFamily="18" charset="0"/>
              </a:defRPr>
            </a:lvl5pPr>
            <a:lvl6pPr eaLnBrk="0" fontAlgn="base" hangingPunct="0">
              <a:spcBef>
                <a:spcPct val="30000"/>
              </a:spcBef>
              <a:spcAft>
                <a:spcPct val="0"/>
              </a:spcAft>
              <a:defRPr sz="1200">
                <a:solidFill>
                  <a:schemeClr val="tx1"/>
                </a:solidFill>
                <a:latin typeface="Times New Roman" pitchFamily="18" charset="0"/>
              </a:defRPr>
            </a:lvl6pPr>
            <a:lvl7pPr eaLnBrk="0" fontAlgn="base" hangingPunct="0">
              <a:spcBef>
                <a:spcPct val="30000"/>
              </a:spcBef>
              <a:spcAft>
                <a:spcPct val="0"/>
              </a:spcAft>
              <a:defRPr sz="1200">
                <a:solidFill>
                  <a:schemeClr val="tx1"/>
                </a:solidFill>
                <a:latin typeface="Times New Roman" pitchFamily="18" charset="0"/>
              </a:defRPr>
            </a:lvl7pPr>
            <a:lvl8pPr eaLnBrk="0" fontAlgn="base" hangingPunct="0">
              <a:spcBef>
                <a:spcPct val="30000"/>
              </a:spcBef>
              <a:spcAft>
                <a:spcPct val="0"/>
              </a:spcAft>
              <a:defRPr sz="1200">
                <a:solidFill>
                  <a:schemeClr val="tx1"/>
                </a:solidFill>
                <a:latin typeface="Times New Roman" pitchFamily="18" charset="0"/>
              </a:defRPr>
            </a:lvl8pPr>
            <a:lvl9pPr eaLnBrk="0" fontAlgn="base" hangingPunct="0">
              <a:spcBef>
                <a:spcPct val="30000"/>
              </a:spcBef>
              <a:spcAft>
                <a:spcPct val="0"/>
              </a:spcAft>
              <a:defRPr sz="1200">
                <a:solidFill>
                  <a:schemeClr val="tx1"/>
                </a:solidFill>
                <a:latin typeface="Times New Roman" pitchFamily="18" charset="0"/>
              </a:defRPr>
            </a:lvl9pPr>
          </a:lstStyle>
          <a:p>
            <a:r>
              <a:rPr lang="hu-HU" altLang="hu-HU"/>
              <a:t>.</a:t>
            </a:r>
          </a:p>
        </p:txBody>
      </p:sp>
      <p:sp>
        <p:nvSpPr>
          <p:cNvPr id="444420" name="Rectangle 4"/>
          <p:cNvSpPr>
            <a:spLocks noGrp="1" noChangeArrowheads="1"/>
          </p:cNvSpPr>
          <p:nvPr>
            <p:ph type="body" idx="1"/>
          </p:nvPr>
        </p:nvSpPr>
        <p:spPr/>
        <p:txBody>
          <a:bodyPr/>
          <a:lstStyle/>
          <a:p>
            <a:r>
              <a:rPr lang="hu-HU" altLang="hu-HU"/>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5F370A-B5F6-4B34-972E-A19FC2CC4623}" type="slidenum">
              <a:rPr lang="hu-HU" altLang="hu-HU"/>
              <a:pPr/>
              <a:t>11</a:t>
            </a:fld>
            <a:endParaRPr lang="hu-HU" altLang="hu-HU"/>
          </a:p>
        </p:txBody>
      </p:sp>
      <p:sp>
        <p:nvSpPr>
          <p:cNvPr id="338946" name="Rectangle 2"/>
          <p:cNvSpPr>
            <a:spLocks noGrp="1" noRot="1" noChangeAspect="1" noChangeArrowheads="1" noTextEdit="1"/>
          </p:cNvSpPr>
          <p:nvPr>
            <p:ph type="sldImg"/>
          </p:nvPr>
        </p:nvSpPr>
        <p:spPr>
          <a:xfrm>
            <a:off x="941388" y="746125"/>
            <a:ext cx="4972050" cy="3730625"/>
          </a:xfrm>
          <a:ln/>
        </p:spPr>
      </p:sp>
      <p:sp>
        <p:nvSpPr>
          <p:cNvPr id="338947" name="Rectangle 3"/>
          <p:cNvSpPr>
            <a:spLocks noGrp="1" noChangeArrowheads="1"/>
          </p:cNvSpPr>
          <p:nvPr>
            <p:ph type="body" idx="1"/>
          </p:nvPr>
        </p:nvSpPr>
        <p:spPr>
          <a:xfrm>
            <a:off x="914400" y="4724108"/>
            <a:ext cx="5029200" cy="4477000"/>
          </a:xfrm>
        </p:spPr>
        <p:txBody>
          <a:bodyPr/>
          <a:lstStyle/>
          <a:p>
            <a:pPr indent="190500" algn="ctr"/>
            <a:r>
              <a:rPr lang="en-US" altLang="hu-HU"/>
              <a:t>Jinarajadasa C., </a:t>
            </a:r>
            <a:r>
              <a:rPr lang="en-US" altLang="hu-HU" i="1"/>
              <a:t>First Principles of Theosophy,</a:t>
            </a:r>
            <a:r>
              <a:rPr lang="en-US" altLang="hu-HU"/>
              <a:t> TPH, 1960, Fig. 55, p. 166</a:t>
            </a:r>
          </a:p>
          <a:p>
            <a:pPr indent="190500" algn="ctr"/>
            <a:r>
              <a:rPr lang="en-US" altLang="hu-HU"/>
              <a:t>(Also see Leadbeater C.W., </a:t>
            </a:r>
            <a:r>
              <a:rPr lang="en-US" altLang="hu-HU" i="1"/>
              <a:t>Man, Visible and Invisible,</a:t>
            </a:r>
            <a:r>
              <a:rPr lang="en-US" altLang="hu-HU"/>
              <a:t> TPH, 1971, Plate II)</a:t>
            </a:r>
          </a:p>
          <a:p>
            <a:pPr indent="190500" algn="ctr"/>
            <a:endParaRPr lang="en-US" altLang="hu-HU"/>
          </a:p>
          <a:p>
            <a:pPr indent="190500" algn="just"/>
            <a:r>
              <a:rPr lang="en-US" altLang="hu-HU"/>
              <a:t>The </a:t>
            </a:r>
            <a:r>
              <a:rPr lang="en-US" altLang="hu-HU" b="1"/>
              <a:t>Monad </a:t>
            </a:r>
            <a:r>
              <a:rPr lang="en-US" altLang="hu-HU" i="1"/>
              <a:t>(Turîyâtma)</a:t>
            </a:r>
            <a:r>
              <a:rPr lang="en-US" altLang="hu-HU" b="1" i="1"/>
              <a:t>, </a:t>
            </a:r>
            <a:r>
              <a:rPr lang="en-US" altLang="hu-HU"/>
              <a:t>existing on the </a:t>
            </a:r>
            <a:r>
              <a:rPr lang="en-US" altLang="hu-HU" i="1"/>
              <a:t>Anupâdaka</a:t>
            </a:r>
            <a:r>
              <a:rPr lang="en-US" altLang="hu-HU"/>
              <a:t> Plane, puts forth a reflection of itself and acquires vehicles on the lower Planes for the sake of gaining experience.  The Permanent Atoms and Principles get attached to the Monad with the help of the seven </a:t>
            </a:r>
            <a:r>
              <a:rPr lang="en-US" altLang="hu-HU" b="1"/>
              <a:t>Creative Hierarchies</a:t>
            </a:r>
            <a:r>
              <a:rPr lang="en-US" altLang="hu-HU"/>
              <a:t>.</a:t>
            </a:r>
          </a:p>
          <a:p>
            <a:pPr indent="190500" algn="just"/>
            <a:r>
              <a:rPr lang="en-US" altLang="hu-HU"/>
              <a:t>The four lower Principles constitute the perishable </a:t>
            </a:r>
            <a:r>
              <a:rPr lang="en-US" altLang="hu-HU" b="1"/>
              <a:t>Personality</a:t>
            </a:r>
            <a:r>
              <a:rPr lang="en-US" altLang="hu-HU"/>
              <a:t>, which is renewed every incarnation.  The real </a:t>
            </a:r>
            <a:r>
              <a:rPr lang="en-US" altLang="hu-HU" b="1"/>
              <a:t>Individual</a:t>
            </a:r>
            <a:r>
              <a:rPr lang="en-US" altLang="hu-HU"/>
              <a:t>, the Self </a:t>
            </a:r>
            <a:r>
              <a:rPr lang="en-US" altLang="hu-HU" i="1"/>
              <a:t>(Jîvâtma)</a:t>
            </a:r>
            <a:r>
              <a:rPr lang="en-US" altLang="hu-HU"/>
              <a:t> continues in the Causal Body, lasts throughout the Human stage.</a:t>
            </a:r>
          </a:p>
          <a:p>
            <a:pPr indent="190500"/>
            <a:endParaRPr lang="en-US" alt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E01A7-1902-4607-BE1B-100C9FEB70A0}" type="slidenum">
              <a:rPr lang="hu-HU" altLang="hu-HU"/>
              <a:pPr/>
              <a:t>14</a:t>
            </a:fld>
            <a:endParaRPr lang="hu-HU" altLang="hu-HU"/>
          </a:p>
        </p:txBody>
      </p:sp>
      <p:sp>
        <p:nvSpPr>
          <p:cNvPr id="363522" name="Rectangle 2050"/>
          <p:cNvSpPr>
            <a:spLocks noGrp="1" noRot="1" noChangeAspect="1" noChangeArrowheads="1" noTextEdit="1"/>
          </p:cNvSpPr>
          <p:nvPr>
            <p:ph type="sldImg"/>
          </p:nvPr>
        </p:nvSpPr>
        <p:spPr>
          <a:ln/>
        </p:spPr>
      </p:sp>
      <p:sp>
        <p:nvSpPr>
          <p:cNvPr id="363523" name="Rectangle 2051"/>
          <p:cNvSpPr>
            <a:spLocks noGrp="1" noChangeArrowheads="1"/>
          </p:cNvSpPr>
          <p:nvPr>
            <p:ph type="body" idx="1"/>
          </p:nvPr>
        </p:nvSpPr>
        <p:spPr>
          <a:xfrm>
            <a:off x="1066800" y="4725724"/>
            <a:ext cx="4724400" cy="4475385"/>
          </a:xfrm>
        </p:spPr>
        <p:txBody>
          <a:bodyPr/>
          <a:lstStyle/>
          <a:p>
            <a:pPr algn="just"/>
            <a:r>
              <a:rPr lang="en-US" altLang="hu-HU"/>
              <a:t>	On discarding the Physical, Astral and the Mental bodies and after a time of recluse in the </a:t>
            </a:r>
            <a:r>
              <a:rPr lang="en-US" altLang="hu-HU" b="1"/>
              <a:t>Causal body</a:t>
            </a:r>
            <a:r>
              <a:rPr lang="en-US" altLang="hu-HU"/>
              <a:t>, when the time comes for the next incarnation, the Mental, Astral and the Physical </a:t>
            </a:r>
            <a:r>
              <a:rPr lang="en-US" altLang="hu-HU" b="1"/>
              <a:t>Permanent Atoms</a:t>
            </a:r>
            <a:r>
              <a:rPr lang="en-US" altLang="hu-HU"/>
              <a:t> get re-activated successively, in that order.  Each acquires matter of their respective Planes, conducive to the new incarnation and gradually builds them into organized bodies.</a:t>
            </a:r>
          </a:p>
          <a:p>
            <a:pPr algn="just"/>
            <a:endParaRPr lang="en-US" alt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06463">
              <a:defRPr sz="2400">
                <a:solidFill>
                  <a:schemeClr val="accent2"/>
                </a:solidFill>
                <a:latin typeface="Times New Roman" pitchFamily="18" charset="0"/>
              </a:defRPr>
            </a:lvl1pPr>
            <a:lvl2pPr marL="742950" indent="-285750" defTabSz="906463">
              <a:defRPr sz="2400">
                <a:solidFill>
                  <a:schemeClr val="accent2"/>
                </a:solidFill>
                <a:latin typeface="Times New Roman" pitchFamily="18" charset="0"/>
              </a:defRPr>
            </a:lvl2pPr>
            <a:lvl3pPr marL="1143000" indent="-228600" defTabSz="906463">
              <a:defRPr sz="2400">
                <a:solidFill>
                  <a:schemeClr val="accent2"/>
                </a:solidFill>
                <a:latin typeface="Times New Roman" pitchFamily="18" charset="0"/>
              </a:defRPr>
            </a:lvl3pPr>
            <a:lvl4pPr marL="1600200" indent="-228600" defTabSz="906463">
              <a:defRPr sz="2400">
                <a:solidFill>
                  <a:schemeClr val="accent2"/>
                </a:solidFill>
                <a:latin typeface="Times New Roman" pitchFamily="18" charset="0"/>
              </a:defRPr>
            </a:lvl4pPr>
            <a:lvl5pPr marL="2057400" indent="-228600" defTabSz="906463">
              <a:defRPr sz="2400">
                <a:solidFill>
                  <a:schemeClr val="accent2"/>
                </a:solidFill>
                <a:latin typeface="Times New Roman" pitchFamily="18" charset="0"/>
              </a:defRPr>
            </a:lvl5pPr>
            <a:lvl6pPr marL="25146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6pPr>
            <a:lvl7pPr marL="29718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7pPr>
            <a:lvl8pPr marL="34290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8pPr>
            <a:lvl9pPr marL="38862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9pPr>
          </a:lstStyle>
          <a:p>
            <a:fld id="{3BA8E324-0D09-447F-92A9-666C980C1926}" type="slidenum">
              <a:rPr lang="hu-HU" sz="1200">
                <a:solidFill>
                  <a:srgbClr val="000000"/>
                </a:solidFill>
              </a:rPr>
              <a:pPr/>
              <a:t>17</a:t>
            </a:fld>
            <a:endParaRPr lang="hu-HU" sz="1200">
              <a:solidFill>
                <a:srgbClr val="000000"/>
              </a:solidFill>
            </a:endParaRPr>
          </a:p>
        </p:txBody>
      </p:sp>
      <p:sp>
        <p:nvSpPr>
          <p:cNvPr id="41987" name="Rectangle 2"/>
          <p:cNvSpPr>
            <a:spLocks noGrp="1" noRot="1" noChangeAspect="1" noChangeArrowheads="1" noTextEdit="1"/>
          </p:cNvSpPr>
          <p:nvPr>
            <p:ph type="sldImg"/>
          </p:nvPr>
        </p:nvSpPr>
        <p:spPr>
          <a:xfrm>
            <a:off x="942975" y="746125"/>
            <a:ext cx="4972050" cy="3730625"/>
          </a:xfrm>
          <a:ln/>
        </p:spPr>
      </p:sp>
      <p:sp>
        <p:nvSpPr>
          <p:cNvPr id="41988" name="Rectangle 3"/>
          <p:cNvSpPr>
            <a:spLocks noGrp="1" noChangeArrowheads="1"/>
          </p:cNvSpPr>
          <p:nvPr>
            <p:ph type="body" idx="1"/>
          </p:nvPr>
        </p:nvSpPr>
        <p:spPr>
          <a:xfrm>
            <a:off x="990600" y="4724108"/>
            <a:ext cx="4953000" cy="4477000"/>
          </a:xfrm>
          <a:noFill/>
        </p:spPr>
        <p:txBody>
          <a:bodyPr/>
          <a:lstStyle/>
          <a:p>
            <a:pPr algn="ctr"/>
            <a:r>
              <a:rPr lang="en-US" smtClean="0"/>
              <a:t>Jinarajadasa C.,  </a:t>
            </a:r>
            <a:r>
              <a:rPr lang="en-US" i="1" smtClean="0"/>
              <a:t>First Principles of Theosophy, </a:t>
            </a:r>
            <a:r>
              <a:rPr lang="en-US" smtClean="0"/>
              <a:t>TPH, 1960, Fig. 44, p. 115</a:t>
            </a:r>
          </a:p>
          <a:p>
            <a:pPr algn="ctr"/>
            <a:endParaRPr lang="en-US" smtClean="0"/>
          </a:p>
          <a:p>
            <a:pPr algn="ctr"/>
            <a:r>
              <a:rPr lang="en-US" i="1" smtClean="0"/>
              <a:t>“</a:t>
            </a:r>
            <a:r>
              <a:rPr lang="en-US" b="1" i="1" smtClean="0"/>
              <a:t>Karma</a:t>
            </a:r>
            <a:r>
              <a:rPr lang="en-US" i="1" smtClean="0"/>
              <a:t>” </a:t>
            </a:r>
            <a:r>
              <a:rPr lang="en-US" smtClean="0"/>
              <a:t>= Activity</a:t>
            </a:r>
          </a:p>
          <a:p>
            <a:endParaRPr lang="en-US" smtClean="0"/>
          </a:p>
          <a:p>
            <a:pPr algn="just"/>
            <a:r>
              <a:rPr lang="en-US" smtClean="0"/>
              <a:t>        This slide brings forth that there is a </a:t>
            </a:r>
            <a:r>
              <a:rPr lang="en-US" b="1" smtClean="0"/>
              <a:t>Cause-and-Effect Law</a:t>
            </a:r>
            <a:r>
              <a:rPr lang="en-US" smtClean="0"/>
              <a:t> behind the evolution of the human individual.</a:t>
            </a:r>
          </a:p>
          <a:p>
            <a:pPr algn="just"/>
            <a:endParaRPr lang="en-US" smtClean="0"/>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06463">
              <a:defRPr sz="2400">
                <a:solidFill>
                  <a:schemeClr val="accent2"/>
                </a:solidFill>
                <a:latin typeface="Times New Roman" pitchFamily="18" charset="0"/>
              </a:defRPr>
            </a:lvl1pPr>
            <a:lvl2pPr marL="742950" indent="-285750" defTabSz="906463">
              <a:defRPr sz="2400">
                <a:solidFill>
                  <a:schemeClr val="accent2"/>
                </a:solidFill>
                <a:latin typeface="Times New Roman" pitchFamily="18" charset="0"/>
              </a:defRPr>
            </a:lvl2pPr>
            <a:lvl3pPr marL="1143000" indent="-228600" defTabSz="906463">
              <a:defRPr sz="2400">
                <a:solidFill>
                  <a:schemeClr val="accent2"/>
                </a:solidFill>
                <a:latin typeface="Times New Roman" pitchFamily="18" charset="0"/>
              </a:defRPr>
            </a:lvl3pPr>
            <a:lvl4pPr marL="1600200" indent="-228600" defTabSz="906463">
              <a:defRPr sz="2400">
                <a:solidFill>
                  <a:schemeClr val="accent2"/>
                </a:solidFill>
                <a:latin typeface="Times New Roman" pitchFamily="18" charset="0"/>
              </a:defRPr>
            </a:lvl4pPr>
            <a:lvl5pPr marL="2057400" indent="-228600" defTabSz="906463">
              <a:defRPr sz="2400">
                <a:solidFill>
                  <a:schemeClr val="accent2"/>
                </a:solidFill>
                <a:latin typeface="Times New Roman" pitchFamily="18" charset="0"/>
              </a:defRPr>
            </a:lvl5pPr>
            <a:lvl6pPr marL="25146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6pPr>
            <a:lvl7pPr marL="29718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7pPr>
            <a:lvl8pPr marL="34290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8pPr>
            <a:lvl9pPr marL="38862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9pPr>
          </a:lstStyle>
          <a:p>
            <a:fld id="{C25AF10A-95E6-4222-93AD-17634D001B36}" type="slidenum">
              <a:rPr lang="hu-HU" sz="1200">
                <a:solidFill>
                  <a:srgbClr val="000000"/>
                </a:solidFill>
              </a:rPr>
              <a:pPr/>
              <a:t>18</a:t>
            </a:fld>
            <a:endParaRPr lang="hu-HU" sz="1200">
              <a:solidFill>
                <a:srgbClr val="000000"/>
              </a:solidFill>
            </a:endParaRPr>
          </a:p>
        </p:txBody>
      </p:sp>
      <p:sp>
        <p:nvSpPr>
          <p:cNvPr id="43011" name="Rectangle 2"/>
          <p:cNvSpPr>
            <a:spLocks noGrp="1" noRot="1" noChangeAspect="1" noChangeArrowheads="1" noTextEdit="1"/>
          </p:cNvSpPr>
          <p:nvPr>
            <p:ph type="sldImg"/>
          </p:nvPr>
        </p:nvSpPr>
        <p:spPr>
          <a:xfrm>
            <a:off x="942975" y="746125"/>
            <a:ext cx="4972050" cy="3730625"/>
          </a:xfrm>
          <a:ln/>
        </p:spPr>
      </p:sp>
      <p:sp>
        <p:nvSpPr>
          <p:cNvPr id="43012" name="Rectangle 3"/>
          <p:cNvSpPr>
            <a:spLocks noGrp="1" noChangeArrowheads="1"/>
          </p:cNvSpPr>
          <p:nvPr>
            <p:ph type="body" idx="1"/>
          </p:nvPr>
        </p:nvSpPr>
        <p:spPr>
          <a:xfrm>
            <a:off x="990600" y="4724108"/>
            <a:ext cx="4953000" cy="4477000"/>
          </a:xfrm>
          <a:noFill/>
        </p:spPr>
        <p:txBody>
          <a:bodyPr/>
          <a:lstStyle/>
          <a:p>
            <a:pPr algn="ctr"/>
            <a:r>
              <a:rPr lang="en-US" smtClean="0"/>
              <a:t>Jinarajadasa C.,  </a:t>
            </a:r>
            <a:r>
              <a:rPr lang="en-US" i="1" smtClean="0"/>
              <a:t>First Principles of Theosophy, </a:t>
            </a:r>
            <a:r>
              <a:rPr lang="en-US" smtClean="0"/>
              <a:t>TPH, 1960, Fig. 44, p. 115</a:t>
            </a:r>
          </a:p>
          <a:p>
            <a:pPr algn="ctr"/>
            <a:endParaRPr lang="en-US" smtClean="0"/>
          </a:p>
          <a:p>
            <a:pPr algn="ctr"/>
            <a:r>
              <a:rPr lang="en-US" i="1" smtClean="0"/>
              <a:t>“</a:t>
            </a:r>
            <a:r>
              <a:rPr lang="en-US" b="1" i="1" smtClean="0"/>
              <a:t>Karma</a:t>
            </a:r>
            <a:r>
              <a:rPr lang="en-US" i="1" smtClean="0"/>
              <a:t>” </a:t>
            </a:r>
            <a:r>
              <a:rPr lang="en-US" smtClean="0"/>
              <a:t>= Activity</a:t>
            </a:r>
          </a:p>
          <a:p>
            <a:endParaRPr lang="en-US" smtClean="0"/>
          </a:p>
          <a:p>
            <a:pPr algn="just"/>
            <a:r>
              <a:rPr lang="en-US" smtClean="0"/>
              <a:t>        This slide brings forth that there is a </a:t>
            </a:r>
            <a:r>
              <a:rPr lang="en-US" b="1" smtClean="0"/>
              <a:t>Cause-and-Effect Law</a:t>
            </a:r>
            <a:r>
              <a:rPr lang="en-US" smtClean="0"/>
              <a:t> behind the evolution of the human individual.</a:t>
            </a:r>
          </a:p>
          <a:p>
            <a:pPr algn="just"/>
            <a:endParaRPr lang="en-US" smtClean="0"/>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06463">
              <a:defRPr sz="2400">
                <a:solidFill>
                  <a:schemeClr val="accent2"/>
                </a:solidFill>
                <a:latin typeface="Times New Roman" pitchFamily="18" charset="0"/>
              </a:defRPr>
            </a:lvl1pPr>
            <a:lvl2pPr marL="742950" indent="-285750" defTabSz="906463">
              <a:defRPr sz="2400">
                <a:solidFill>
                  <a:schemeClr val="accent2"/>
                </a:solidFill>
                <a:latin typeface="Times New Roman" pitchFamily="18" charset="0"/>
              </a:defRPr>
            </a:lvl2pPr>
            <a:lvl3pPr marL="1143000" indent="-228600" defTabSz="906463">
              <a:defRPr sz="2400">
                <a:solidFill>
                  <a:schemeClr val="accent2"/>
                </a:solidFill>
                <a:latin typeface="Times New Roman" pitchFamily="18" charset="0"/>
              </a:defRPr>
            </a:lvl3pPr>
            <a:lvl4pPr marL="1600200" indent="-228600" defTabSz="906463">
              <a:defRPr sz="2400">
                <a:solidFill>
                  <a:schemeClr val="accent2"/>
                </a:solidFill>
                <a:latin typeface="Times New Roman" pitchFamily="18" charset="0"/>
              </a:defRPr>
            </a:lvl4pPr>
            <a:lvl5pPr marL="2057400" indent="-228600" defTabSz="906463">
              <a:defRPr sz="2400">
                <a:solidFill>
                  <a:schemeClr val="accent2"/>
                </a:solidFill>
                <a:latin typeface="Times New Roman" pitchFamily="18" charset="0"/>
              </a:defRPr>
            </a:lvl5pPr>
            <a:lvl6pPr marL="25146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6pPr>
            <a:lvl7pPr marL="29718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7pPr>
            <a:lvl8pPr marL="34290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8pPr>
            <a:lvl9pPr marL="3886200" indent="-228600" defTabSz="906463" eaLnBrk="0" fontAlgn="base" hangingPunct="0">
              <a:lnSpc>
                <a:spcPct val="80000"/>
              </a:lnSpc>
              <a:spcBef>
                <a:spcPct val="10000"/>
              </a:spcBef>
              <a:spcAft>
                <a:spcPct val="0"/>
              </a:spcAft>
              <a:buChar char="–"/>
              <a:defRPr sz="2400">
                <a:solidFill>
                  <a:schemeClr val="accent2"/>
                </a:solidFill>
                <a:latin typeface="Times New Roman" pitchFamily="18" charset="0"/>
              </a:defRPr>
            </a:lvl9pPr>
          </a:lstStyle>
          <a:p>
            <a:fld id="{082AB98F-405B-4A83-8E86-C3C0F05FA7EF}" type="slidenum">
              <a:rPr lang="hu-HU" sz="1200">
                <a:solidFill>
                  <a:srgbClr val="000000"/>
                </a:solidFill>
              </a:rPr>
              <a:pPr/>
              <a:t>19</a:t>
            </a:fld>
            <a:endParaRPr lang="hu-HU" sz="1200">
              <a:solidFill>
                <a:srgbClr val="000000"/>
              </a:solidFill>
            </a:endParaRPr>
          </a:p>
        </p:txBody>
      </p:sp>
      <p:sp>
        <p:nvSpPr>
          <p:cNvPr id="40963" name="Rectangle 2"/>
          <p:cNvSpPr>
            <a:spLocks noGrp="1" noRot="1" noChangeAspect="1" noChangeArrowheads="1" noTextEdit="1"/>
          </p:cNvSpPr>
          <p:nvPr>
            <p:ph type="sldImg"/>
          </p:nvPr>
        </p:nvSpPr>
        <p:spPr>
          <a:xfrm>
            <a:off x="942975" y="746125"/>
            <a:ext cx="4972050" cy="3730625"/>
          </a:xfrm>
          <a:ln/>
        </p:spPr>
      </p:sp>
      <p:sp>
        <p:nvSpPr>
          <p:cNvPr id="40964" name="Rectangle 3"/>
          <p:cNvSpPr>
            <a:spLocks noGrp="1" noChangeArrowheads="1"/>
          </p:cNvSpPr>
          <p:nvPr>
            <p:ph type="body" idx="1"/>
          </p:nvPr>
        </p:nvSpPr>
        <p:spPr>
          <a:xfrm>
            <a:off x="914400" y="4724108"/>
            <a:ext cx="5029200" cy="4477000"/>
          </a:xfrm>
          <a:noFill/>
        </p:spPr>
        <p:txBody>
          <a:bodyPr/>
          <a:lstStyle/>
          <a:p>
            <a:pPr algn="ctr"/>
            <a:r>
              <a:rPr lang="en-US" smtClean="0"/>
              <a:t>Jinarajadasa C.,  </a:t>
            </a:r>
            <a:r>
              <a:rPr lang="en-US" i="1" smtClean="0"/>
              <a:t>First Principles of Theosophy, </a:t>
            </a:r>
            <a:r>
              <a:rPr lang="en-US" smtClean="0"/>
              <a:t>TPH, 1960, Fig. 43, p. 110</a:t>
            </a:r>
          </a:p>
          <a:p>
            <a:pPr algn="ctr"/>
            <a:endParaRPr lang="en-US" smtClean="0"/>
          </a:p>
          <a:p>
            <a:pPr algn="just"/>
            <a:r>
              <a:rPr lang="en-US" i="1" smtClean="0"/>
              <a:t>        Sanchita</a:t>
            </a:r>
            <a:r>
              <a:rPr lang="en-US" smtClean="0"/>
              <a:t> is the accrued Karma--good and evil. </a:t>
            </a:r>
            <a:r>
              <a:rPr lang="en-US" i="1" smtClean="0"/>
              <a:t>Prârabda </a:t>
            </a:r>
            <a:r>
              <a:rPr lang="en-US" smtClean="0"/>
              <a:t>is that portion of Sanchita that is more or less assigned for working out in the forth-coming incarnation.</a:t>
            </a:r>
          </a:p>
          <a:p>
            <a:pPr algn="just"/>
            <a:r>
              <a:rPr lang="en-US" smtClean="0"/>
              <a:t>      The </a:t>
            </a:r>
            <a:r>
              <a:rPr lang="en-US" b="1" smtClean="0"/>
              <a:t>Lords of Karma,</a:t>
            </a:r>
            <a:r>
              <a:rPr lang="en-US" smtClean="0"/>
              <a:t> </a:t>
            </a:r>
            <a:r>
              <a:rPr lang="en-US" i="1" smtClean="0"/>
              <a:t>Lipikas,</a:t>
            </a:r>
            <a:r>
              <a:rPr lang="en-US" smtClean="0"/>
              <a:t> assist the individual in the process of coming into a new incarnation by deciding the various parameters, with an objective to enable one to grow steadily towards the </a:t>
            </a:r>
            <a:r>
              <a:rPr lang="en-US" b="1" smtClean="0"/>
              <a:t>Archetype</a:t>
            </a:r>
            <a:r>
              <a:rPr lang="en-US" smtClean="0"/>
              <a:t> set by the Logos.</a:t>
            </a:r>
          </a:p>
          <a:p>
            <a:pPr algn="just"/>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B16DCC-777B-4A28-A732-26051FA48C1C}" type="slidenum">
              <a:rPr lang="hu-HU" altLang="hu-HU"/>
              <a:pPr/>
              <a:t>21</a:t>
            </a:fld>
            <a:endParaRPr lang="hu-HU" altLang="hu-HU"/>
          </a:p>
        </p:txBody>
      </p:sp>
      <p:sp>
        <p:nvSpPr>
          <p:cNvPr id="871426" name="Rectangle 2"/>
          <p:cNvSpPr>
            <a:spLocks noGrp="1" noRot="1" noChangeAspect="1" noChangeArrowheads="1" noTextEdit="1"/>
          </p:cNvSpPr>
          <p:nvPr>
            <p:ph type="sldImg"/>
          </p:nvPr>
        </p:nvSpPr>
        <p:spPr>
          <a:xfrm>
            <a:off x="942975" y="746125"/>
            <a:ext cx="4972050" cy="3730625"/>
          </a:xfrm>
          <a:ln/>
        </p:spPr>
      </p:sp>
      <p:sp>
        <p:nvSpPr>
          <p:cNvPr id="871427" name="Rectangle 3"/>
          <p:cNvSpPr>
            <a:spLocks noGrp="1" noChangeArrowheads="1"/>
          </p:cNvSpPr>
          <p:nvPr>
            <p:ph type="body" idx="1"/>
          </p:nvPr>
        </p:nvSpPr>
        <p:spPr/>
        <p:txBody>
          <a:bodyPr/>
          <a:lstStyle/>
          <a:p>
            <a:r>
              <a:rPr lang="hu-HU" altLang="hu-HU"/>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5A67AF-8E9A-4284-9462-607B0CD1B637}" type="slidenum">
              <a:rPr lang="hu-HU" altLang="hu-HU"/>
              <a:pPr/>
              <a:t>22</a:t>
            </a:fld>
            <a:endParaRPr lang="hu-HU" altLang="hu-HU"/>
          </a:p>
        </p:txBody>
      </p:sp>
      <p:sp>
        <p:nvSpPr>
          <p:cNvPr id="873474" name="Rectangle 2"/>
          <p:cNvSpPr>
            <a:spLocks noGrp="1" noRot="1" noChangeAspect="1" noChangeArrowheads="1" noTextEdit="1"/>
          </p:cNvSpPr>
          <p:nvPr>
            <p:ph type="sldImg"/>
          </p:nvPr>
        </p:nvSpPr>
        <p:spPr>
          <a:ln/>
        </p:spPr>
      </p:sp>
      <p:sp>
        <p:nvSpPr>
          <p:cNvPr id="873475" name="Rectangle 3"/>
          <p:cNvSpPr>
            <a:spLocks noGrp="1" noChangeArrowheads="1"/>
          </p:cNvSpPr>
          <p:nvPr>
            <p:ph type="body" idx="1"/>
          </p:nvPr>
        </p:nvSpPr>
        <p:spPr/>
        <p:txBody>
          <a:bodyPr/>
          <a:lstStyle/>
          <a:p>
            <a:endParaRPr lang="hu-HU" alt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dirty="0" smtClean="0"/>
              <a:t>Click to edit Master title style</a:t>
            </a:r>
            <a:endParaRPr lang="hu-H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hu-HU" dirty="0"/>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BA96BADA-9F69-45AA-ABC4-5063EC1790B2}" type="slidenum">
              <a:rPr lang="hu-HU" altLang="hu-HU" smtClean="0"/>
              <a:pPr/>
              <a:t>‹#›</a:t>
            </a:fld>
            <a:endParaRPr lang="hu-HU" altLang="hu-HU" dirty="0"/>
          </a:p>
        </p:txBody>
      </p:sp>
    </p:spTree>
    <p:extLst>
      <p:ext uri="{BB962C8B-B14F-4D97-AF65-F5344CB8AC3E}">
        <p14:creationId xmlns:p14="http://schemas.microsoft.com/office/powerpoint/2010/main" val="3783018631"/>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hu-HU" dirty="0"/>
          </a:p>
        </p:txBody>
      </p:sp>
      <p:sp>
        <p:nvSpPr>
          <p:cNvPr id="3" name="Vertical Text Placeholder 2"/>
          <p:cNvSpPr>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8F7B3CCF-96DE-4E6D-A5C0-C85812F62C18}" type="slidenum">
              <a:rPr lang="hu-HU" altLang="hu-HU" smtClean="0"/>
              <a:pPr/>
              <a:t>‹#›</a:t>
            </a:fld>
            <a:endParaRPr lang="hu-HU" altLang="hu-HU" dirty="0"/>
          </a:p>
        </p:txBody>
      </p:sp>
    </p:spTree>
    <p:extLst>
      <p:ext uri="{BB962C8B-B14F-4D97-AF65-F5344CB8AC3E}">
        <p14:creationId xmlns:p14="http://schemas.microsoft.com/office/powerpoint/2010/main" val="3437088799"/>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1981200" cy="5867400"/>
          </a:xfrm>
        </p:spPr>
        <p:txBody>
          <a:bodyPr vert="eaVert"/>
          <a:lstStyle>
            <a:lvl1pPr>
              <a:defRPr/>
            </a:lvl1pPr>
          </a:lstStyle>
          <a:p>
            <a:r>
              <a:rPr lang="en-US" dirty="0" smtClean="0"/>
              <a:t>Click to edit Master title style</a:t>
            </a:r>
            <a:endParaRPr lang="hu-HU" dirty="0"/>
          </a:p>
        </p:txBody>
      </p:sp>
      <p:sp>
        <p:nvSpPr>
          <p:cNvPr id="3" name="Vertical Text Placeholder 2"/>
          <p:cNvSpPr>
            <a:spLocks noGrp="1"/>
          </p:cNvSpPr>
          <p:nvPr>
            <p:ph type="body" orient="vert" idx="1"/>
          </p:nvPr>
        </p:nvSpPr>
        <p:spPr>
          <a:xfrm>
            <a:off x="685800" y="609600"/>
            <a:ext cx="5791200" cy="5867400"/>
          </a:xfrm>
        </p:spPr>
        <p:txBody>
          <a:bodyPr vert="eaVert"/>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A90D7640-2795-49AB-A5CD-C34874DC2393}" type="slidenum">
              <a:rPr lang="hu-HU" altLang="hu-HU" smtClean="0"/>
              <a:pPr/>
              <a:t>‹#›</a:t>
            </a:fld>
            <a:endParaRPr lang="hu-HU" altLang="hu-HU" dirty="0"/>
          </a:p>
        </p:txBody>
      </p:sp>
    </p:spTree>
    <p:extLst>
      <p:ext uri="{BB962C8B-B14F-4D97-AF65-F5344CB8AC3E}">
        <p14:creationId xmlns:p14="http://schemas.microsoft.com/office/powerpoint/2010/main" val="3730618503"/>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endParaRPr lang="hu-H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hu-H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DA0D319-AEF0-4038-AB09-4E55CAD33873}" type="slidenum">
              <a:rPr lang="hu-HU">
                <a:solidFill>
                  <a:srgbClr val="000000"/>
                </a:solidFill>
              </a:rPr>
              <a:pPr>
                <a:defRPr/>
              </a:pPr>
              <a:t>‹#›</a:t>
            </a:fld>
            <a:endParaRPr lang="hu-HU">
              <a:solidFill>
                <a:srgbClr val="000000"/>
              </a:solidFill>
            </a:endParaRPr>
          </a:p>
        </p:txBody>
      </p:sp>
    </p:spTree>
    <p:extLst>
      <p:ext uri="{BB962C8B-B14F-4D97-AF65-F5344CB8AC3E}">
        <p14:creationId xmlns:p14="http://schemas.microsoft.com/office/powerpoint/2010/main" val="259383776"/>
      </p:ext>
    </p:extLst>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hu-HU" dirty="0"/>
          </a:p>
        </p:txBody>
      </p:sp>
      <p:sp>
        <p:nvSpPr>
          <p:cNvPr id="3" name="Date Placeholder 2"/>
          <p:cNvSpPr>
            <a:spLocks noGrp="1"/>
          </p:cNvSpPr>
          <p:nvPr>
            <p:ph type="dt" sz="half" idx="10"/>
          </p:nvPr>
        </p:nvSpPr>
        <p:spPr/>
        <p:txBody>
          <a:bodyPr/>
          <a:lstStyle>
            <a:lvl1pPr>
              <a:defRPr/>
            </a:lvl1pPr>
          </a:lstStyle>
          <a:p>
            <a:endParaRPr lang="hu-HU" altLang="hu-HU" dirty="0">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hu-HU" altLang="hu-HU"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157BC96-8286-4B84-A0DD-0CA823157D5C}" type="slidenum">
              <a:rPr lang="hu-HU" altLang="hu-HU" smtClean="0">
                <a:solidFill>
                  <a:srgbClr val="000000"/>
                </a:solidFill>
              </a:rPr>
              <a:pPr/>
              <a:t>‹#›</a:t>
            </a:fld>
            <a:endParaRPr lang="hu-HU" altLang="hu-HU" dirty="0">
              <a:solidFill>
                <a:srgbClr val="000000"/>
              </a:solidFill>
            </a:endParaRPr>
          </a:p>
        </p:txBody>
      </p:sp>
    </p:spTree>
    <p:extLst>
      <p:ext uri="{BB962C8B-B14F-4D97-AF65-F5344CB8AC3E}">
        <p14:creationId xmlns:p14="http://schemas.microsoft.com/office/powerpoint/2010/main" val="748857375"/>
      </p:ext>
    </p:extLst>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endParaRPr lang="hu-H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hu-H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DA0D319-AEF0-4038-AB09-4E55CAD33873}" type="slidenum">
              <a:rPr lang="hu-HU">
                <a:solidFill>
                  <a:srgbClr val="000000"/>
                </a:solidFill>
              </a:rPr>
              <a:pPr>
                <a:defRPr/>
              </a:pPr>
              <a:t>‹#›</a:t>
            </a:fld>
            <a:endParaRPr lang="hu-HU">
              <a:solidFill>
                <a:srgbClr val="000000"/>
              </a:solidFill>
            </a:endParaRPr>
          </a:p>
        </p:txBody>
      </p:sp>
    </p:spTree>
    <p:extLst>
      <p:ext uri="{BB962C8B-B14F-4D97-AF65-F5344CB8AC3E}">
        <p14:creationId xmlns:p14="http://schemas.microsoft.com/office/powerpoint/2010/main" val="259383776"/>
      </p:ext>
    </p:extLst>
  </p:cSld>
  <p:clrMapOvr>
    <a:masterClrMapping/>
  </p:clrMapOvr>
  <p:transition spd="slow">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endParaRPr lang="hu-H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hu-H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DA0D319-AEF0-4038-AB09-4E55CAD33873}" type="slidenum">
              <a:rPr lang="hu-HU">
                <a:solidFill>
                  <a:srgbClr val="000000"/>
                </a:solidFill>
              </a:rPr>
              <a:pPr>
                <a:defRPr/>
              </a:pPr>
              <a:t>‹#›</a:t>
            </a:fld>
            <a:endParaRPr lang="hu-HU">
              <a:solidFill>
                <a:srgbClr val="000000"/>
              </a:solidFill>
            </a:endParaRPr>
          </a:p>
        </p:txBody>
      </p:sp>
    </p:spTree>
    <p:extLst>
      <p:ext uri="{BB962C8B-B14F-4D97-AF65-F5344CB8AC3E}">
        <p14:creationId xmlns:p14="http://schemas.microsoft.com/office/powerpoint/2010/main" val="259383776"/>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hu-HU" dirty="0"/>
          </a:p>
        </p:txBody>
      </p:sp>
      <p:sp>
        <p:nvSpPr>
          <p:cNvPr id="3" name="Content Placeholder 2"/>
          <p:cNvSpPr>
            <a:spLocks noGrp="1"/>
          </p:cNvSpPr>
          <p:nvPr>
            <p:ph idx="1"/>
          </p:nvPr>
        </p:nvSpPr>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14655643-D020-4861-AA5D-231AC8EB6CB1}" type="slidenum">
              <a:rPr lang="hu-HU" altLang="hu-HU" smtClean="0"/>
              <a:pPr/>
              <a:t>‹#›</a:t>
            </a:fld>
            <a:endParaRPr lang="hu-HU" altLang="hu-HU" dirty="0"/>
          </a:p>
        </p:txBody>
      </p:sp>
    </p:spTree>
    <p:extLst>
      <p:ext uri="{BB962C8B-B14F-4D97-AF65-F5344CB8AC3E}">
        <p14:creationId xmlns:p14="http://schemas.microsoft.com/office/powerpoint/2010/main" val="4126138325"/>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hu-H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hu-HU" altLang="hu-HU" dirty="0"/>
          </a:p>
        </p:txBody>
      </p:sp>
      <p:sp>
        <p:nvSpPr>
          <p:cNvPr id="5" name="Footer Placeholder 4"/>
          <p:cNvSpPr>
            <a:spLocks noGrp="1"/>
          </p:cNvSpPr>
          <p:nvPr>
            <p:ph type="ftr" sz="quarter" idx="11"/>
          </p:nvPr>
        </p:nvSpPr>
        <p:spPr/>
        <p:txBody>
          <a:bodyPr/>
          <a:lstStyle>
            <a:lvl1pPr>
              <a:defRPr/>
            </a:lvl1pPr>
          </a:lstStyle>
          <a:p>
            <a:endParaRPr lang="hu-HU" altLang="hu-HU" dirty="0"/>
          </a:p>
        </p:txBody>
      </p:sp>
      <p:sp>
        <p:nvSpPr>
          <p:cNvPr id="6" name="Slide Number Placeholder 5"/>
          <p:cNvSpPr>
            <a:spLocks noGrp="1"/>
          </p:cNvSpPr>
          <p:nvPr>
            <p:ph type="sldNum" sz="quarter" idx="12"/>
          </p:nvPr>
        </p:nvSpPr>
        <p:spPr/>
        <p:txBody>
          <a:bodyPr/>
          <a:lstStyle>
            <a:lvl1pPr>
              <a:defRPr/>
            </a:lvl1pPr>
          </a:lstStyle>
          <a:p>
            <a:fld id="{0D5BCC3C-FA94-4D96-B7DC-D068CE5CE8C9}" type="slidenum">
              <a:rPr lang="hu-HU" altLang="hu-HU" smtClean="0"/>
              <a:pPr/>
              <a:t>‹#›</a:t>
            </a:fld>
            <a:endParaRPr lang="hu-HU" altLang="hu-HU" dirty="0"/>
          </a:p>
        </p:txBody>
      </p:sp>
    </p:spTree>
    <p:extLst>
      <p:ext uri="{BB962C8B-B14F-4D97-AF65-F5344CB8AC3E}">
        <p14:creationId xmlns:p14="http://schemas.microsoft.com/office/powerpoint/2010/main" val="2469391753"/>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hu-HU" dirty="0"/>
          </a:p>
        </p:txBody>
      </p:sp>
      <p:sp>
        <p:nvSpPr>
          <p:cNvPr id="3" name="Content Placeholder 2"/>
          <p:cNvSpPr>
            <a:spLocks noGrp="1"/>
          </p:cNvSpPr>
          <p:nvPr>
            <p:ph sz="half" idx="1"/>
          </p:nvPr>
        </p:nvSpPr>
        <p:spPr>
          <a:xfrm>
            <a:off x="838200" y="2362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4" name="Content Placeholder 3"/>
          <p:cNvSpPr>
            <a:spLocks noGrp="1"/>
          </p:cNvSpPr>
          <p:nvPr>
            <p:ph sz="half" idx="2"/>
          </p:nvPr>
        </p:nvSpPr>
        <p:spPr>
          <a:xfrm>
            <a:off x="4800600" y="2362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5" name="Date Placeholder 4"/>
          <p:cNvSpPr>
            <a:spLocks noGrp="1"/>
          </p:cNvSpPr>
          <p:nvPr>
            <p:ph type="dt" sz="half" idx="10"/>
          </p:nvPr>
        </p:nvSpPr>
        <p:spPr/>
        <p:txBody>
          <a:bodyPr/>
          <a:lstStyle>
            <a:lvl1pPr>
              <a:defRPr/>
            </a:lvl1pPr>
          </a:lstStyle>
          <a:p>
            <a:endParaRPr lang="hu-HU" altLang="hu-HU" dirty="0"/>
          </a:p>
        </p:txBody>
      </p:sp>
      <p:sp>
        <p:nvSpPr>
          <p:cNvPr id="6" name="Footer Placeholder 5"/>
          <p:cNvSpPr>
            <a:spLocks noGrp="1"/>
          </p:cNvSpPr>
          <p:nvPr>
            <p:ph type="ftr" sz="quarter" idx="11"/>
          </p:nvPr>
        </p:nvSpPr>
        <p:spPr/>
        <p:txBody>
          <a:bodyPr/>
          <a:lstStyle>
            <a:lvl1pPr>
              <a:defRPr/>
            </a:lvl1pPr>
          </a:lstStyle>
          <a:p>
            <a:endParaRPr lang="hu-HU" altLang="hu-HU" dirty="0"/>
          </a:p>
        </p:txBody>
      </p:sp>
      <p:sp>
        <p:nvSpPr>
          <p:cNvPr id="7" name="Slide Number Placeholder 6"/>
          <p:cNvSpPr>
            <a:spLocks noGrp="1"/>
          </p:cNvSpPr>
          <p:nvPr>
            <p:ph type="sldNum" sz="quarter" idx="12"/>
          </p:nvPr>
        </p:nvSpPr>
        <p:spPr/>
        <p:txBody>
          <a:bodyPr/>
          <a:lstStyle>
            <a:lvl1pPr>
              <a:defRPr/>
            </a:lvl1pPr>
          </a:lstStyle>
          <a:p>
            <a:fld id="{EF216D3B-E6AD-48FE-8A4C-82FEE09D8222}" type="slidenum">
              <a:rPr lang="hu-HU" altLang="hu-HU" smtClean="0"/>
              <a:pPr/>
              <a:t>‹#›</a:t>
            </a:fld>
            <a:endParaRPr lang="hu-HU" altLang="hu-HU" dirty="0"/>
          </a:p>
        </p:txBody>
      </p:sp>
    </p:spTree>
    <p:extLst>
      <p:ext uri="{BB962C8B-B14F-4D97-AF65-F5344CB8AC3E}">
        <p14:creationId xmlns:p14="http://schemas.microsoft.com/office/powerpoint/2010/main" val="3083846266"/>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hu-H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7" name="Date Placeholder 6"/>
          <p:cNvSpPr>
            <a:spLocks noGrp="1"/>
          </p:cNvSpPr>
          <p:nvPr>
            <p:ph type="dt" sz="half" idx="10"/>
          </p:nvPr>
        </p:nvSpPr>
        <p:spPr/>
        <p:txBody>
          <a:bodyPr/>
          <a:lstStyle>
            <a:lvl1pPr>
              <a:defRPr/>
            </a:lvl1pPr>
          </a:lstStyle>
          <a:p>
            <a:endParaRPr lang="hu-HU" altLang="hu-HU" dirty="0"/>
          </a:p>
        </p:txBody>
      </p:sp>
      <p:sp>
        <p:nvSpPr>
          <p:cNvPr id="8" name="Footer Placeholder 7"/>
          <p:cNvSpPr>
            <a:spLocks noGrp="1"/>
          </p:cNvSpPr>
          <p:nvPr>
            <p:ph type="ftr" sz="quarter" idx="11"/>
          </p:nvPr>
        </p:nvSpPr>
        <p:spPr/>
        <p:txBody>
          <a:bodyPr/>
          <a:lstStyle>
            <a:lvl1pPr>
              <a:defRPr/>
            </a:lvl1pPr>
          </a:lstStyle>
          <a:p>
            <a:endParaRPr lang="hu-HU" altLang="hu-HU" dirty="0"/>
          </a:p>
        </p:txBody>
      </p:sp>
      <p:sp>
        <p:nvSpPr>
          <p:cNvPr id="9" name="Slide Number Placeholder 8"/>
          <p:cNvSpPr>
            <a:spLocks noGrp="1"/>
          </p:cNvSpPr>
          <p:nvPr>
            <p:ph type="sldNum" sz="quarter" idx="12"/>
          </p:nvPr>
        </p:nvSpPr>
        <p:spPr/>
        <p:txBody>
          <a:bodyPr/>
          <a:lstStyle>
            <a:lvl1pPr>
              <a:defRPr/>
            </a:lvl1pPr>
          </a:lstStyle>
          <a:p>
            <a:fld id="{F1BE6B88-B6C4-49E3-BFEA-5AF460B7E510}" type="slidenum">
              <a:rPr lang="hu-HU" altLang="hu-HU" smtClean="0"/>
              <a:pPr/>
              <a:t>‹#›</a:t>
            </a:fld>
            <a:endParaRPr lang="hu-HU" altLang="hu-HU" dirty="0"/>
          </a:p>
        </p:txBody>
      </p:sp>
    </p:spTree>
    <p:extLst>
      <p:ext uri="{BB962C8B-B14F-4D97-AF65-F5344CB8AC3E}">
        <p14:creationId xmlns:p14="http://schemas.microsoft.com/office/powerpoint/2010/main" val="3135391372"/>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hu-HU" dirty="0"/>
          </a:p>
        </p:txBody>
      </p:sp>
      <p:sp>
        <p:nvSpPr>
          <p:cNvPr id="3" name="Date Placeholder 2"/>
          <p:cNvSpPr>
            <a:spLocks noGrp="1"/>
          </p:cNvSpPr>
          <p:nvPr>
            <p:ph type="dt" sz="half" idx="10"/>
          </p:nvPr>
        </p:nvSpPr>
        <p:spPr/>
        <p:txBody>
          <a:bodyPr/>
          <a:lstStyle>
            <a:lvl1pPr>
              <a:defRPr/>
            </a:lvl1pPr>
          </a:lstStyle>
          <a:p>
            <a:endParaRPr lang="hu-HU" altLang="hu-HU" dirty="0"/>
          </a:p>
        </p:txBody>
      </p:sp>
      <p:sp>
        <p:nvSpPr>
          <p:cNvPr id="4" name="Footer Placeholder 3"/>
          <p:cNvSpPr>
            <a:spLocks noGrp="1"/>
          </p:cNvSpPr>
          <p:nvPr>
            <p:ph type="ftr" sz="quarter" idx="11"/>
          </p:nvPr>
        </p:nvSpPr>
        <p:spPr/>
        <p:txBody>
          <a:bodyPr/>
          <a:lstStyle>
            <a:lvl1pPr>
              <a:defRPr/>
            </a:lvl1pPr>
          </a:lstStyle>
          <a:p>
            <a:endParaRPr lang="hu-HU" altLang="hu-HU" dirty="0"/>
          </a:p>
        </p:txBody>
      </p:sp>
      <p:sp>
        <p:nvSpPr>
          <p:cNvPr id="5" name="Slide Number Placeholder 4"/>
          <p:cNvSpPr>
            <a:spLocks noGrp="1"/>
          </p:cNvSpPr>
          <p:nvPr>
            <p:ph type="sldNum" sz="quarter" idx="12"/>
          </p:nvPr>
        </p:nvSpPr>
        <p:spPr/>
        <p:txBody>
          <a:bodyPr/>
          <a:lstStyle>
            <a:lvl1pPr>
              <a:defRPr/>
            </a:lvl1pPr>
          </a:lstStyle>
          <a:p>
            <a:fld id="{6157BC96-8286-4B84-A0DD-0CA823157D5C}" type="slidenum">
              <a:rPr lang="hu-HU" altLang="hu-HU" smtClean="0"/>
              <a:pPr/>
              <a:t>‹#›</a:t>
            </a:fld>
            <a:endParaRPr lang="hu-HU" altLang="hu-HU" dirty="0"/>
          </a:p>
        </p:txBody>
      </p:sp>
    </p:spTree>
    <p:extLst>
      <p:ext uri="{BB962C8B-B14F-4D97-AF65-F5344CB8AC3E}">
        <p14:creationId xmlns:p14="http://schemas.microsoft.com/office/powerpoint/2010/main" val="748857375"/>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hu-HU" altLang="hu-HU" dirty="0"/>
          </a:p>
        </p:txBody>
      </p:sp>
      <p:sp>
        <p:nvSpPr>
          <p:cNvPr id="3" name="Footer Placeholder 2"/>
          <p:cNvSpPr>
            <a:spLocks noGrp="1"/>
          </p:cNvSpPr>
          <p:nvPr>
            <p:ph type="ftr" sz="quarter" idx="11"/>
          </p:nvPr>
        </p:nvSpPr>
        <p:spPr/>
        <p:txBody>
          <a:bodyPr/>
          <a:lstStyle>
            <a:lvl1pPr>
              <a:defRPr/>
            </a:lvl1pPr>
          </a:lstStyle>
          <a:p>
            <a:endParaRPr lang="hu-HU" altLang="hu-HU" dirty="0"/>
          </a:p>
        </p:txBody>
      </p:sp>
      <p:sp>
        <p:nvSpPr>
          <p:cNvPr id="4" name="Slide Number Placeholder 3"/>
          <p:cNvSpPr>
            <a:spLocks noGrp="1"/>
          </p:cNvSpPr>
          <p:nvPr>
            <p:ph type="sldNum" sz="quarter" idx="12"/>
          </p:nvPr>
        </p:nvSpPr>
        <p:spPr/>
        <p:txBody>
          <a:bodyPr/>
          <a:lstStyle>
            <a:lvl1pPr>
              <a:defRPr/>
            </a:lvl1pPr>
          </a:lstStyle>
          <a:p>
            <a:fld id="{1090F790-E088-46DE-8E4D-97EF5303291C}" type="slidenum">
              <a:rPr lang="hu-HU" altLang="hu-HU" smtClean="0"/>
              <a:pPr/>
              <a:t>‹#›</a:t>
            </a:fld>
            <a:endParaRPr lang="hu-HU" altLang="hu-HU" dirty="0"/>
          </a:p>
        </p:txBody>
      </p:sp>
    </p:spTree>
    <p:extLst>
      <p:ext uri="{BB962C8B-B14F-4D97-AF65-F5344CB8AC3E}">
        <p14:creationId xmlns:p14="http://schemas.microsoft.com/office/powerpoint/2010/main" val="2895037460"/>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hu-H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endParaRPr lang="hu-HU" altLang="hu-HU" dirty="0"/>
          </a:p>
        </p:txBody>
      </p:sp>
      <p:sp>
        <p:nvSpPr>
          <p:cNvPr id="6" name="Footer Placeholder 5"/>
          <p:cNvSpPr>
            <a:spLocks noGrp="1"/>
          </p:cNvSpPr>
          <p:nvPr>
            <p:ph type="ftr" sz="quarter" idx="11"/>
          </p:nvPr>
        </p:nvSpPr>
        <p:spPr/>
        <p:txBody>
          <a:bodyPr/>
          <a:lstStyle>
            <a:lvl1pPr>
              <a:defRPr/>
            </a:lvl1pPr>
          </a:lstStyle>
          <a:p>
            <a:endParaRPr lang="hu-HU" altLang="hu-HU" dirty="0"/>
          </a:p>
        </p:txBody>
      </p:sp>
      <p:sp>
        <p:nvSpPr>
          <p:cNvPr id="7" name="Slide Number Placeholder 6"/>
          <p:cNvSpPr>
            <a:spLocks noGrp="1"/>
          </p:cNvSpPr>
          <p:nvPr>
            <p:ph type="sldNum" sz="quarter" idx="12"/>
          </p:nvPr>
        </p:nvSpPr>
        <p:spPr/>
        <p:txBody>
          <a:bodyPr/>
          <a:lstStyle>
            <a:lvl1pPr>
              <a:defRPr/>
            </a:lvl1pPr>
          </a:lstStyle>
          <a:p>
            <a:fld id="{AD934381-72FF-49F5-979E-1B117CD689D1}" type="slidenum">
              <a:rPr lang="hu-HU" altLang="hu-HU" smtClean="0"/>
              <a:pPr/>
              <a:t>‹#›</a:t>
            </a:fld>
            <a:endParaRPr lang="hu-HU" altLang="hu-HU" dirty="0"/>
          </a:p>
        </p:txBody>
      </p:sp>
    </p:spTree>
    <p:extLst>
      <p:ext uri="{BB962C8B-B14F-4D97-AF65-F5344CB8AC3E}">
        <p14:creationId xmlns:p14="http://schemas.microsoft.com/office/powerpoint/2010/main" val="2721997335"/>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hu-HU"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endParaRPr lang="hu-HU" altLang="hu-HU" dirty="0"/>
          </a:p>
        </p:txBody>
      </p:sp>
      <p:sp>
        <p:nvSpPr>
          <p:cNvPr id="6" name="Footer Placeholder 5"/>
          <p:cNvSpPr>
            <a:spLocks noGrp="1"/>
          </p:cNvSpPr>
          <p:nvPr>
            <p:ph type="ftr" sz="quarter" idx="11"/>
          </p:nvPr>
        </p:nvSpPr>
        <p:spPr/>
        <p:txBody>
          <a:bodyPr/>
          <a:lstStyle>
            <a:lvl1pPr>
              <a:defRPr/>
            </a:lvl1pPr>
          </a:lstStyle>
          <a:p>
            <a:endParaRPr lang="hu-HU" altLang="hu-HU" dirty="0"/>
          </a:p>
        </p:txBody>
      </p:sp>
      <p:sp>
        <p:nvSpPr>
          <p:cNvPr id="7" name="Slide Number Placeholder 6"/>
          <p:cNvSpPr>
            <a:spLocks noGrp="1"/>
          </p:cNvSpPr>
          <p:nvPr>
            <p:ph type="sldNum" sz="quarter" idx="12"/>
          </p:nvPr>
        </p:nvSpPr>
        <p:spPr/>
        <p:txBody>
          <a:bodyPr/>
          <a:lstStyle>
            <a:lvl1pPr>
              <a:defRPr/>
            </a:lvl1pPr>
          </a:lstStyle>
          <a:p>
            <a:fld id="{95E4EA10-606A-4E4C-B26E-37D8E286F920}" type="slidenum">
              <a:rPr lang="hu-HU" altLang="hu-HU" smtClean="0"/>
              <a:pPr/>
              <a:t>‹#›</a:t>
            </a:fld>
            <a:endParaRPr lang="hu-HU" altLang="hu-HU" dirty="0"/>
          </a:p>
        </p:txBody>
      </p:sp>
    </p:spTree>
    <p:extLst>
      <p:ext uri="{BB962C8B-B14F-4D97-AF65-F5344CB8AC3E}">
        <p14:creationId xmlns:p14="http://schemas.microsoft.com/office/powerpoint/2010/main" val="2494836160"/>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altLang="hu-HU" dirty="0" smtClean="0"/>
              <a:t>Mintacím szerkesztése</a:t>
            </a:r>
          </a:p>
        </p:txBody>
      </p:sp>
      <p:sp>
        <p:nvSpPr>
          <p:cNvPr id="1027" name="Rectangle 3"/>
          <p:cNvSpPr>
            <a:spLocks noGrp="1" noChangeArrowheads="1"/>
          </p:cNvSpPr>
          <p:nvPr>
            <p:ph type="body" idx="1"/>
          </p:nvPr>
        </p:nvSpPr>
        <p:spPr bwMode="auto">
          <a:xfrm>
            <a:off x="838200" y="2362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dirty="0" smtClean="0"/>
              <a:t>Mintaszöveg szerkesztése</a:t>
            </a:r>
          </a:p>
          <a:p>
            <a:pPr lvl="1"/>
            <a:r>
              <a:rPr lang="hu-HU" altLang="hu-HU" dirty="0" smtClean="0"/>
              <a:t>Második szint</a:t>
            </a:r>
          </a:p>
          <a:p>
            <a:pPr lvl="2"/>
            <a:r>
              <a:rPr lang="hu-HU" altLang="hu-HU" dirty="0" smtClean="0"/>
              <a:t>Harmadik szint</a:t>
            </a:r>
          </a:p>
          <a:p>
            <a:pPr lvl="3"/>
            <a:r>
              <a:rPr lang="hu-HU" altLang="hu-HU" dirty="0" smtClean="0"/>
              <a:t>Negyedik szint</a:t>
            </a:r>
          </a:p>
          <a:p>
            <a:pPr lvl="4"/>
            <a:r>
              <a:rPr lang="hu-HU" altLang="hu-HU" dirty="0" smtClean="0"/>
              <a:t>Ötödik szint</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defRPr>
            </a:lvl1pPr>
          </a:lstStyle>
          <a:p>
            <a:endParaRPr lang="hu-HU" altLang="hu-HU"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hu-HU" altLang="hu-HU"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2A975181-7A8F-4375-B064-EBFC4B29E7C1}" type="slidenum">
              <a:rPr lang="hu-HU" altLang="hu-HU" smtClean="0"/>
              <a:pPr/>
              <a:t>‹#›</a:t>
            </a:fld>
            <a:endParaRPr lang="hu-HU" altLang="hu-H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Rectangle 3"/>
          <p:cNvSpPr>
            <a:spLocks noGrp="1" noChangeArrowheads="1"/>
          </p:cNvSpPr>
          <p:nvPr>
            <p:ph type="body" idx="1"/>
          </p:nvPr>
        </p:nvSpPr>
        <p:spPr bwMode="auto">
          <a:xfrm>
            <a:off x="838200" y="2362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smtClean="0">
                <a:solidFill>
                  <a:schemeClr val="tx1"/>
                </a:solidFill>
                <a:effectLst/>
              </a:defRPr>
            </a:lvl1pPr>
          </a:lstStyle>
          <a:p>
            <a:pPr algn="l">
              <a:defRPr/>
            </a:pPr>
            <a:endParaRPr lang="hu-HU">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smtClean="0">
                <a:solidFill>
                  <a:schemeClr val="tx1"/>
                </a:solidFill>
                <a:effectLst/>
              </a:defRPr>
            </a:lvl1pPr>
          </a:lstStyle>
          <a:p>
            <a:pPr>
              <a:defRPr/>
            </a:pPr>
            <a:endParaRPr lang="hu-HU">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smtClean="0">
                <a:solidFill>
                  <a:schemeClr val="tx1"/>
                </a:solidFill>
                <a:effectLst/>
              </a:defRPr>
            </a:lvl1pPr>
          </a:lstStyle>
          <a:p>
            <a:pPr>
              <a:defRPr/>
            </a:pPr>
            <a:fld id="{592B63AA-2FFD-4CB2-9111-9BC0AE7FE77B}" type="slidenum">
              <a:rPr lang="hu-HU">
                <a:solidFill>
                  <a:srgbClr val="000000"/>
                </a:solidFill>
                <a:latin typeface="Times New Roman" pitchFamily="18" charset="0"/>
              </a:rPr>
              <a:pPr>
                <a:defRPr/>
              </a:pPr>
              <a:t>‹#›</a:t>
            </a:fld>
            <a:endParaRPr lang="hu-HU">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altLang="hu-HU" dirty="0" smtClean="0"/>
              <a:t>Mintacím szerkesztése</a:t>
            </a:r>
          </a:p>
        </p:txBody>
      </p:sp>
      <p:sp>
        <p:nvSpPr>
          <p:cNvPr id="1027" name="Rectangle 3"/>
          <p:cNvSpPr>
            <a:spLocks noGrp="1" noChangeArrowheads="1"/>
          </p:cNvSpPr>
          <p:nvPr>
            <p:ph type="body" idx="1"/>
          </p:nvPr>
        </p:nvSpPr>
        <p:spPr bwMode="auto">
          <a:xfrm>
            <a:off x="838200" y="2362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dirty="0" smtClean="0"/>
              <a:t>Mintaszöveg szerkesztése</a:t>
            </a:r>
          </a:p>
          <a:p>
            <a:pPr lvl="1"/>
            <a:r>
              <a:rPr lang="hu-HU" altLang="hu-HU" dirty="0" smtClean="0"/>
              <a:t>Második szint</a:t>
            </a:r>
          </a:p>
          <a:p>
            <a:pPr lvl="2"/>
            <a:r>
              <a:rPr lang="hu-HU" altLang="hu-HU" dirty="0" smtClean="0"/>
              <a:t>Harmadik szint</a:t>
            </a:r>
          </a:p>
          <a:p>
            <a:pPr lvl="3"/>
            <a:r>
              <a:rPr lang="hu-HU" altLang="hu-HU" dirty="0" smtClean="0"/>
              <a:t>Negyedik szint</a:t>
            </a:r>
          </a:p>
          <a:p>
            <a:pPr lvl="4"/>
            <a:r>
              <a:rPr lang="hu-HU" altLang="hu-HU" dirty="0" smtClean="0"/>
              <a:t>Ötödik szint</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defRPr>
            </a:lvl1pPr>
          </a:lstStyle>
          <a:p>
            <a:endParaRPr lang="hu-HU" altLang="hu-HU"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hu-HU" altLang="hu-HU"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2A975181-7A8F-4375-B064-EBFC4B29E7C1}" type="slidenum">
              <a:rPr lang="hu-HU" altLang="hu-HU" smtClean="0">
                <a:solidFill>
                  <a:srgbClr val="000000"/>
                </a:solidFill>
              </a:rPr>
              <a:pPr/>
              <a:t>‹#›</a:t>
            </a:fld>
            <a:endParaRPr lang="hu-HU" altLang="hu-HU"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63" r:id="rId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Rectangle 3"/>
          <p:cNvSpPr>
            <a:spLocks noGrp="1" noChangeArrowheads="1"/>
          </p:cNvSpPr>
          <p:nvPr>
            <p:ph type="body" idx="1"/>
          </p:nvPr>
        </p:nvSpPr>
        <p:spPr bwMode="auto">
          <a:xfrm>
            <a:off x="838200" y="2362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smtClean="0">
                <a:solidFill>
                  <a:schemeClr val="tx1"/>
                </a:solidFill>
                <a:effectLst/>
              </a:defRPr>
            </a:lvl1pPr>
          </a:lstStyle>
          <a:p>
            <a:pPr algn="l">
              <a:defRPr/>
            </a:pPr>
            <a:endParaRPr lang="hu-HU">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smtClean="0">
                <a:solidFill>
                  <a:schemeClr val="tx1"/>
                </a:solidFill>
                <a:effectLst/>
              </a:defRPr>
            </a:lvl1pPr>
          </a:lstStyle>
          <a:p>
            <a:pPr>
              <a:defRPr/>
            </a:pPr>
            <a:endParaRPr lang="hu-HU">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smtClean="0">
                <a:solidFill>
                  <a:schemeClr val="tx1"/>
                </a:solidFill>
                <a:effectLst/>
              </a:defRPr>
            </a:lvl1pPr>
          </a:lstStyle>
          <a:p>
            <a:pPr>
              <a:defRPr/>
            </a:pPr>
            <a:fld id="{592B63AA-2FFD-4CB2-9111-9BC0AE7FE77B}" type="slidenum">
              <a:rPr lang="hu-HU">
                <a:solidFill>
                  <a:srgbClr val="000000"/>
                </a:solidFill>
                <a:latin typeface="Times New Roman" pitchFamily="18" charset="0"/>
              </a:rPr>
              <a:pPr>
                <a:defRPr/>
              </a:pPr>
              <a:t>‹#›</a:t>
            </a:fld>
            <a:endParaRPr lang="hu-HU">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5" r:id="rId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Rectangle 3"/>
          <p:cNvSpPr>
            <a:spLocks noGrp="1" noChangeArrowheads="1"/>
          </p:cNvSpPr>
          <p:nvPr>
            <p:ph type="body" idx="1"/>
          </p:nvPr>
        </p:nvSpPr>
        <p:spPr bwMode="auto">
          <a:xfrm>
            <a:off x="838200" y="2362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smtClean="0">
                <a:solidFill>
                  <a:schemeClr val="tx1"/>
                </a:solidFill>
                <a:effectLst/>
              </a:defRPr>
            </a:lvl1pPr>
          </a:lstStyle>
          <a:p>
            <a:pPr algn="l">
              <a:defRPr/>
            </a:pPr>
            <a:endParaRPr lang="hu-HU">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smtClean="0">
                <a:solidFill>
                  <a:schemeClr val="tx1"/>
                </a:solidFill>
                <a:effectLst/>
              </a:defRPr>
            </a:lvl1pPr>
          </a:lstStyle>
          <a:p>
            <a:pPr>
              <a:defRPr/>
            </a:pPr>
            <a:endParaRPr lang="hu-HU">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smtClean="0">
                <a:solidFill>
                  <a:schemeClr val="tx1"/>
                </a:solidFill>
                <a:effectLst/>
              </a:defRPr>
            </a:lvl1pPr>
          </a:lstStyle>
          <a:p>
            <a:pPr>
              <a:defRPr/>
            </a:pPr>
            <a:fld id="{592B63AA-2FFD-4CB2-9111-9BC0AE7FE77B}" type="slidenum">
              <a:rPr lang="hu-HU">
                <a:solidFill>
                  <a:srgbClr val="000000"/>
                </a:solidFill>
                <a:latin typeface="Times New Roman" pitchFamily="18" charset="0"/>
              </a:rPr>
              <a:pPr>
                <a:defRPr/>
              </a:pPr>
              <a:t>‹#›</a:t>
            </a:fld>
            <a:endParaRPr lang="hu-HU">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7" r:id="rId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1.wmf"/><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733" y="450352"/>
            <a:ext cx="7939668" cy="5965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148058" y="993846"/>
            <a:ext cx="1816100" cy="203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1162050" y="3856618"/>
            <a:ext cx="1816100" cy="204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6200000">
            <a:off x="6196943" y="961368"/>
            <a:ext cx="1816100" cy="204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6194394" y="3877899"/>
            <a:ext cx="1816100" cy="204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1554186" y="2091618"/>
            <a:ext cx="6035627" cy="2708434"/>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hu-HU" i="1" dirty="0">
                <a:solidFill>
                  <a:srgbClr val="0000CC"/>
                </a:solidFill>
              </a:rPr>
              <a:t>A Teozófiai Társulat </a:t>
            </a:r>
            <a:r>
              <a:rPr lang="hu-HU" i="1" dirty="0" smtClean="0">
                <a:solidFill>
                  <a:srgbClr val="0000CC"/>
                </a:solidFill>
              </a:rPr>
              <a:t>küldetése</a:t>
            </a:r>
          </a:p>
          <a:p>
            <a:endParaRPr lang="hu-HU" sz="1800" i="1" dirty="0" smtClean="0">
              <a:solidFill>
                <a:srgbClr val="0000CC"/>
              </a:solidFill>
            </a:endParaRPr>
          </a:p>
          <a:p>
            <a:r>
              <a:rPr lang="hu-HU" sz="2400" i="1" dirty="0">
                <a:solidFill>
                  <a:srgbClr val="0000CC"/>
                </a:solidFill>
              </a:rPr>
              <a:t>Az emberiség </a:t>
            </a:r>
            <a:r>
              <a:rPr lang="hu-HU" sz="2400" i="1" dirty="0" smtClean="0">
                <a:solidFill>
                  <a:srgbClr val="0000CC"/>
                </a:solidFill>
              </a:rPr>
              <a:t>szolgálata</a:t>
            </a:r>
            <a:br>
              <a:rPr lang="hu-HU" sz="2400" i="1" dirty="0" smtClean="0">
                <a:solidFill>
                  <a:srgbClr val="0000CC"/>
                </a:solidFill>
              </a:rPr>
            </a:br>
            <a:r>
              <a:rPr lang="hu-HU" sz="2400" i="1" dirty="0" smtClean="0">
                <a:solidFill>
                  <a:srgbClr val="0000CC"/>
                </a:solidFill>
              </a:rPr>
              <a:t> </a:t>
            </a:r>
            <a:r>
              <a:rPr lang="hu-HU" sz="2400" i="1" dirty="0">
                <a:solidFill>
                  <a:srgbClr val="0000CC"/>
                </a:solidFill>
              </a:rPr>
              <a:t>az Időtlen Bölcsesség egyre mélyebb megértésén</a:t>
            </a:r>
            <a:r>
              <a:rPr lang="hu-HU" sz="2400" i="1" dirty="0" smtClean="0">
                <a:solidFill>
                  <a:srgbClr val="0000CC"/>
                </a:solidFill>
              </a:rPr>
              <a:t>,</a:t>
            </a:r>
            <a:br>
              <a:rPr lang="hu-HU" sz="2400" i="1" dirty="0" smtClean="0">
                <a:solidFill>
                  <a:srgbClr val="0000CC"/>
                </a:solidFill>
              </a:rPr>
            </a:br>
            <a:r>
              <a:rPr lang="hu-HU" sz="2400" i="1" dirty="0" smtClean="0">
                <a:solidFill>
                  <a:srgbClr val="0000CC"/>
                </a:solidFill>
              </a:rPr>
              <a:t>minden </a:t>
            </a:r>
            <a:r>
              <a:rPr lang="hu-HU" sz="2400" i="1" dirty="0">
                <a:solidFill>
                  <a:srgbClr val="0000CC"/>
                </a:solidFill>
              </a:rPr>
              <a:t>élet egységének </a:t>
            </a:r>
            <a:r>
              <a:rPr lang="hu-HU" sz="2400" i="1" dirty="0" smtClean="0">
                <a:solidFill>
                  <a:srgbClr val="0000CC"/>
                </a:solidFill>
              </a:rPr>
              <a:t>felismerésén és </a:t>
            </a:r>
            <a:br>
              <a:rPr lang="hu-HU" sz="2400" i="1" dirty="0" smtClean="0">
                <a:solidFill>
                  <a:srgbClr val="0000CC"/>
                </a:solidFill>
              </a:rPr>
            </a:br>
            <a:r>
              <a:rPr lang="hu-HU" sz="2400" i="1" dirty="0" smtClean="0">
                <a:solidFill>
                  <a:srgbClr val="0000CC"/>
                </a:solidFill>
              </a:rPr>
              <a:t>a spirituális </a:t>
            </a:r>
            <a:r>
              <a:rPr lang="hu-HU" sz="2400" i="1" dirty="0">
                <a:solidFill>
                  <a:srgbClr val="0000CC"/>
                </a:solidFill>
              </a:rPr>
              <a:t>önfejlesztés gyakorlati </a:t>
            </a:r>
            <a:r>
              <a:rPr lang="hu-HU" sz="2400" i="1" dirty="0" smtClean="0">
                <a:solidFill>
                  <a:srgbClr val="0000CC"/>
                </a:solidFill>
              </a:rPr>
              <a:t>alkalmazásán</a:t>
            </a:r>
            <a:br>
              <a:rPr lang="hu-HU" sz="2400" i="1" dirty="0" smtClean="0">
                <a:solidFill>
                  <a:srgbClr val="0000CC"/>
                </a:solidFill>
              </a:rPr>
            </a:br>
            <a:r>
              <a:rPr lang="hu-HU" sz="2400" i="1" dirty="0" smtClean="0">
                <a:solidFill>
                  <a:srgbClr val="0000CC"/>
                </a:solidFill>
              </a:rPr>
              <a:t>keresztül</a:t>
            </a:r>
            <a:r>
              <a:rPr lang="hu-HU" sz="2400" i="1" dirty="0">
                <a:solidFill>
                  <a:srgbClr val="0000CC"/>
                </a:solidFill>
              </a:rPr>
              <a:t>.</a:t>
            </a:r>
            <a:endParaRPr lang="en-US" sz="2400" i="1" cap="none" spc="0" dirty="0">
              <a:ln w="11430"/>
              <a:solidFill>
                <a:srgbClr val="0000CC"/>
              </a:solidFill>
              <a:latin typeface="Accord Heavy SF" panose="020BE200000000000000"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138"/>
            <a:ext cx="8229600" cy="1143000"/>
          </a:xfrm>
        </p:spPr>
        <p:txBody>
          <a:bodyPr/>
          <a:lstStyle/>
          <a:p>
            <a:r>
              <a:rPr lang="hu-HU" b="1" spc="300" dirty="0" smtClean="0">
                <a:solidFill>
                  <a:srgbClr val="0000CC"/>
                </a:solidFill>
                <a:effectLst>
                  <a:outerShdw blurRad="38100" dist="38100" dir="2700000" algn="tl">
                    <a:srgbClr val="000000">
                      <a:alpha val="43137"/>
                    </a:srgbClr>
                  </a:outerShdw>
                </a:effectLst>
              </a:rPr>
              <a:t>GENDER-ELMÉLET</a:t>
            </a:r>
            <a:endParaRPr lang="hu-HU" b="1" spc="300" dirty="0">
              <a:solidFill>
                <a:srgbClr val="0000CC"/>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pPr algn="ctr">
              <a:spcBef>
                <a:spcPts val="0"/>
              </a:spcBef>
            </a:pPr>
            <a:r>
              <a:rPr lang="hu-HU" sz="3200" b="0" spc="100" dirty="0" smtClean="0">
                <a:solidFill>
                  <a:srgbClr val="0000CC"/>
                </a:solidFill>
                <a:effectLst>
                  <a:outerShdw blurRad="38100" dist="38100" dir="2700000" algn="tl">
                    <a:srgbClr val="000000">
                      <a:alpha val="43137"/>
                    </a:srgbClr>
                  </a:outerShdw>
                </a:effectLst>
              </a:rPr>
              <a:t>„SZEX”</a:t>
            </a:r>
            <a:endParaRPr lang="hu-HU" sz="3200" b="0" spc="100" dirty="0">
              <a:solidFill>
                <a:srgbClr val="0000CC"/>
              </a:solidFill>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217714" y="2276475"/>
            <a:ext cx="4299858" cy="3951288"/>
          </a:xfrm>
        </p:spPr>
        <p:txBody>
          <a:bodyPr/>
          <a:lstStyle/>
          <a:p>
            <a:r>
              <a:rPr lang="hu-HU" dirty="0" smtClean="0">
                <a:solidFill>
                  <a:srgbClr val="0000CC"/>
                </a:solidFill>
                <a:effectLst>
                  <a:outerShdw blurRad="38100" dist="38100" dir="2700000" algn="tl">
                    <a:srgbClr val="000000">
                      <a:alpha val="43137"/>
                    </a:srgbClr>
                  </a:outerShdw>
                </a:effectLst>
              </a:rPr>
              <a:t>Nyelvtan: </a:t>
            </a:r>
            <a:r>
              <a:rPr lang="hu-HU" dirty="0">
                <a:solidFill>
                  <a:srgbClr val="0000CC"/>
                </a:solidFill>
                <a:effectLst>
                  <a:outerShdw blurRad="38100" dist="38100" dir="2700000" algn="tl">
                    <a:srgbClr val="000000">
                      <a:alpha val="43137"/>
                    </a:srgbClr>
                  </a:outerShdw>
                </a:effectLst>
              </a:rPr>
              <a:t>nem (fő-, mellék-</a:t>
            </a:r>
            <a:r>
              <a:rPr lang="hu-HU" dirty="0" smtClean="0">
                <a:solidFill>
                  <a:srgbClr val="0000CC"/>
                </a:solidFill>
                <a:effectLst>
                  <a:outerShdw blurRad="38100" dist="38100" dir="2700000" algn="tl">
                    <a:srgbClr val="000000">
                      <a:alpha val="43137"/>
                    </a:srgbClr>
                  </a:outerShdw>
                </a:effectLst>
              </a:rPr>
              <a:t>)</a:t>
            </a:r>
          </a:p>
          <a:p>
            <a:pPr>
              <a:spcBef>
                <a:spcPts val="600"/>
              </a:spcBef>
            </a:pPr>
            <a:r>
              <a:rPr lang="hu-HU" dirty="0" smtClean="0">
                <a:solidFill>
                  <a:srgbClr val="0000CC"/>
                </a:solidFill>
                <a:effectLst>
                  <a:outerShdw blurRad="38100" dist="38100" dir="2700000" algn="tl">
                    <a:srgbClr val="000000">
                      <a:alpha val="43137"/>
                    </a:srgbClr>
                  </a:outerShdw>
                </a:effectLst>
              </a:rPr>
              <a:t>A </a:t>
            </a:r>
            <a:r>
              <a:rPr lang="hu-HU" dirty="0" smtClean="0">
                <a:solidFill>
                  <a:srgbClr val="FF3300"/>
                </a:solidFill>
                <a:effectLst>
                  <a:outerShdw blurRad="38100" dist="38100" dir="2700000" algn="tl">
                    <a:srgbClr val="000000">
                      <a:alpha val="43137"/>
                    </a:srgbClr>
                  </a:outerShdw>
                </a:effectLst>
              </a:rPr>
              <a:t>veleszületett</a:t>
            </a:r>
            <a:r>
              <a:rPr lang="hu-HU" dirty="0" smtClean="0">
                <a:solidFill>
                  <a:srgbClr val="00CC66"/>
                </a:solidFill>
                <a:effectLst>
                  <a:outerShdw blurRad="38100" dist="38100" dir="2700000" algn="tl">
                    <a:srgbClr val="000000">
                      <a:alpha val="43137"/>
                    </a:srgbClr>
                  </a:outerShdw>
                </a:effectLst>
              </a:rPr>
              <a:t> </a:t>
            </a:r>
            <a:r>
              <a:rPr lang="hu-HU" dirty="0" smtClean="0">
                <a:solidFill>
                  <a:srgbClr val="0000CC"/>
                </a:solidFill>
                <a:effectLst>
                  <a:outerShdw blurRad="38100" dist="38100" dir="2700000" algn="tl">
                    <a:srgbClr val="000000">
                      <a:alpha val="43137"/>
                    </a:srgbClr>
                  </a:outerShdw>
                </a:effectLst>
              </a:rPr>
              <a:t>biológiai nem</a:t>
            </a:r>
          </a:p>
          <a:p>
            <a:pPr marL="0" indent="0">
              <a:spcBef>
                <a:spcPts val="0"/>
              </a:spcBef>
              <a:buNone/>
            </a:pPr>
            <a:r>
              <a:rPr lang="hu-HU" dirty="0" smtClean="0">
                <a:solidFill>
                  <a:srgbClr val="0000CC"/>
                </a:solidFill>
                <a:effectLst>
                  <a:outerShdw blurRad="38100" dist="38100" dir="2700000" algn="tl">
                    <a:srgbClr val="000000">
                      <a:alpha val="43137"/>
                    </a:srgbClr>
                  </a:outerShdw>
                </a:effectLst>
              </a:rPr>
              <a:t>     – </a:t>
            </a:r>
            <a:r>
              <a:rPr lang="hu-HU" dirty="0">
                <a:solidFill>
                  <a:srgbClr val="0000CC"/>
                </a:solidFill>
                <a:effectLst>
                  <a:outerShdw blurRad="38100" dist="38100" dir="2700000" algn="tl">
                    <a:srgbClr val="000000">
                      <a:alpha val="43137"/>
                    </a:srgbClr>
                  </a:outerShdw>
                </a:effectLst>
              </a:rPr>
              <a:t>elsődleges: nemi szervek</a:t>
            </a:r>
          </a:p>
          <a:p>
            <a:pPr marL="0" indent="0">
              <a:spcBef>
                <a:spcPts val="0"/>
              </a:spcBef>
              <a:buNone/>
            </a:pPr>
            <a:r>
              <a:rPr lang="hu-HU" dirty="0">
                <a:solidFill>
                  <a:srgbClr val="0000CC"/>
                </a:solidFill>
                <a:effectLst>
                  <a:outerShdw blurRad="38100" dist="38100" dir="2700000" algn="tl">
                    <a:srgbClr val="000000">
                      <a:alpha val="43137"/>
                    </a:srgbClr>
                  </a:outerShdw>
                </a:effectLst>
              </a:rPr>
              <a:t>     – másodlagos: testi felépítés,  	hang-magasság, stb.</a:t>
            </a:r>
          </a:p>
          <a:p>
            <a:pPr>
              <a:spcBef>
                <a:spcPts val="600"/>
              </a:spcBef>
            </a:pPr>
            <a:r>
              <a:rPr lang="hu-HU" dirty="0" smtClean="0">
                <a:solidFill>
                  <a:srgbClr val="0000CC"/>
                </a:solidFill>
                <a:effectLst>
                  <a:outerShdw blurRad="38100" dist="38100" dir="2700000" algn="tl">
                    <a:srgbClr val="000000">
                      <a:alpha val="43137"/>
                    </a:srgbClr>
                  </a:outerShdw>
                </a:effectLst>
              </a:rPr>
              <a:t>Nemi szerepek felcserélése</a:t>
            </a:r>
            <a:endParaRPr lang="hu-HU" dirty="0">
              <a:solidFill>
                <a:srgbClr val="0000CC"/>
              </a:solidFill>
              <a:effectLst>
                <a:outerShdw blurRad="38100" dist="38100" dir="2700000" algn="tl">
                  <a:srgbClr val="000000">
                    <a:alpha val="43137"/>
                  </a:srgbClr>
                </a:outerShdw>
              </a:effectLst>
            </a:endParaRPr>
          </a:p>
          <a:p>
            <a:pPr marL="0" indent="0">
              <a:spcBef>
                <a:spcPts val="0"/>
              </a:spcBef>
              <a:buNone/>
            </a:pPr>
            <a:r>
              <a:rPr lang="hu-HU" dirty="0">
                <a:solidFill>
                  <a:srgbClr val="0000CC"/>
                </a:solidFill>
                <a:effectLst>
                  <a:outerShdw blurRad="38100" dist="38100" dir="2700000" algn="tl">
                    <a:srgbClr val="000000">
                      <a:alpha val="43137"/>
                    </a:srgbClr>
                  </a:outerShdw>
                </a:effectLst>
              </a:rPr>
              <a:t>     – </a:t>
            </a:r>
            <a:r>
              <a:rPr lang="hu-HU" dirty="0" smtClean="0">
                <a:solidFill>
                  <a:srgbClr val="0000CC"/>
                </a:solidFill>
                <a:effectLst>
                  <a:outerShdw blurRad="38100" dist="38100" dir="2700000" algn="tl">
                    <a:srgbClr val="000000">
                      <a:alpha val="43137"/>
                    </a:srgbClr>
                  </a:outerShdw>
                </a:effectLst>
              </a:rPr>
              <a:t>transz-nemű: </a:t>
            </a:r>
            <a:br>
              <a:rPr lang="hu-HU" dirty="0" smtClean="0">
                <a:solidFill>
                  <a:srgbClr val="0000CC"/>
                </a:solidFill>
                <a:effectLst>
                  <a:outerShdw blurRad="38100" dist="38100" dir="2700000" algn="tl">
                    <a:srgbClr val="000000">
                      <a:alpha val="43137"/>
                    </a:srgbClr>
                  </a:outerShdw>
                </a:effectLst>
              </a:rPr>
            </a:br>
            <a:r>
              <a:rPr lang="hu-HU" dirty="0" smtClean="0">
                <a:solidFill>
                  <a:srgbClr val="0000CC"/>
                </a:solidFill>
                <a:effectLst>
                  <a:outerShdw blurRad="38100" dist="38100" dir="2700000" algn="tl">
                    <a:srgbClr val="000000">
                      <a:alpha val="43137"/>
                    </a:srgbClr>
                  </a:outerShdw>
                </a:effectLst>
              </a:rPr>
              <a:t>           nemi szervek </a:t>
            </a:r>
            <a:r>
              <a:rPr lang="hu-HU" dirty="0" smtClean="0">
                <a:solidFill>
                  <a:srgbClr val="FF3300"/>
                </a:solidFill>
                <a:effectLst>
                  <a:outerShdw blurRad="38100" dist="38100" dir="2700000" algn="tl">
                    <a:srgbClr val="000000">
                      <a:alpha val="43137"/>
                    </a:srgbClr>
                  </a:outerShdw>
                </a:effectLst>
              </a:rPr>
              <a:t>átoperálása</a:t>
            </a:r>
            <a:endParaRPr lang="hu-HU" dirty="0">
              <a:solidFill>
                <a:srgbClr val="FF3300"/>
              </a:solidFill>
              <a:effectLst>
                <a:outerShdw blurRad="38100" dist="38100" dir="2700000" algn="tl">
                  <a:srgbClr val="000000">
                    <a:alpha val="43137"/>
                  </a:srgbClr>
                </a:outerShdw>
              </a:effectLst>
            </a:endParaRPr>
          </a:p>
          <a:p>
            <a:pPr marL="0" indent="0">
              <a:spcBef>
                <a:spcPts val="0"/>
              </a:spcBef>
              <a:buNone/>
            </a:pPr>
            <a:r>
              <a:rPr lang="hu-HU" dirty="0" smtClean="0">
                <a:solidFill>
                  <a:srgbClr val="0000CC"/>
                </a:solidFill>
                <a:effectLst>
                  <a:outerShdw blurRad="38100" dist="38100" dir="2700000" algn="tl">
                    <a:srgbClr val="000000">
                      <a:alpha val="43137"/>
                    </a:srgbClr>
                  </a:outerShdw>
                </a:effectLst>
              </a:rPr>
              <a:t>           mell-műtét</a:t>
            </a:r>
            <a:endParaRPr lang="hu-HU" dirty="0">
              <a:solidFill>
                <a:srgbClr val="0000CC"/>
              </a:solidFill>
              <a:effectLst>
                <a:outerShdw blurRad="38100" dist="38100" dir="2700000" algn="tl">
                  <a:srgbClr val="000000">
                    <a:alpha val="43137"/>
                  </a:srgbClr>
                </a:outerShdw>
              </a:effectLst>
            </a:endParaRPr>
          </a:p>
        </p:txBody>
      </p:sp>
      <p:sp>
        <p:nvSpPr>
          <p:cNvPr id="5" name="Text Placeholder 4"/>
          <p:cNvSpPr>
            <a:spLocks noGrp="1"/>
          </p:cNvSpPr>
          <p:nvPr>
            <p:ph type="body" sz="quarter" idx="3"/>
          </p:nvPr>
        </p:nvSpPr>
        <p:spPr/>
        <p:txBody>
          <a:bodyPr/>
          <a:lstStyle/>
          <a:p>
            <a:pPr algn="ctr">
              <a:spcBef>
                <a:spcPts val="0"/>
              </a:spcBef>
            </a:pPr>
            <a:r>
              <a:rPr lang="hu-HU" sz="3200" b="0" spc="100" dirty="0" smtClean="0">
                <a:solidFill>
                  <a:srgbClr val="0000CC"/>
                </a:solidFill>
                <a:effectLst>
                  <a:outerShdw blurRad="38100" dist="38100" dir="2700000" algn="tl">
                    <a:srgbClr val="000000">
                      <a:alpha val="43137"/>
                    </a:srgbClr>
                  </a:outerShdw>
                </a:effectLst>
              </a:rPr>
              <a:t>„GENDER”</a:t>
            </a:r>
            <a:endParaRPr lang="hu-HU" sz="3200" b="0" spc="100" dirty="0">
              <a:solidFill>
                <a:srgbClr val="0000CC"/>
              </a:solidFill>
              <a:effectLst>
                <a:outerShdw blurRad="38100" dist="38100" dir="2700000" algn="tl">
                  <a:srgbClr val="000000">
                    <a:alpha val="43137"/>
                  </a:srgbClr>
                </a:outerShdw>
              </a:effectLst>
            </a:endParaRPr>
          </a:p>
        </p:txBody>
      </p:sp>
      <p:sp>
        <p:nvSpPr>
          <p:cNvPr id="6" name="Content Placeholder 5"/>
          <p:cNvSpPr>
            <a:spLocks noGrp="1"/>
          </p:cNvSpPr>
          <p:nvPr>
            <p:ph sz="quarter" idx="4"/>
          </p:nvPr>
        </p:nvSpPr>
        <p:spPr>
          <a:xfrm>
            <a:off x="4645025" y="2301875"/>
            <a:ext cx="4259489" cy="4258582"/>
          </a:xfrm>
        </p:spPr>
        <p:txBody>
          <a:bodyPr/>
          <a:lstStyle/>
          <a:p>
            <a:r>
              <a:rPr lang="hu-HU" dirty="0" smtClean="0">
                <a:solidFill>
                  <a:srgbClr val="0000CC"/>
                </a:solidFill>
                <a:effectLst>
                  <a:outerShdw blurRad="38100" dist="38100" dir="2700000" algn="tl">
                    <a:srgbClr val="000000">
                      <a:alpha val="43137"/>
                    </a:srgbClr>
                  </a:outerShdw>
                </a:effectLst>
              </a:rPr>
              <a:t>Nyelvtan: nem (fő-, mellék-)</a:t>
            </a:r>
          </a:p>
          <a:p>
            <a:pPr>
              <a:spcBef>
                <a:spcPts val="600"/>
              </a:spcBef>
            </a:pPr>
            <a:r>
              <a:rPr lang="hu-HU" dirty="0">
                <a:solidFill>
                  <a:srgbClr val="0000CC"/>
                </a:solidFill>
                <a:effectLst>
                  <a:outerShdw blurRad="38100" dist="38100" dir="2700000" algn="tl">
                    <a:srgbClr val="000000">
                      <a:alpha val="43137"/>
                    </a:srgbClr>
                  </a:outerShdw>
                </a:effectLst>
              </a:rPr>
              <a:t>A </a:t>
            </a:r>
            <a:r>
              <a:rPr lang="hu-HU" dirty="0">
                <a:solidFill>
                  <a:srgbClr val="FF3300"/>
                </a:solidFill>
                <a:effectLst>
                  <a:outerShdw blurRad="38100" dist="38100" dir="2700000" algn="tl">
                    <a:srgbClr val="000000">
                      <a:alpha val="43137"/>
                    </a:srgbClr>
                  </a:outerShdw>
                </a:effectLst>
              </a:rPr>
              <a:t>társadalom</a:t>
            </a:r>
            <a:r>
              <a:rPr lang="hu-HU" dirty="0">
                <a:solidFill>
                  <a:srgbClr val="0000CC"/>
                </a:solidFill>
                <a:effectLst>
                  <a:outerShdw blurRad="38100" dist="38100" dir="2700000" algn="tl">
                    <a:srgbClr val="000000">
                      <a:alpha val="43137"/>
                    </a:srgbClr>
                  </a:outerShdw>
                </a:effectLst>
              </a:rPr>
              <a:t> által   </a:t>
            </a:r>
            <a:r>
              <a:rPr lang="hu-HU" dirty="0">
                <a:solidFill>
                  <a:srgbClr val="00CC66"/>
                </a:solidFill>
                <a:effectLst>
                  <a:outerShdw blurRad="38100" dist="38100" dir="2700000" algn="tl">
                    <a:srgbClr val="000000">
                      <a:alpha val="43137"/>
                    </a:srgbClr>
                  </a:outerShdw>
                </a:effectLst>
              </a:rPr>
              <a:t>meghatározott</a:t>
            </a:r>
            <a:r>
              <a:rPr lang="hu-HU" dirty="0">
                <a:solidFill>
                  <a:srgbClr val="0000CC"/>
                </a:solidFill>
                <a:effectLst>
                  <a:outerShdw blurRad="38100" dist="38100" dir="2700000" algn="tl">
                    <a:srgbClr val="000000">
                      <a:alpha val="43137"/>
                    </a:srgbClr>
                  </a:outerShdw>
                </a:effectLst>
              </a:rPr>
              <a:t> nemi </a:t>
            </a:r>
            <a:r>
              <a:rPr lang="hu-HU" dirty="0">
                <a:solidFill>
                  <a:srgbClr val="00CC66"/>
                </a:solidFill>
                <a:effectLst>
                  <a:outerShdw blurRad="38100" dist="38100" dir="2700000" algn="tl">
                    <a:srgbClr val="000000">
                      <a:alpha val="43137"/>
                    </a:srgbClr>
                  </a:outerShdw>
                </a:effectLst>
              </a:rPr>
              <a:t>szerep</a:t>
            </a:r>
            <a:r>
              <a:rPr lang="hu-HU" dirty="0">
                <a:solidFill>
                  <a:srgbClr val="0000CC"/>
                </a:solidFill>
                <a:effectLst>
                  <a:outerShdw blurRad="38100" dist="38100" dir="2700000" algn="tl">
                    <a:srgbClr val="000000">
                      <a:alpha val="43137"/>
                    </a:srgbClr>
                  </a:outerShdw>
                </a:effectLst>
              </a:rPr>
              <a:t> </a:t>
            </a:r>
          </a:p>
          <a:p>
            <a:pPr marL="0" indent="0">
              <a:spcBef>
                <a:spcPts val="0"/>
              </a:spcBef>
              <a:buNone/>
            </a:pPr>
            <a:r>
              <a:rPr lang="hu-HU" dirty="0">
                <a:solidFill>
                  <a:srgbClr val="0000CC"/>
                </a:solidFill>
                <a:effectLst>
                  <a:outerShdw blurRad="38100" dist="38100" dir="2700000" algn="tl">
                    <a:srgbClr val="000000">
                      <a:alpha val="43137"/>
                    </a:srgbClr>
                  </a:outerShdw>
                </a:effectLst>
              </a:rPr>
              <a:t>       – otthont </a:t>
            </a:r>
            <a:r>
              <a:rPr lang="hu-HU" dirty="0">
                <a:solidFill>
                  <a:srgbClr val="00CC66"/>
                </a:solidFill>
                <a:effectLst>
                  <a:outerShdw blurRad="38100" dist="38100" dir="2700000" algn="tl">
                    <a:srgbClr val="000000">
                      <a:alpha val="43137"/>
                    </a:srgbClr>
                  </a:outerShdw>
                </a:effectLst>
              </a:rPr>
              <a:t>teremtő</a:t>
            </a:r>
            <a:r>
              <a:rPr lang="hu-HU" dirty="0">
                <a:solidFill>
                  <a:srgbClr val="0000CC"/>
                </a:solidFill>
                <a:effectLst>
                  <a:outerShdw blurRad="38100" dist="38100" dir="2700000" algn="tl">
                    <a:srgbClr val="000000">
                      <a:alpha val="43137"/>
                    </a:srgbClr>
                  </a:outerShdw>
                </a:effectLst>
              </a:rPr>
              <a:t> (férfi)</a:t>
            </a:r>
          </a:p>
          <a:p>
            <a:pPr marL="0" indent="0">
              <a:spcBef>
                <a:spcPts val="0"/>
              </a:spcBef>
              <a:buNone/>
            </a:pPr>
            <a:r>
              <a:rPr lang="hu-HU" dirty="0">
                <a:solidFill>
                  <a:srgbClr val="0000CC"/>
                </a:solidFill>
                <a:effectLst>
                  <a:outerShdw blurRad="38100" dist="38100" dir="2700000" algn="tl">
                    <a:srgbClr val="000000">
                      <a:alpha val="43137"/>
                    </a:srgbClr>
                  </a:outerShdw>
                </a:effectLst>
              </a:rPr>
              <a:t>       – otthont </a:t>
            </a:r>
            <a:r>
              <a:rPr lang="hu-HU" dirty="0">
                <a:solidFill>
                  <a:srgbClr val="00CC66"/>
                </a:solidFill>
                <a:effectLst>
                  <a:outerShdw blurRad="38100" dist="38100" dir="2700000" algn="tl">
                    <a:srgbClr val="000000">
                      <a:alpha val="43137"/>
                    </a:srgbClr>
                  </a:outerShdw>
                </a:effectLst>
              </a:rPr>
              <a:t>működtető</a:t>
            </a:r>
            <a:r>
              <a:rPr lang="hu-HU" dirty="0">
                <a:solidFill>
                  <a:srgbClr val="0000CC"/>
                </a:solidFill>
                <a:effectLst>
                  <a:outerShdw blurRad="38100" dist="38100" dir="2700000" algn="tl">
                    <a:srgbClr val="000000">
                      <a:alpha val="43137"/>
                    </a:srgbClr>
                  </a:outerShdw>
                </a:effectLst>
              </a:rPr>
              <a:t> (nő)</a:t>
            </a:r>
          </a:p>
          <a:p>
            <a:r>
              <a:rPr lang="hu-HU" dirty="0" smtClean="0">
                <a:solidFill>
                  <a:srgbClr val="0000CC"/>
                </a:solidFill>
                <a:effectLst>
                  <a:outerShdw blurRad="38100" dist="38100" dir="2700000" algn="tl">
                    <a:srgbClr val="000000">
                      <a:alpha val="43137"/>
                    </a:srgbClr>
                  </a:outerShdw>
                </a:effectLst>
              </a:rPr>
              <a:t>Nemi szerepek felcserélése:</a:t>
            </a:r>
          </a:p>
          <a:p>
            <a:pPr marL="0" indent="0">
              <a:spcBef>
                <a:spcPts val="0"/>
              </a:spcBef>
              <a:buNone/>
            </a:pPr>
            <a:r>
              <a:rPr lang="hu-HU" dirty="0">
                <a:solidFill>
                  <a:srgbClr val="0000CC"/>
                </a:solidFill>
                <a:effectLst>
                  <a:outerShdw blurRad="38100" dist="38100" dir="2700000" algn="tl">
                    <a:srgbClr val="000000">
                      <a:alpha val="43137"/>
                    </a:srgbClr>
                  </a:outerShdw>
                </a:effectLst>
              </a:rPr>
              <a:t> </a:t>
            </a:r>
            <a:r>
              <a:rPr lang="hu-HU" dirty="0" smtClean="0">
                <a:solidFill>
                  <a:srgbClr val="0000CC"/>
                </a:solidFill>
                <a:effectLst>
                  <a:outerShdw blurRad="38100" dist="38100" dir="2700000" algn="tl">
                    <a:srgbClr val="000000">
                      <a:alpha val="43137"/>
                    </a:srgbClr>
                  </a:outerShdw>
                </a:effectLst>
              </a:rPr>
              <a:t>      – LMBT (LGBT):</a:t>
            </a:r>
            <a:endParaRPr lang="hu-HU" dirty="0">
              <a:solidFill>
                <a:srgbClr val="0000CC"/>
              </a:solidFill>
              <a:effectLst>
                <a:outerShdw blurRad="38100" dist="38100" dir="2700000" algn="tl">
                  <a:srgbClr val="000000">
                    <a:alpha val="43137"/>
                  </a:srgbClr>
                </a:outerShdw>
              </a:effectLst>
            </a:endParaRPr>
          </a:p>
          <a:p>
            <a:pPr marL="0" indent="0">
              <a:spcBef>
                <a:spcPts val="0"/>
              </a:spcBef>
              <a:buNone/>
            </a:pPr>
            <a:r>
              <a:rPr lang="hu-HU" dirty="0" smtClean="0">
                <a:solidFill>
                  <a:srgbClr val="0000CC"/>
                </a:solidFill>
                <a:effectLst>
                  <a:outerShdw blurRad="38100" dist="38100" dir="2700000" algn="tl">
                    <a:srgbClr val="000000">
                      <a:alpha val="43137"/>
                    </a:srgbClr>
                  </a:outerShdw>
                </a:effectLst>
              </a:rPr>
              <a:t>     	– </a:t>
            </a:r>
            <a:r>
              <a:rPr lang="hu-HU" dirty="0" smtClean="0">
                <a:solidFill>
                  <a:srgbClr val="FF3300"/>
                </a:solidFill>
                <a:effectLst>
                  <a:outerShdw blurRad="38100" dist="38100" dir="2700000" algn="tl">
                    <a:srgbClr val="000000">
                      <a:alpha val="43137"/>
                    </a:srgbClr>
                  </a:outerShdw>
                </a:effectLst>
              </a:rPr>
              <a:t>l</a:t>
            </a:r>
            <a:r>
              <a:rPr lang="hu-HU" dirty="0" smtClean="0">
                <a:solidFill>
                  <a:srgbClr val="0000CC"/>
                </a:solidFill>
                <a:effectLst>
                  <a:outerShdw blurRad="38100" dist="38100" dir="2700000" algn="tl">
                    <a:srgbClr val="000000">
                      <a:alpha val="43137"/>
                    </a:srgbClr>
                  </a:outerShdw>
                </a:effectLst>
              </a:rPr>
              <a:t>eszbikus</a:t>
            </a:r>
            <a:br>
              <a:rPr lang="hu-HU" dirty="0" smtClean="0">
                <a:solidFill>
                  <a:srgbClr val="0000CC"/>
                </a:solidFill>
                <a:effectLst>
                  <a:outerShdw blurRad="38100" dist="38100" dir="2700000" algn="tl">
                    <a:srgbClr val="000000">
                      <a:alpha val="43137"/>
                    </a:srgbClr>
                  </a:outerShdw>
                </a:effectLst>
              </a:rPr>
            </a:br>
            <a:r>
              <a:rPr lang="hu-HU" dirty="0">
                <a:solidFill>
                  <a:srgbClr val="0000CC"/>
                </a:solidFill>
                <a:effectLst>
                  <a:outerShdw blurRad="38100" dist="38100" dir="2700000" algn="tl">
                    <a:srgbClr val="000000">
                      <a:alpha val="43137"/>
                    </a:srgbClr>
                  </a:outerShdw>
                </a:effectLst>
              </a:rPr>
              <a:t> 	– </a:t>
            </a:r>
            <a:r>
              <a:rPr lang="hu-HU" dirty="0" smtClean="0">
                <a:solidFill>
                  <a:srgbClr val="FF3300"/>
                </a:solidFill>
                <a:effectLst>
                  <a:outerShdw blurRad="38100" dist="38100" dir="2700000" algn="tl">
                    <a:srgbClr val="000000">
                      <a:alpha val="43137"/>
                    </a:srgbClr>
                  </a:outerShdw>
                </a:effectLst>
              </a:rPr>
              <a:t>m</a:t>
            </a:r>
            <a:r>
              <a:rPr lang="hu-HU" dirty="0" smtClean="0">
                <a:solidFill>
                  <a:srgbClr val="0000CC"/>
                </a:solidFill>
                <a:effectLst>
                  <a:outerShdw blurRad="38100" dist="38100" dir="2700000" algn="tl">
                    <a:srgbClr val="000000">
                      <a:alpha val="43137"/>
                    </a:srgbClr>
                  </a:outerShdw>
                </a:effectLst>
              </a:rPr>
              <a:t>eleg (</a:t>
            </a:r>
            <a:r>
              <a:rPr lang="hu-HU" dirty="0" err="1" smtClean="0">
                <a:solidFill>
                  <a:srgbClr val="FF0000"/>
                </a:solidFill>
                <a:effectLst>
                  <a:outerShdw blurRad="38100" dist="38100" dir="2700000" algn="tl">
                    <a:srgbClr val="000000">
                      <a:alpha val="43137"/>
                    </a:srgbClr>
                  </a:outerShdw>
                </a:effectLst>
              </a:rPr>
              <a:t>g</a:t>
            </a:r>
            <a:r>
              <a:rPr lang="hu-HU" dirty="0" err="1" smtClean="0">
                <a:solidFill>
                  <a:srgbClr val="0000CC"/>
                </a:solidFill>
                <a:effectLst>
                  <a:outerShdw blurRad="38100" dist="38100" dir="2700000" algn="tl">
                    <a:srgbClr val="000000">
                      <a:alpha val="43137"/>
                    </a:srgbClr>
                  </a:outerShdw>
                </a:effectLst>
              </a:rPr>
              <a:t>ay</a:t>
            </a:r>
            <a:r>
              <a:rPr lang="hu-HU" dirty="0" smtClean="0">
                <a:solidFill>
                  <a:srgbClr val="0000CC"/>
                </a:solidFill>
                <a:effectLst>
                  <a:outerShdw blurRad="38100" dist="38100" dir="2700000" algn="tl">
                    <a:srgbClr val="000000">
                      <a:alpha val="43137"/>
                    </a:srgbClr>
                  </a:outerShdw>
                </a:effectLst>
              </a:rPr>
              <a:t>)</a:t>
            </a:r>
            <a:br>
              <a:rPr lang="hu-HU" dirty="0" smtClean="0">
                <a:solidFill>
                  <a:srgbClr val="0000CC"/>
                </a:solidFill>
                <a:effectLst>
                  <a:outerShdw blurRad="38100" dist="38100" dir="2700000" algn="tl">
                    <a:srgbClr val="000000">
                      <a:alpha val="43137"/>
                    </a:srgbClr>
                  </a:outerShdw>
                </a:effectLst>
              </a:rPr>
            </a:br>
            <a:r>
              <a:rPr lang="hu-HU" dirty="0">
                <a:solidFill>
                  <a:srgbClr val="0000CC"/>
                </a:solidFill>
                <a:effectLst>
                  <a:outerShdw blurRad="38100" dist="38100" dir="2700000" algn="tl">
                    <a:srgbClr val="000000">
                      <a:alpha val="43137"/>
                    </a:srgbClr>
                  </a:outerShdw>
                </a:effectLst>
              </a:rPr>
              <a:t> 	– </a:t>
            </a:r>
            <a:r>
              <a:rPr lang="hu-HU" dirty="0" smtClean="0">
                <a:solidFill>
                  <a:srgbClr val="FF3300"/>
                </a:solidFill>
                <a:effectLst>
                  <a:outerShdw blurRad="38100" dist="38100" dir="2700000" algn="tl">
                    <a:srgbClr val="000000">
                      <a:alpha val="43137"/>
                    </a:srgbClr>
                  </a:outerShdw>
                </a:effectLst>
              </a:rPr>
              <a:t>b</a:t>
            </a:r>
            <a:r>
              <a:rPr lang="hu-HU" dirty="0" smtClean="0">
                <a:solidFill>
                  <a:srgbClr val="0000CC"/>
                </a:solidFill>
                <a:effectLst>
                  <a:outerShdw blurRad="38100" dist="38100" dir="2700000" algn="tl">
                    <a:srgbClr val="000000">
                      <a:alpha val="43137"/>
                    </a:srgbClr>
                  </a:outerShdw>
                </a:effectLst>
              </a:rPr>
              <a:t>iszex</a:t>
            </a:r>
          </a:p>
          <a:p>
            <a:pPr marL="0" indent="0">
              <a:spcBef>
                <a:spcPts val="0"/>
              </a:spcBef>
              <a:buNone/>
            </a:pPr>
            <a:r>
              <a:rPr lang="hu-HU" dirty="0">
                <a:solidFill>
                  <a:srgbClr val="0000CC"/>
                </a:solidFill>
                <a:effectLst>
                  <a:outerShdw blurRad="38100" dist="38100" dir="2700000" algn="tl">
                    <a:srgbClr val="000000">
                      <a:alpha val="43137"/>
                    </a:srgbClr>
                  </a:outerShdw>
                </a:effectLst>
              </a:rPr>
              <a:t> 	– </a:t>
            </a:r>
            <a:r>
              <a:rPr lang="hu-HU" dirty="0" smtClean="0">
                <a:solidFill>
                  <a:srgbClr val="FF3300"/>
                </a:solidFill>
                <a:effectLst>
                  <a:outerShdw blurRad="38100" dist="38100" dir="2700000" algn="tl">
                    <a:srgbClr val="000000">
                      <a:alpha val="43137"/>
                    </a:srgbClr>
                  </a:outerShdw>
                </a:effectLst>
              </a:rPr>
              <a:t>t</a:t>
            </a:r>
            <a:r>
              <a:rPr lang="hu-HU" dirty="0" smtClean="0">
                <a:solidFill>
                  <a:srgbClr val="0000CC"/>
                </a:solidFill>
                <a:effectLst>
                  <a:outerShdw blurRad="38100" dist="38100" dir="2700000" algn="tl">
                    <a:srgbClr val="000000">
                      <a:alpha val="43137"/>
                    </a:srgbClr>
                  </a:outerShdw>
                </a:effectLst>
              </a:rPr>
              <a:t>ransz-nemű</a:t>
            </a:r>
            <a:endParaRPr lang="hu-HU"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03246185"/>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1000"/>
                                        <p:tgtEl>
                                          <p:spTgt spid="2"/>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1000"/>
                                        <p:tgtEl>
                                          <p:spTgt spid="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circle(out)">
                                      <p:cBhvr>
                                        <p:cTn id="15" dur="1000"/>
                                        <p:tgtEl>
                                          <p:spTgt spid="4">
                                            <p:txEl>
                                              <p:pRg st="0" end="0"/>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circle(out)">
                                      <p:cBhvr>
                                        <p:cTn id="19" dur="1000"/>
                                        <p:tgtEl>
                                          <p:spTgt spid="4">
                                            <p:txEl>
                                              <p:pRg st="1" end="1"/>
                                            </p:txEl>
                                          </p:spTgt>
                                        </p:tgtEl>
                                      </p:cBhvr>
                                    </p:animEffec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circle(out)">
                                      <p:cBhvr>
                                        <p:cTn id="23" dur="1000"/>
                                        <p:tgtEl>
                                          <p:spTgt spid="4">
                                            <p:txEl>
                                              <p:pRg st="2" end="2"/>
                                            </p:txEl>
                                          </p:spTgt>
                                        </p:tgtEl>
                                      </p:cBhvr>
                                    </p:animEffect>
                                  </p:childTnLst>
                                </p:cTn>
                              </p:par>
                            </p:childTnLst>
                          </p:cTn>
                        </p:par>
                        <p:par>
                          <p:cTn id="24" fill="hold">
                            <p:stCondLst>
                              <p:cond delay="5000"/>
                            </p:stCondLst>
                            <p:childTnLst>
                              <p:par>
                                <p:cTn id="25" presetID="6" presetClass="entr" presetSubtype="32" fill="hold" grpId="0" nodeType="after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circle(out)">
                                      <p:cBhvr>
                                        <p:cTn id="27" dur="1000"/>
                                        <p:tgtEl>
                                          <p:spTgt spid="4">
                                            <p:txEl>
                                              <p:pRg st="3" end="3"/>
                                            </p:txEl>
                                          </p:spTgt>
                                        </p:tgtEl>
                                      </p:cBhvr>
                                    </p:animEffect>
                                  </p:childTnLst>
                                </p:cTn>
                              </p:par>
                            </p:childTnLst>
                          </p:cTn>
                        </p:par>
                        <p:par>
                          <p:cTn id="28" fill="hold">
                            <p:stCondLst>
                              <p:cond delay="6000"/>
                            </p:stCondLst>
                            <p:childTnLst>
                              <p:par>
                                <p:cTn id="29" presetID="6" presetClass="entr" presetSubtype="32" fill="hold" grpId="0"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circle(out)">
                                      <p:cBhvr>
                                        <p:cTn id="31" dur="1000"/>
                                        <p:tgtEl>
                                          <p:spTgt spid="4">
                                            <p:txEl>
                                              <p:pRg st="4" end="4"/>
                                            </p:txEl>
                                          </p:spTgt>
                                        </p:tgtEl>
                                      </p:cBhvr>
                                    </p:animEffect>
                                  </p:childTnLst>
                                </p:cTn>
                              </p:par>
                            </p:childTnLst>
                          </p:cTn>
                        </p:par>
                        <p:par>
                          <p:cTn id="32" fill="hold">
                            <p:stCondLst>
                              <p:cond delay="7000"/>
                            </p:stCondLst>
                            <p:childTnLst>
                              <p:par>
                                <p:cTn id="33" presetID="6" presetClass="entr" presetSubtype="32" fill="hold" grpId="0" nodeType="after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circle(out)">
                                      <p:cBhvr>
                                        <p:cTn id="35" dur="1000"/>
                                        <p:tgtEl>
                                          <p:spTgt spid="4">
                                            <p:txEl>
                                              <p:pRg st="5" end="5"/>
                                            </p:txEl>
                                          </p:spTgt>
                                        </p:tgtEl>
                                      </p:cBhvr>
                                    </p:animEffect>
                                  </p:childTnLst>
                                </p:cTn>
                              </p:par>
                            </p:childTnLst>
                          </p:cTn>
                        </p:par>
                        <p:par>
                          <p:cTn id="36" fill="hold">
                            <p:stCondLst>
                              <p:cond delay="8000"/>
                            </p:stCondLst>
                            <p:childTnLst>
                              <p:par>
                                <p:cTn id="37" presetID="6" presetClass="entr" presetSubtype="32" fill="hold" grpId="0" nodeType="after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circle(out)">
                                      <p:cBhvr>
                                        <p:cTn id="39" dur="1000"/>
                                        <p:tgtEl>
                                          <p:spTgt spid="4">
                                            <p:txEl>
                                              <p:pRg st="6" end="6"/>
                                            </p:txEl>
                                          </p:spTgt>
                                        </p:tgtEl>
                                      </p:cBhvr>
                                    </p:animEffect>
                                  </p:childTnLst>
                                </p:cTn>
                              </p:par>
                            </p:childTnLst>
                          </p:cTn>
                        </p:par>
                        <p:par>
                          <p:cTn id="40" fill="hold">
                            <p:stCondLst>
                              <p:cond delay="9000"/>
                            </p:stCondLst>
                            <p:childTnLst>
                              <p:par>
                                <p:cTn id="41" presetID="6" presetClass="entr" presetSubtype="32" fill="hold" grpId="0" nodeType="after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circle(out)">
                                      <p:cBhvr>
                                        <p:cTn id="43" dur="1000"/>
                                        <p:tgtEl>
                                          <p:spTgt spid="5">
                                            <p:txEl>
                                              <p:pRg st="0" end="0"/>
                                            </p:txEl>
                                          </p:spTgt>
                                        </p:tgtEl>
                                      </p:cBhvr>
                                    </p:animEffect>
                                  </p:childTnLst>
                                </p:cTn>
                              </p:par>
                            </p:childTnLst>
                          </p:cTn>
                        </p:par>
                        <p:par>
                          <p:cTn id="44" fill="hold">
                            <p:stCondLst>
                              <p:cond delay="10000"/>
                            </p:stCondLst>
                            <p:childTnLst>
                              <p:par>
                                <p:cTn id="45" presetID="6" presetClass="entr" presetSubtype="32" fill="hold" grpId="0" nodeType="after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circle(out)">
                                      <p:cBhvr>
                                        <p:cTn id="47" dur="1000"/>
                                        <p:tgtEl>
                                          <p:spTgt spid="6">
                                            <p:txEl>
                                              <p:pRg st="0" end="0"/>
                                            </p:txEl>
                                          </p:spTgt>
                                        </p:tgtEl>
                                      </p:cBhvr>
                                    </p:animEffect>
                                  </p:childTnLst>
                                </p:cTn>
                              </p:par>
                            </p:childTnLst>
                          </p:cTn>
                        </p:par>
                        <p:par>
                          <p:cTn id="48" fill="hold">
                            <p:stCondLst>
                              <p:cond delay="11000"/>
                            </p:stCondLst>
                            <p:childTnLst>
                              <p:par>
                                <p:cTn id="49" presetID="6" presetClass="entr" presetSubtype="32" fill="hold" grpId="0" nodeType="afterEffect">
                                  <p:stCondLst>
                                    <p:cond delay="0"/>
                                  </p:stCondLst>
                                  <p:childTnLst>
                                    <p:set>
                                      <p:cBhvr>
                                        <p:cTn id="50" dur="1" fill="hold">
                                          <p:stCondLst>
                                            <p:cond delay="0"/>
                                          </p:stCondLst>
                                        </p:cTn>
                                        <p:tgtEl>
                                          <p:spTgt spid="6">
                                            <p:txEl>
                                              <p:pRg st="1" end="1"/>
                                            </p:txEl>
                                          </p:spTgt>
                                        </p:tgtEl>
                                        <p:attrNameLst>
                                          <p:attrName>style.visibility</p:attrName>
                                        </p:attrNameLst>
                                      </p:cBhvr>
                                      <p:to>
                                        <p:strVal val="visible"/>
                                      </p:to>
                                    </p:set>
                                    <p:animEffect transition="in" filter="circle(out)">
                                      <p:cBhvr>
                                        <p:cTn id="51" dur="1000"/>
                                        <p:tgtEl>
                                          <p:spTgt spid="6">
                                            <p:txEl>
                                              <p:pRg st="1" end="1"/>
                                            </p:txEl>
                                          </p:spTgt>
                                        </p:tgtEl>
                                      </p:cBhvr>
                                    </p:animEffect>
                                  </p:childTnLst>
                                </p:cTn>
                              </p:par>
                            </p:childTnLst>
                          </p:cTn>
                        </p:par>
                        <p:par>
                          <p:cTn id="52" fill="hold">
                            <p:stCondLst>
                              <p:cond delay="12000"/>
                            </p:stCondLst>
                            <p:childTnLst>
                              <p:par>
                                <p:cTn id="53" presetID="6" presetClass="entr" presetSubtype="32" fill="hold" grpId="0" nodeType="after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Effect transition="in" filter="circle(out)">
                                      <p:cBhvr>
                                        <p:cTn id="55" dur="1000"/>
                                        <p:tgtEl>
                                          <p:spTgt spid="6">
                                            <p:txEl>
                                              <p:pRg st="2" end="2"/>
                                            </p:txEl>
                                          </p:spTgt>
                                        </p:tgtEl>
                                      </p:cBhvr>
                                    </p:animEffect>
                                  </p:childTnLst>
                                </p:cTn>
                              </p:par>
                            </p:childTnLst>
                          </p:cTn>
                        </p:par>
                        <p:par>
                          <p:cTn id="56" fill="hold">
                            <p:stCondLst>
                              <p:cond delay="13000"/>
                            </p:stCondLst>
                            <p:childTnLst>
                              <p:par>
                                <p:cTn id="57" presetID="6" presetClass="entr" presetSubtype="32" fill="hold" grpId="0" nodeType="after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Effect transition="in" filter="circle(out)">
                                      <p:cBhvr>
                                        <p:cTn id="59" dur="1000"/>
                                        <p:tgtEl>
                                          <p:spTgt spid="6">
                                            <p:txEl>
                                              <p:pRg st="3" end="3"/>
                                            </p:txEl>
                                          </p:spTgt>
                                        </p:tgtEl>
                                      </p:cBhvr>
                                    </p:animEffect>
                                  </p:childTnLst>
                                </p:cTn>
                              </p:par>
                            </p:childTnLst>
                          </p:cTn>
                        </p:par>
                        <p:par>
                          <p:cTn id="60" fill="hold">
                            <p:stCondLst>
                              <p:cond delay="14000"/>
                            </p:stCondLst>
                            <p:childTnLst>
                              <p:par>
                                <p:cTn id="61" presetID="6" presetClass="entr" presetSubtype="32" fill="hold" grpId="0" nodeType="afterEffect">
                                  <p:stCondLst>
                                    <p:cond delay="0"/>
                                  </p:stCondLst>
                                  <p:childTnLst>
                                    <p:set>
                                      <p:cBhvr>
                                        <p:cTn id="62" dur="1" fill="hold">
                                          <p:stCondLst>
                                            <p:cond delay="0"/>
                                          </p:stCondLst>
                                        </p:cTn>
                                        <p:tgtEl>
                                          <p:spTgt spid="6">
                                            <p:txEl>
                                              <p:pRg st="4" end="4"/>
                                            </p:txEl>
                                          </p:spTgt>
                                        </p:tgtEl>
                                        <p:attrNameLst>
                                          <p:attrName>style.visibility</p:attrName>
                                        </p:attrNameLst>
                                      </p:cBhvr>
                                      <p:to>
                                        <p:strVal val="visible"/>
                                      </p:to>
                                    </p:set>
                                    <p:animEffect transition="in" filter="circle(out)">
                                      <p:cBhvr>
                                        <p:cTn id="63" dur="1000"/>
                                        <p:tgtEl>
                                          <p:spTgt spid="6">
                                            <p:txEl>
                                              <p:pRg st="4" end="4"/>
                                            </p:txEl>
                                          </p:spTgt>
                                        </p:tgtEl>
                                      </p:cBhvr>
                                    </p:animEffect>
                                  </p:childTnLst>
                                </p:cTn>
                              </p:par>
                            </p:childTnLst>
                          </p:cTn>
                        </p:par>
                        <p:par>
                          <p:cTn id="64" fill="hold">
                            <p:stCondLst>
                              <p:cond delay="15000"/>
                            </p:stCondLst>
                            <p:childTnLst>
                              <p:par>
                                <p:cTn id="65" presetID="6" presetClass="entr" presetSubtype="32" fill="hold" grpId="0" nodeType="afterEffect">
                                  <p:stCondLst>
                                    <p:cond delay="0"/>
                                  </p:stCondLst>
                                  <p:childTnLst>
                                    <p:set>
                                      <p:cBhvr>
                                        <p:cTn id="66" dur="1" fill="hold">
                                          <p:stCondLst>
                                            <p:cond delay="0"/>
                                          </p:stCondLst>
                                        </p:cTn>
                                        <p:tgtEl>
                                          <p:spTgt spid="6">
                                            <p:txEl>
                                              <p:pRg st="5" end="5"/>
                                            </p:txEl>
                                          </p:spTgt>
                                        </p:tgtEl>
                                        <p:attrNameLst>
                                          <p:attrName>style.visibility</p:attrName>
                                        </p:attrNameLst>
                                      </p:cBhvr>
                                      <p:to>
                                        <p:strVal val="visible"/>
                                      </p:to>
                                    </p:set>
                                    <p:animEffect transition="in" filter="circle(out)">
                                      <p:cBhvr>
                                        <p:cTn id="67" dur="1000"/>
                                        <p:tgtEl>
                                          <p:spTgt spid="6">
                                            <p:txEl>
                                              <p:pRg st="5" end="5"/>
                                            </p:txEl>
                                          </p:spTgt>
                                        </p:tgtEl>
                                      </p:cBhvr>
                                    </p:animEffect>
                                  </p:childTnLst>
                                </p:cTn>
                              </p:par>
                            </p:childTnLst>
                          </p:cTn>
                        </p:par>
                        <p:par>
                          <p:cTn id="68" fill="hold">
                            <p:stCondLst>
                              <p:cond delay="16000"/>
                            </p:stCondLst>
                            <p:childTnLst>
                              <p:par>
                                <p:cTn id="69" presetID="6" presetClass="entr" presetSubtype="32" fill="hold" grpId="0" nodeType="afterEffect">
                                  <p:stCondLst>
                                    <p:cond delay="0"/>
                                  </p:stCondLst>
                                  <p:childTnLst>
                                    <p:set>
                                      <p:cBhvr>
                                        <p:cTn id="70" dur="1" fill="hold">
                                          <p:stCondLst>
                                            <p:cond delay="0"/>
                                          </p:stCondLst>
                                        </p:cTn>
                                        <p:tgtEl>
                                          <p:spTgt spid="6">
                                            <p:txEl>
                                              <p:pRg st="6" end="6"/>
                                            </p:txEl>
                                          </p:spTgt>
                                        </p:tgtEl>
                                        <p:attrNameLst>
                                          <p:attrName>style.visibility</p:attrName>
                                        </p:attrNameLst>
                                      </p:cBhvr>
                                      <p:to>
                                        <p:strVal val="visible"/>
                                      </p:to>
                                    </p:set>
                                    <p:animEffect transition="in" filter="circle(out)">
                                      <p:cBhvr>
                                        <p:cTn id="71" dur="1000"/>
                                        <p:tgtEl>
                                          <p:spTgt spid="6">
                                            <p:txEl>
                                              <p:pRg st="6" end="6"/>
                                            </p:txEl>
                                          </p:spTgt>
                                        </p:tgtEl>
                                      </p:cBhvr>
                                    </p:animEffect>
                                  </p:childTnLst>
                                </p:cTn>
                              </p:par>
                            </p:childTnLst>
                          </p:cTn>
                        </p:par>
                        <p:par>
                          <p:cTn id="72" fill="hold">
                            <p:stCondLst>
                              <p:cond delay="17000"/>
                            </p:stCondLst>
                            <p:childTnLst>
                              <p:par>
                                <p:cTn id="73" presetID="6" presetClass="entr" presetSubtype="32" fill="hold" grpId="0" nodeType="afterEffect">
                                  <p:stCondLst>
                                    <p:cond delay="0"/>
                                  </p:stCondLst>
                                  <p:childTnLst>
                                    <p:set>
                                      <p:cBhvr>
                                        <p:cTn id="74" dur="1" fill="hold">
                                          <p:stCondLst>
                                            <p:cond delay="0"/>
                                          </p:stCondLst>
                                        </p:cTn>
                                        <p:tgtEl>
                                          <p:spTgt spid="6">
                                            <p:txEl>
                                              <p:pRg st="7" end="7"/>
                                            </p:txEl>
                                          </p:spTgt>
                                        </p:tgtEl>
                                        <p:attrNameLst>
                                          <p:attrName>style.visibility</p:attrName>
                                        </p:attrNameLst>
                                      </p:cBhvr>
                                      <p:to>
                                        <p:strVal val="visible"/>
                                      </p:to>
                                    </p:set>
                                    <p:animEffect transition="in" filter="circle(out)">
                                      <p:cBhvr>
                                        <p:cTn id="75"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uiExpand="1" build="p"/>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8C3D91"/>
            </a:gs>
            <a:gs pos="12000">
              <a:srgbClr val="7005D4"/>
            </a:gs>
            <a:gs pos="30000">
              <a:srgbClr val="181CC7"/>
            </a:gs>
            <a:gs pos="60001">
              <a:srgbClr val="0A128C"/>
            </a:gs>
            <a:gs pos="100000">
              <a:srgbClr val="000000"/>
            </a:gs>
          </a:gsLst>
          <a:lin ang="5400000" scaled="1"/>
        </a:gradFill>
        <a:effectLst/>
      </p:bgPr>
    </p:bg>
    <p:spTree>
      <p:nvGrpSpPr>
        <p:cNvPr id="1" name=""/>
        <p:cNvGrpSpPr/>
        <p:nvPr/>
      </p:nvGrpSpPr>
      <p:grpSpPr>
        <a:xfrm>
          <a:off x="0" y="0"/>
          <a:ext cx="0" cy="0"/>
          <a:chOff x="0" y="0"/>
          <a:chExt cx="0" cy="0"/>
        </a:xfrm>
      </p:grpSpPr>
      <p:sp>
        <p:nvSpPr>
          <p:cNvPr id="337922" name="Oval 2"/>
          <p:cNvSpPr>
            <a:spLocks noChangeArrowheads="1"/>
          </p:cNvSpPr>
          <p:nvPr/>
        </p:nvSpPr>
        <p:spPr bwMode="auto">
          <a:xfrm>
            <a:off x="6381750" y="2876550"/>
            <a:ext cx="1828800" cy="3657600"/>
          </a:xfrm>
          <a:prstGeom prst="ellipse">
            <a:avLst/>
          </a:prstGeom>
          <a:blipFill dpi="0" rotWithShape="0">
            <a:blip r:embed="rId3"/>
            <a:srcRect/>
            <a:tile tx="0" ty="0" sx="100000" sy="100000" flip="none" algn="tl"/>
          </a:blipFill>
          <a:ln w="76200" cmpd="tri">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3" name="Oval 3"/>
          <p:cNvSpPr>
            <a:spLocks noChangeArrowheads="1"/>
          </p:cNvSpPr>
          <p:nvPr/>
        </p:nvSpPr>
        <p:spPr bwMode="auto">
          <a:xfrm>
            <a:off x="6565900" y="3416300"/>
            <a:ext cx="1447800" cy="2717800"/>
          </a:xfrm>
          <a:prstGeom prst="ellipse">
            <a:avLst/>
          </a:prstGeom>
          <a:gradFill rotWithShape="0">
            <a:gsLst>
              <a:gs pos="0">
                <a:srgbClr val="99FF33"/>
              </a:gs>
              <a:gs pos="100000">
                <a:srgbClr val="FFFF00"/>
              </a:gs>
            </a:gsLst>
            <a:lin ang="5400000" scaled="1"/>
          </a:gradFill>
          <a:ln w="76200" cmpd="tri">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4" name="Line 4"/>
          <p:cNvSpPr>
            <a:spLocks noChangeShapeType="1"/>
          </p:cNvSpPr>
          <p:nvPr/>
        </p:nvSpPr>
        <p:spPr bwMode="auto">
          <a:xfrm>
            <a:off x="1447800" y="1295400"/>
            <a:ext cx="5826919" cy="3271157"/>
          </a:xfrm>
          <a:prstGeom prst="line">
            <a:avLst/>
          </a:prstGeom>
          <a:noFill/>
          <a:ln w="38100" cmpd="dbl">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5" name="AutoShape 5"/>
          <p:cNvSpPr>
            <a:spLocks noChangeArrowheads="1"/>
          </p:cNvSpPr>
          <p:nvPr/>
        </p:nvSpPr>
        <p:spPr bwMode="auto">
          <a:xfrm>
            <a:off x="6400800" y="39624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6" name="AutoShape 6"/>
          <p:cNvSpPr>
            <a:spLocks noChangeArrowheads="1"/>
          </p:cNvSpPr>
          <p:nvPr/>
        </p:nvSpPr>
        <p:spPr bwMode="auto">
          <a:xfrm>
            <a:off x="5019675" y="32004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7" name="AutoShape 7"/>
          <p:cNvSpPr>
            <a:spLocks noChangeArrowheads="1"/>
          </p:cNvSpPr>
          <p:nvPr/>
        </p:nvSpPr>
        <p:spPr bwMode="auto">
          <a:xfrm>
            <a:off x="4038600" y="26670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8" name="AutoShape 8"/>
          <p:cNvSpPr>
            <a:spLocks noChangeArrowheads="1"/>
          </p:cNvSpPr>
          <p:nvPr/>
        </p:nvSpPr>
        <p:spPr bwMode="auto">
          <a:xfrm>
            <a:off x="1571625" y="1295400"/>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29" name="AutoShape 9"/>
          <p:cNvSpPr>
            <a:spLocks noChangeArrowheads="1"/>
          </p:cNvSpPr>
          <p:nvPr/>
        </p:nvSpPr>
        <p:spPr bwMode="auto">
          <a:xfrm>
            <a:off x="2171700" y="1676400"/>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0" name="AutoShape 10"/>
          <p:cNvSpPr>
            <a:spLocks noChangeArrowheads="1"/>
          </p:cNvSpPr>
          <p:nvPr/>
        </p:nvSpPr>
        <p:spPr bwMode="auto">
          <a:xfrm>
            <a:off x="2762250" y="1981200"/>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1" name="Text Box 11"/>
          <p:cNvSpPr txBox="1">
            <a:spLocks noChangeArrowheads="1"/>
          </p:cNvSpPr>
          <p:nvPr/>
        </p:nvSpPr>
        <p:spPr bwMode="auto">
          <a:xfrm>
            <a:off x="1905000" y="6096000"/>
            <a:ext cx="3276600" cy="336550"/>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600" b="1">
                <a:solidFill>
                  <a:srgbClr val="00FF00"/>
                </a:solidFill>
                <a:latin typeface="Arial" charset="0"/>
              </a:rPr>
              <a:t>DURVA FIZIKAI</a:t>
            </a:r>
            <a:r>
              <a:rPr lang="en-US" altLang="hu-HU" sz="1600" b="1">
                <a:solidFill>
                  <a:srgbClr val="00FF00"/>
                </a:solidFill>
                <a:latin typeface="Arial" charset="0"/>
              </a:rPr>
              <a:t> TEST</a:t>
            </a:r>
            <a:endParaRPr lang="en-US" altLang="hu-HU" sz="1600">
              <a:latin typeface="Arial" charset="0"/>
            </a:endParaRPr>
          </a:p>
        </p:txBody>
      </p:sp>
      <p:sp>
        <p:nvSpPr>
          <p:cNvPr id="337932" name="Line 12"/>
          <p:cNvSpPr>
            <a:spLocks noChangeShapeType="1"/>
          </p:cNvSpPr>
          <p:nvPr/>
        </p:nvSpPr>
        <p:spPr bwMode="auto">
          <a:xfrm>
            <a:off x="2009775" y="6400800"/>
            <a:ext cx="3892550" cy="0"/>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3" name="Text Box 13"/>
          <p:cNvSpPr txBox="1">
            <a:spLocks noChangeArrowheads="1"/>
          </p:cNvSpPr>
          <p:nvPr/>
        </p:nvSpPr>
        <p:spPr bwMode="auto">
          <a:xfrm>
            <a:off x="1905000" y="5638800"/>
            <a:ext cx="39624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600" b="1">
                <a:solidFill>
                  <a:srgbClr val="00FF00"/>
                </a:solidFill>
                <a:latin typeface="Arial" charset="0"/>
              </a:rPr>
              <a:t>ÉTERIKUS  (ENERGIA</a:t>
            </a:r>
            <a:r>
              <a:rPr lang="en-US" altLang="hu-HU" sz="1600" b="1">
                <a:solidFill>
                  <a:srgbClr val="00FF00"/>
                </a:solidFill>
                <a:latin typeface="Arial" charset="0"/>
              </a:rPr>
              <a:t>-) TEST</a:t>
            </a:r>
          </a:p>
        </p:txBody>
      </p:sp>
      <p:sp>
        <p:nvSpPr>
          <p:cNvPr id="337934" name="Line 14"/>
          <p:cNvSpPr>
            <a:spLocks noChangeShapeType="1"/>
          </p:cNvSpPr>
          <p:nvPr/>
        </p:nvSpPr>
        <p:spPr bwMode="auto">
          <a:xfrm>
            <a:off x="2000250" y="5943600"/>
            <a:ext cx="3587750" cy="0"/>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5" name="Text Box 15"/>
          <p:cNvSpPr txBox="1">
            <a:spLocks noChangeArrowheads="1"/>
          </p:cNvSpPr>
          <p:nvPr/>
        </p:nvSpPr>
        <p:spPr bwMode="auto">
          <a:xfrm>
            <a:off x="1905000" y="5181600"/>
            <a:ext cx="342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a:solidFill>
                  <a:srgbClr val="00FF00"/>
                </a:solidFill>
                <a:latin typeface="Arial" charset="0"/>
              </a:rPr>
              <a:t>ASZTRO-MENTÁLIS TEST</a:t>
            </a:r>
          </a:p>
        </p:txBody>
      </p:sp>
      <p:sp>
        <p:nvSpPr>
          <p:cNvPr id="337936" name="Line 16"/>
          <p:cNvSpPr>
            <a:spLocks noChangeShapeType="1"/>
          </p:cNvSpPr>
          <p:nvPr/>
        </p:nvSpPr>
        <p:spPr bwMode="auto">
          <a:xfrm>
            <a:off x="1992313" y="5486400"/>
            <a:ext cx="3536950" cy="0"/>
          </a:xfrm>
          <a:prstGeom prst="line">
            <a:avLst/>
          </a:prstGeom>
          <a:noFill/>
          <a:ln w="190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7" name="Line 17"/>
          <p:cNvSpPr>
            <a:spLocks noChangeShapeType="1"/>
          </p:cNvSpPr>
          <p:nvPr/>
        </p:nvSpPr>
        <p:spPr bwMode="auto">
          <a:xfrm flipV="1">
            <a:off x="293688" y="4800600"/>
            <a:ext cx="6056312" cy="1588"/>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38" name="Text Box 18"/>
          <p:cNvSpPr txBox="1">
            <a:spLocks noChangeArrowheads="1"/>
          </p:cNvSpPr>
          <p:nvPr/>
        </p:nvSpPr>
        <p:spPr bwMode="auto">
          <a:xfrm>
            <a:off x="609600" y="4419600"/>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a:solidFill>
                  <a:srgbClr val="FFFF00"/>
                </a:solidFill>
                <a:latin typeface="Arial" charset="0"/>
              </a:rPr>
              <a:t>KAUZÁLIS TEST</a:t>
            </a:r>
          </a:p>
        </p:txBody>
      </p:sp>
      <p:sp>
        <p:nvSpPr>
          <p:cNvPr id="337939" name="Text Box 19"/>
          <p:cNvSpPr txBox="1">
            <a:spLocks noChangeArrowheads="1"/>
          </p:cNvSpPr>
          <p:nvPr/>
        </p:nvSpPr>
        <p:spPr bwMode="auto">
          <a:xfrm>
            <a:off x="228600" y="3657600"/>
            <a:ext cx="3429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600" b="1">
                <a:solidFill>
                  <a:srgbClr val="FFFF00"/>
                </a:solidFill>
                <a:effectLst>
                  <a:outerShdw blurRad="38100" dist="38100" dir="2700000" algn="tl">
                    <a:srgbClr val="FFFFFF"/>
                  </a:outerShdw>
                </a:effectLst>
                <a:latin typeface="Arial" charset="0"/>
              </a:rPr>
              <a:t>EGYÉNISÉG</a:t>
            </a:r>
            <a:r>
              <a:rPr lang="en-US" altLang="hu-HU" sz="1600" b="1">
                <a:solidFill>
                  <a:srgbClr val="FFFF00"/>
                </a:solidFill>
                <a:latin typeface="Arial" charset="0"/>
              </a:rPr>
              <a:t/>
            </a:r>
            <a:br>
              <a:rPr lang="en-US" altLang="hu-HU" sz="1600" b="1">
                <a:solidFill>
                  <a:srgbClr val="FFFF00"/>
                </a:solidFill>
                <a:latin typeface="Arial" charset="0"/>
              </a:rPr>
            </a:br>
            <a:r>
              <a:rPr lang="en-US" altLang="hu-HU" sz="1600" b="1">
                <a:solidFill>
                  <a:srgbClr val="FFFF00"/>
                </a:solidFill>
                <a:latin typeface="Arial" charset="0"/>
              </a:rPr>
              <a:t>       (ÂTMA -- BUDDHI -- MANAS)</a:t>
            </a:r>
          </a:p>
        </p:txBody>
      </p:sp>
      <p:sp>
        <p:nvSpPr>
          <p:cNvPr id="337940" name="Line 20"/>
          <p:cNvSpPr>
            <a:spLocks noChangeShapeType="1"/>
          </p:cNvSpPr>
          <p:nvPr/>
        </p:nvSpPr>
        <p:spPr bwMode="auto">
          <a:xfrm flipV="1">
            <a:off x="228600" y="4267200"/>
            <a:ext cx="3657600"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1" name="Text Box 21"/>
          <p:cNvSpPr txBox="1">
            <a:spLocks noChangeArrowheads="1"/>
          </p:cNvSpPr>
          <p:nvPr/>
        </p:nvSpPr>
        <p:spPr bwMode="auto">
          <a:xfrm>
            <a:off x="228600" y="2362200"/>
            <a:ext cx="3581400" cy="70326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b="1" dirty="0">
                <a:solidFill>
                  <a:srgbClr val="FF66FF"/>
                </a:solidFill>
                <a:effectLst>
                  <a:outerShdw blurRad="38100" dist="38100" dir="2700000" algn="tl">
                    <a:srgbClr val="FFFFFF"/>
                  </a:outerShdw>
                </a:effectLst>
                <a:latin typeface="Arial" charset="0"/>
              </a:rPr>
              <a:t>MONÁD</a:t>
            </a:r>
            <a:endParaRPr lang="en-US" altLang="hu-HU" sz="1600" b="1" dirty="0">
              <a:solidFill>
                <a:srgbClr val="FF66FF"/>
              </a:solidFill>
              <a:latin typeface="Arial" charset="0"/>
            </a:endParaRPr>
          </a:p>
          <a:p>
            <a:pPr>
              <a:spcBef>
                <a:spcPct val="50000"/>
              </a:spcBef>
            </a:pPr>
            <a:r>
              <a:rPr lang="en-US" altLang="hu-HU" sz="1600" b="1" dirty="0">
                <a:solidFill>
                  <a:srgbClr val="FF66FF"/>
                </a:solidFill>
                <a:latin typeface="Arial" charset="0"/>
              </a:rPr>
              <a:t>(A </a:t>
            </a:r>
            <a:r>
              <a:rPr lang="hu-HU" altLang="hu-HU" sz="1600" b="1" dirty="0">
                <a:solidFill>
                  <a:srgbClr val="FF66FF"/>
                </a:solidFill>
                <a:latin typeface="Arial" charset="0"/>
              </a:rPr>
              <a:t>HÁRMASSÁG TÜKRÖZŐDÉSE</a:t>
            </a:r>
            <a:r>
              <a:rPr lang="en-US" altLang="hu-HU" sz="1600" b="1" dirty="0">
                <a:solidFill>
                  <a:srgbClr val="FF66FF"/>
                </a:solidFill>
                <a:latin typeface="Arial" charset="0"/>
              </a:rPr>
              <a:t>)</a:t>
            </a:r>
            <a:endParaRPr lang="en-US" altLang="hu-HU" sz="1600" b="1" dirty="0">
              <a:solidFill>
                <a:srgbClr val="FFFFFF"/>
              </a:solidFill>
              <a:latin typeface="Arial" charset="0"/>
            </a:endParaRPr>
          </a:p>
        </p:txBody>
      </p:sp>
      <p:sp>
        <p:nvSpPr>
          <p:cNvPr id="337942" name="Line 22"/>
          <p:cNvSpPr>
            <a:spLocks noChangeShapeType="1"/>
          </p:cNvSpPr>
          <p:nvPr/>
        </p:nvSpPr>
        <p:spPr bwMode="auto">
          <a:xfrm flipV="1">
            <a:off x="3883025" y="3100125"/>
            <a:ext cx="307975" cy="1177925"/>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3" name="Line 23"/>
          <p:cNvSpPr>
            <a:spLocks noChangeShapeType="1"/>
          </p:cNvSpPr>
          <p:nvPr/>
        </p:nvSpPr>
        <p:spPr bwMode="auto">
          <a:xfrm flipV="1">
            <a:off x="3887650" y="3539200"/>
            <a:ext cx="1222375" cy="723900"/>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4" name="Line 24"/>
          <p:cNvSpPr>
            <a:spLocks noChangeShapeType="1"/>
          </p:cNvSpPr>
          <p:nvPr/>
        </p:nvSpPr>
        <p:spPr bwMode="auto">
          <a:xfrm flipV="1">
            <a:off x="3886200" y="4267200"/>
            <a:ext cx="2514600" cy="0"/>
          </a:xfrm>
          <a:prstGeom prst="line">
            <a:avLst/>
          </a:prstGeom>
          <a:noFill/>
          <a:ln w="19050">
            <a:solidFill>
              <a:srgbClr val="FF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5" name="Line 25"/>
          <p:cNvSpPr>
            <a:spLocks noChangeShapeType="1"/>
          </p:cNvSpPr>
          <p:nvPr/>
        </p:nvSpPr>
        <p:spPr bwMode="auto">
          <a:xfrm>
            <a:off x="304800" y="3048000"/>
            <a:ext cx="3352800" cy="0"/>
          </a:xfrm>
          <a:prstGeom prst="line">
            <a:avLst/>
          </a:prstGeom>
          <a:noFill/>
          <a:ln w="1905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6" name="AutoShape 26"/>
          <p:cNvSpPr>
            <a:spLocks/>
          </p:cNvSpPr>
          <p:nvPr/>
        </p:nvSpPr>
        <p:spPr bwMode="auto">
          <a:xfrm rot="7316036">
            <a:off x="1903413" y="1373187"/>
            <a:ext cx="266700" cy="1787525"/>
          </a:xfrm>
          <a:prstGeom prst="rightBrace">
            <a:avLst>
              <a:gd name="adj1" fmla="val 55853"/>
              <a:gd name="adj2" fmla="val 49444"/>
            </a:avLst>
          </a:prstGeom>
          <a:noFill/>
          <a:ln w="28575">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7" name="Line 27"/>
          <p:cNvSpPr>
            <a:spLocks noChangeShapeType="1"/>
          </p:cNvSpPr>
          <p:nvPr/>
        </p:nvSpPr>
        <p:spPr bwMode="auto">
          <a:xfrm flipV="1">
            <a:off x="5518150" y="4910138"/>
            <a:ext cx="1063625" cy="576262"/>
          </a:xfrm>
          <a:prstGeom prst="line">
            <a:avLst/>
          </a:prstGeom>
          <a:noFill/>
          <a:ln w="19050">
            <a:solidFill>
              <a:srgbClr val="00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8" name="AutoShape 28"/>
          <p:cNvSpPr>
            <a:spLocks/>
          </p:cNvSpPr>
          <p:nvPr/>
        </p:nvSpPr>
        <p:spPr bwMode="auto">
          <a:xfrm>
            <a:off x="1828800" y="5181600"/>
            <a:ext cx="228600" cy="1257300"/>
          </a:xfrm>
          <a:prstGeom prst="leftBrace">
            <a:avLst>
              <a:gd name="adj1" fmla="val 45833"/>
              <a:gd name="adj2" fmla="val 50000"/>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37949" name="Text Box 29"/>
          <p:cNvSpPr txBox="1">
            <a:spLocks noChangeArrowheads="1"/>
          </p:cNvSpPr>
          <p:nvPr/>
        </p:nvSpPr>
        <p:spPr bwMode="auto">
          <a:xfrm>
            <a:off x="152400" y="5638800"/>
            <a:ext cx="167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hu-HU" altLang="hu-HU" sz="1600" b="1">
                <a:solidFill>
                  <a:schemeClr val="bg1"/>
                </a:solidFill>
                <a:effectLst>
                  <a:outerShdw blurRad="38100" dist="38100" dir="2700000" algn="tl">
                    <a:srgbClr val="808080"/>
                  </a:outerShdw>
                </a:effectLst>
                <a:latin typeface="Arial" charset="0"/>
              </a:rPr>
              <a:t>SZEMÉLYISÉG</a:t>
            </a:r>
            <a:endParaRPr lang="en-US" altLang="hu-HU" sz="1600">
              <a:solidFill>
                <a:schemeClr val="bg1"/>
              </a:solidFill>
              <a:latin typeface="Arial" charset="0"/>
            </a:endParaRPr>
          </a:p>
        </p:txBody>
      </p:sp>
      <p:sp>
        <p:nvSpPr>
          <p:cNvPr id="337950" name="Rectangle 30"/>
          <p:cNvSpPr>
            <a:spLocks noGrp="1" noChangeArrowheads="1"/>
          </p:cNvSpPr>
          <p:nvPr>
            <p:ph type="title"/>
          </p:nvPr>
        </p:nvSpPr>
        <p:spPr>
          <a:xfrm>
            <a:off x="553793" y="152400"/>
            <a:ext cx="8058955" cy="838200"/>
          </a:xfrm>
        </p:spPr>
        <p:txBody>
          <a:bodyPr/>
          <a:lstStyle/>
          <a:p>
            <a:pPr algn="r"/>
            <a:r>
              <a:rPr lang="hu-HU" altLang="hu-HU" sz="3600" b="1" dirty="0">
                <a:solidFill>
                  <a:srgbClr val="66FF33"/>
                </a:solidFill>
                <a:effectLst>
                  <a:outerShdw blurRad="38100" dist="38100" dir="2700000" algn="tl">
                    <a:srgbClr val="FFFFFF"/>
                  </a:outerShdw>
                </a:effectLst>
              </a:rPr>
              <a:t>A Z   E M B E R   F E L É P Í T É S E</a:t>
            </a:r>
            <a:endParaRPr lang="en-US" altLang="hu-HU" dirty="0">
              <a:latin typeface="Accord Heavy SF" panose="020BE200000000000000" pitchFamily="34" charset="0"/>
            </a:endParaRPr>
          </a:p>
        </p:txBody>
      </p:sp>
      <p:pic>
        <p:nvPicPr>
          <p:cNvPr id="337951" name="Picture 31" descr="BODY"/>
          <p:cNvPicPr>
            <a:picLocks noChangeAspect="1" noChangeArrowheads="1"/>
          </p:cNvPicPr>
          <p:nvPr/>
        </p:nvPicPr>
        <p:blipFill>
          <a:blip r:embed="rId4" cstate="print">
            <a:lum contrast="18000"/>
            <a:extLst>
              <a:ext uri="{28A0092B-C50C-407E-A947-70E740481C1C}">
                <a14:useLocalDpi xmlns:a14="http://schemas.microsoft.com/office/drawing/2010/main" val="0"/>
              </a:ext>
            </a:extLst>
          </a:blip>
          <a:srcRect/>
          <a:stretch>
            <a:fillRect/>
          </a:stretch>
        </p:blipFill>
        <p:spPr bwMode="auto">
          <a:xfrm>
            <a:off x="6913563" y="3883025"/>
            <a:ext cx="722312" cy="1644650"/>
          </a:xfrm>
          <a:prstGeom prst="rect">
            <a:avLst/>
          </a:prstGeom>
          <a:noFill/>
          <a:ln>
            <a:noFill/>
          </a:ln>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rgbClr val="9966FF"/>
                </a:solidFill>
                <a:miter lim="800000"/>
                <a:headEnd/>
                <a:tailEnd/>
              </a14:hiddenLine>
            </a:ext>
          </a:extLst>
        </p:spPr>
      </p:pic>
      <p:sp>
        <p:nvSpPr>
          <p:cNvPr id="337952" name="Line 32"/>
          <p:cNvSpPr>
            <a:spLocks noChangeShapeType="1"/>
          </p:cNvSpPr>
          <p:nvPr/>
        </p:nvSpPr>
        <p:spPr bwMode="auto">
          <a:xfrm flipV="1">
            <a:off x="5585402" y="4919663"/>
            <a:ext cx="1584325" cy="1023937"/>
          </a:xfrm>
          <a:prstGeom prst="line">
            <a:avLst/>
          </a:prstGeom>
          <a:noFill/>
          <a:ln w="19050">
            <a:solidFill>
              <a:srgbClr val="00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pic>
        <p:nvPicPr>
          <p:cNvPr id="337953" name="Picture 33" descr="BOD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64363" y="3924300"/>
            <a:ext cx="627062" cy="1562100"/>
          </a:xfrm>
          <a:prstGeom prst="rect">
            <a:avLst/>
          </a:prstGeom>
          <a:noFill/>
          <a:extLst>
            <a:ext uri="{909E8E84-426E-40DD-AFC4-6F175D3DCCD1}">
              <a14:hiddenFill xmlns:a14="http://schemas.microsoft.com/office/drawing/2010/main">
                <a:solidFill>
                  <a:srgbClr val="FFFFFF"/>
                </a:solidFill>
              </a14:hiddenFill>
            </a:ext>
          </a:extLst>
        </p:spPr>
      </p:pic>
      <p:sp>
        <p:nvSpPr>
          <p:cNvPr id="337954" name="Line 34"/>
          <p:cNvSpPr>
            <a:spLocks noChangeShapeType="1"/>
          </p:cNvSpPr>
          <p:nvPr/>
        </p:nvSpPr>
        <p:spPr bwMode="auto">
          <a:xfrm flipV="1">
            <a:off x="5891261" y="5029200"/>
            <a:ext cx="1371600" cy="1371600"/>
          </a:xfrm>
          <a:prstGeom prst="line">
            <a:avLst/>
          </a:prstGeom>
          <a:noFill/>
          <a:ln w="19050">
            <a:solidFill>
              <a:srgbClr val="00FF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337950"/>
                                        </p:tgtEl>
                                        <p:attrNameLst>
                                          <p:attrName>style.visibility</p:attrName>
                                        </p:attrNameLst>
                                      </p:cBhvr>
                                      <p:to>
                                        <p:strVal val="visible"/>
                                      </p:to>
                                    </p:set>
                                    <p:animEffect transition="in" filter="box(out)">
                                      <p:cBhvr>
                                        <p:cTn id="7" dur="500"/>
                                        <p:tgtEl>
                                          <p:spTgt spid="337950"/>
                                        </p:tgtEl>
                                      </p:cBhvr>
                                    </p:animEffect>
                                  </p:childTnLst>
                                </p:cTn>
                              </p:par>
                            </p:childTnLst>
                          </p:cTn>
                        </p:par>
                        <p:par>
                          <p:cTn id="8" fill="hold" nodeType="with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7924"/>
                                        </p:tgtEl>
                                        <p:attrNameLst>
                                          <p:attrName>style.visibility</p:attrName>
                                        </p:attrNameLst>
                                      </p:cBhvr>
                                      <p:to>
                                        <p:strVal val="visible"/>
                                      </p:to>
                                    </p:set>
                                    <p:animEffect transition="in" filter="wipe(left)">
                                      <p:cBhvr>
                                        <p:cTn id="11" dur="500"/>
                                        <p:tgtEl>
                                          <p:spTgt spid="337924"/>
                                        </p:tgtEl>
                                      </p:cBhvr>
                                    </p:animEffect>
                                  </p:childTnLst>
                                </p:cTn>
                              </p:par>
                            </p:childTnLst>
                          </p:cTn>
                        </p:par>
                        <p:par>
                          <p:cTn id="12" fill="hold" nodeType="afterGroup">
                            <p:stCondLst>
                              <p:cond delay="1500"/>
                            </p:stCondLst>
                            <p:childTnLst>
                              <p:par>
                                <p:cTn id="13" presetID="23" presetClass="entr" presetSubtype="32" fill="hold" grpId="0" nodeType="afterEffect">
                                  <p:stCondLst>
                                    <p:cond delay="0"/>
                                  </p:stCondLst>
                                  <p:childTnLst>
                                    <p:set>
                                      <p:cBhvr>
                                        <p:cTn id="14" dur="1" fill="hold">
                                          <p:stCondLst>
                                            <p:cond delay="0"/>
                                          </p:stCondLst>
                                        </p:cTn>
                                        <p:tgtEl>
                                          <p:spTgt spid="337928"/>
                                        </p:tgtEl>
                                        <p:attrNameLst>
                                          <p:attrName>style.visibility</p:attrName>
                                        </p:attrNameLst>
                                      </p:cBhvr>
                                      <p:to>
                                        <p:strVal val="visible"/>
                                      </p:to>
                                    </p:set>
                                    <p:anim calcmode="lin" valueType="num">
                                      <p:cBhvr>
                                        <p:cTn id="15" dur="500" fill="hold"/>
                                        <p:tgtEl>
                                          <p:spTgt spid="337928"/>
                                        </p:tgtEl>
                                        <p:attrNameLst>
                                          <p:attrName>ppt_w</p:attrName>
                                        </p:attrNameLst>
                                      </p:cBhvr>
                                      <p:tavLst>
                                        <p:tav tm="0">
                                          <p:val>
                                            <p:strVal val="4*#ppt_w"/>
                                          </p:val>
                                        </p:tav>
                                        <p:tav tm="100000">
                                          <p:val>
                                            <p:strVal val="#ppt_w"/>
                                          </p:val>
                                        </p:tav>
                                      </p:tavLst>
                                    </p:anim>
                                    <p:anim calcmode="lin" valueType="num">
                                      <p:cBhvr>
                                        <p:cTn id="16" dur="500" fill="hold"/>
                                        <p:tgtEl>
                                          <p:spTgt spid="337928"/>
                                        </p:tgtEl>
                                        <p:attrNameLst>
                                          <p:attrName>ppt_h</p:attrName>
                                        </p:attrNameLst>
                                      </p:cBhvr>
                                      <p:tavLst>
                                        <p:tav tm="0">
                                          <p:val>
                                            <p:strVal val="4*#ppt_h"/>
                                          </p:val>
                                        </p:tav>
                                        <p:tav tm="100000">
                                          <p:val>
                                            <p:strVal val="#ppt_h"/>
                                          </p:val>
                                        </p:tav>
                                      </p:tavLst>
                                    </p:anim>
                                  </p:childTnLst>
                                </p:cTn>
                              </p:par>
                            </p:childTnLst>
                          </p:cTn>
                        </p:par>
                        <p:par>
                          <p:cTn id="17" fill="hold" nodeType="afterGroup">
                            <p:stCondLst>
                              <p:cond delay="2000"/>
                            </p:stCondLst>
                            <p:childTnLst>
                              <p:par>
                                <p:cTn id="18" presetID="23" presetClass="entr" presetSubtype="32" fill="hold" grpId="0" nodeType="afterEffect">
                                  <p:stCondLst>
                                    <p:cond delay="0"/>
                                  </p:stCondLst>
                                  <p:childTnLst>
                                    <p:set>
                                      <p:cBhvr>
                                        <p:cTn id="19" dur="1" fill="hold">
                                          <p:stCondLst>
                                            <p:cond delay="0"/>
                                          </p:stCondLst>
                                        </p:cTn>
                                        <p:tgtEl>
                                          <p:spTgt spid="337929"/>
                                        </p:tgtEl>
                                        <p:attrNameLst>
                                          <p:attrName>style.visibility</p:attrName>
                                        </p:attrNameLst>
                                      </p:cBhvr>
                                      <p:to>
                                        <p:strVal val="visible"/>
                                      </p:to>
                                    </p:set>
                                    <p:anim calcmode="lin" valueType="num">
                                      <p:cBhvr>
                                        <p:cTn id="20" dur="500" fill="hold"/>
                                        <p:tgtEl>
                                          <p:spTgt spid="337929"/>
                                        </p:tgtEl>
                                        <p:attrNameLst>
                                          <p:attrName>ppt_w</p:attrName>
                                        </p:attrNameLst>
                                      </p:cBhvr>
                                      <p:tavLst>
                                        <p:tav tm="0">
                                          <p:val>
                                            <p:strVal val="4*#ppt_w"/>
                                          </p:val>
                                        </p:tav>
                                        <p:tav tm="100000">
                                          <p:val>
                                            <p:strVal val="#ppt_w"/>
                                          </p:val>
                                        </p:tav>
                                      </p:tavLst>
                                    </p:anim>
                                    <p:anim calcmode="lin" valueType="num">
                                      <p:cBhvr>
                                        <p:cTn id="21" dur="500" fill="hold"/>
                                        <p:tgtEl>
                                          <p:spTgt spid="337929"/>
                                        </p:tgtEl>
                                        <p:attrNameLst>
                                          <p:attrName>ppt_h</p:attrName>
                                        </p:attrNameLst>
                                      </p:cBhvr>
                                      <p:tavLst>
                                        <p:tav tm="0">
                                          <p:val>
                                            <p:strVal val="4*#ppt_h"/>
                                          </p:val>
                                        </p:tav>
                                        <p:tav tm="100000">
                                          <p:val>
                                            <p:strVal val="#ppt_h"/>
                                          </p:val>
                                        </p:tav>
                                      </p:tavLst>
                                    </p:anim>
                                  </p:childTnLst>
                                </p:cTn>
                              </p:par>
                            </p:childTnLst>
                          </p:cTn>
                        </p:par>
                        <p:par>
                          <p:cTn id="22" fill="hold" nodeType="afterGroup">
                            <p:stCondLst>
                              <p:cond delay="2500"/>
                            </p:stCondLst>
                            <p:childTnLst>
                              <p:par>
                                <p:cTn id="23" presetID="23" presetClass="entr" presetSubtype="32" fill="hold" grpId="0" nodeType="afterEffect">
                                  <p:stCondLst>
                                    <p:cond delay="0"/>
                                  </p:stCondLst>
                                  <p:childTnLst>
                                    <p:set>
                                      <p:cBhvr>
                                        <p:cTn id="24" dur="1" fill="hold">
                                          <p:stCondLst>
                                            <p:cond delay="0"/>
                                          </p:stCondLst>
                                        </p:cTn>
                                        <p:tgtEl>
                                          <p:spTgt spid="337930"/>
                                        </p:tgtEl>
                                        <p:attrNameLst>
                                          <p:attrName>style.visibility</p:attrName>
                                        </p:attrNameLst>
                                      </p:cBhvr>
                                      <p:to>
                                        <p:strVal val="visible"/>
                                      </p:to>
                                    </p:set>
                                    <p:anim calcmode="lin" valueType="num">
                                      <p:cBhvr>
                                        <p:cTn id="25" dur="500" fill="hold"/>
                                        <p:tgtEl>
                                          <p:spTgt spid="337930"/>
                                        </p:tgtEl>
                                        <p:attrNameLst>
                                          <p:attrName>ppt_w</p:attrName>
                                        </p:attrNameLst>
                                      </p:cBhvr>
                                      <p:tavLst>
                                        <p:tav tm="0">
                                          <p:val>
                                            <p:strVal val="4*#ppt_w"/>
                                          </p:val>
                                        </p:tav>
                                        <p:tav tm="100000">
                                          <p:val>
                                            <p:strVal val="#ppt_w"/>
                                          </p:val>
                                        </p:tav>
                                      </p:tavLst>
                                    </p:anim>
                                    <p:anim calcmode="lin" valueType="num">
                                      <p:cBhvr>
                                        <p:cTn id="26" dur="500" fill="hold"/>
                                        <p:tgtEl>
                                          <p:spTgt spid="337930"/>
                                        </p:tgtEl>
                                        <p:attrNameLst>
                                          <p:attrName>ppt_h</p:attrName>
                                        </p:attrNameLst>
                                      </p:cBhvr>
                                      <p:tavLst>
                                        <p:tav tm="0">
                                          <p:val>
                                            <p:strVal val="4*#ppt_h"/>
                                          </p:val>
                                        </p:tav>
                                        <p:tav tm="100000">
                                          <p:val>
                                            <p:strVal val="#ppt_h"/>
                                          </p:val>
                                        </p:tav>
                                      </p:tavLst>
                                    </p:anim>
                                  </p:childTnLst>
                                </p:cTn>
                              </p:par>
                            </p:childTnLst>
                          </p:cTn>
                        </p:par>
                        <p:par>
                          <p:cTn id="27" fill="hold" nodeType="afterGroup">
                            <p:stCondLst>
                              <p:cond delay="3000"/>
                            </p:stCondLst>
                            <p:childTnLst>
                              <p:par>
                                <p:cTn id="28" presetID="53" presetClass="entr" presetSubtype="0" fill="hold" grpId="0" nodeType="afterEffect">
                                  <p:stCondLst>
                                    <p:cond delay="0"/>
                                  </p:stCondLst>
                                  <p:childTnLst>
                                    <p:set>
                                      <p:cBhvr>
                                        <p:cTn id="29" dur="1" fill="hold">
                                          <p:stCondLst>
                                            <p:cond delay="0"/>
                                          </p:stCondLst>
                                        </p:cTn>
                                        <p:tgtEl>
                                          <p:spTgt spid="337946"/>
                                        </p:tgtEl>
                                        <p:attrNameLst>
                                          <p:attrName>style.visibility</p:attrName>
                                        </p:attrNameLst>
                                      </p:cBhvr>
                                      <p:to>
                                        <p:strVal val="visible"/>
                                      </p:to>
                                    </p:set>
                                    <p:anim calcmode="lin" valueType="num">
                                      <p:cBhvr>
                                        <p:cTn id="30" dur="500" fill="hold"/>
                                        <p:tgtEl>
                                          <p:spTgt spid="337946"/>
                                        </p:tgtEl>
                                        <p:attrNameLst>
                                          <p:attrName>ppt_w</p:attrName>
                                        </p:attrNameLst>
                                      </p:cBhvr>
                                      <p:tavLst>
                                        <p:tav tm="0">
                                          <p:val>
                                            <p:fltVal val="0"/>
                                          </p:val>
                                        </p:tav>
                                        <p:tav tm="100000">
                                          <p:val>
                                            <p:strVal val="#ppt_w"/>
                                          </p:val>
                                        </p:tav>
                                      </p:tavLst>
                                    </p:anim>
                                    <p:anim calcmode="lin" valueType="num">
                                      <p:cBhvr>
                                        <p:cTn id="31" dur="500" fill="hold"/>
                                        <p:tgtEl>
                                          <p:spTgt spid="337946"/>
                                        </p:tgtEl>
                                        <p:attrNameLst>
                                          <p:attrName>ppt_h</p:attrName>
                                        </p:attrNameLst>
                                      </p:cBhvr>
                                      <p:tavLst>
                                        <p:tav tm="0">
                                          <p:val>
                                            <p:fltVal val="0"/>
                                          </p:val>
                                        </p:tav>
                                        <p:tav tm="100000">
                                          <p:val>
                                            <p:strVal val="#ppt_h"/>
                                          </p:val>
                                        </p:tav>
                                      </p:tavLst>
                                    </p:anim>
                                    <p:animEffect transition="in" filter="fade">
                                      <p:cBhvr>
                                        <p:cTn id="32" dur="500"/>
                                        <p:tgtEl>
                                          <p:spTgt spid="337946"/>
                                        </p:tgtEl>
                                      </p:cBhvr>
                                    </p:animEffect>
                                  </p:childTnLst>
                                </p:cTn>
                              </p:par>
                            </p:childTnLst>
                          </p:cTn>
                        </p:par>
                        <p:par>
                          <p:cTn id="33" fill="hold" nodeType="afterGroup">
                            <p:stCondLst>
                              <p:cond delay="3500"/>
                            </p:stCondLst>
                            <p:childTnLst>
                              <p:par>
                                <p:cTn id="34" presetID="4" presetClass="entr" presetSubtype="32" fill="hold" grpId="0" nodeType="afterEffect">
                                  <p:stCondLst>
                                    <p:cond delay="0"/>
                                  </p:stCondLst>
                                  <p:childTnLst>
                                    <p:set>
                                      <p:cBhvr>
                                        <p:cTn id="35" dur="1" fill="hold">
                                          <p:stCondLst>
                                            <p:cond delay="0"/>
                                          </p:stCondLst>
                                        </p:cTn>
                                        <p:tgtEl>
                                          <p:spTgt spid="337941"/>
                                        </p:tgtEl>
                                        <p:attrNameLst>
                                          <p:attrName>style.visibility</p:attrName>
                                        </p:attrNameLst>
                                      </p:cBhvr>
                                      <p:to>
                                        <p:strVal val="visible"/>
                                      </p:to>
                                    </p:set>
                                    <p:animEffect transition="in" filter="box(out)">
                                      <p:cBhvr>
                                        <p:cTn id="36" dur="500"/>
                                        <p:tgtEl>
                                          <p:spTgt spid="337941"/>
                                        </p:tgtEl>
                                      </p:cBhvr>
                                    </p:animEffect>
                                  </p:childTnLst>
                                </p:cTn>
                              </p:par>
                            </p:childTnLst>
                          </p:cTn>
                        </p:par>
                        <p:par>
                          <p:cTn id="37" fill="hold" nodeType="afterGroup">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337945"/>
                                        </p:tgtEl>
                                        <p:attrNameLst>
                                          <p:attrName>style.visibility</p:attrName>
                                        </p:attrNameLst>
                                      </p:cBhvr>
                                      <p:to>
                                        <p:strVal val="visible"/>
                                      </p:to>
                                    </p:set>
                                    <p:animEffect transition="in" filter="wipe(left)">
                                      <p:cBhvr>
                                        <p:cTn id="40" dur="500"/>
                                        <p:tgtEl>
                                          <p:spTgt spid="337945"/>
                                        </p:tgtEl>
                                      </p:cBhvr>
                                    </p:animEffect>
                                  </p:childTnLst>
                                </p:cTn>
                              </p:par>
                            </p:childTnLst>
                          </p:cTn>
                        </p:par>
                        <p:par>
                          <p:cTn id="41" fill="hold" nodeType="withGroup">
                            <p:stCondLst>
                              <p:cond delay="4500"/>
                            </p:stCondLst>
                            <p:childTnLst>
                              <p:par>
                                <p:cTn id="42" presetID="23" presetClass="entr" presetSubtype="32" fill="hold" grpId="0" nodeType="afterEffect">
                                  <p:stCondLst>
                                    <p:cond delay="0"/>
                                  </p:stCondLst>
                                  <p:childTnLst>
                                    <p:set>
                                      <p:cBhvr>
                                        <p:cTn id="43" dur="1" fill="hold">
                                          <p:stCondLst>
                                            <p:cond delay="0"/>
                                          </p:stCondLst>
                                        </p:cTn>
                                        <p:tgtEl>
                                          <p:spTgt spid="337927"/>
                                        </p:tgtEl>
                                        <p:attrNameLst>
                                          <p:attrName>style.visibility</p:attrName>
                                        </p:attrNameLst>
                                      </p:cBhvr>
                                      <p:to>
                                        <p:strVal val="visible"/>
                                      </p:to>
                                    </p:set>
                                    <p:anim calcmode="lin" valueType="num">
                                      <p:cBhvr>
                                        <p:cTn id="44" dur="500" fill="hold"/>
                                        <p:tgtEl>
                                          <p:spTgt spid="337927"/>
                                        </p:tgtEl>
                                        <p:attrNameLst>
                                          <p:attrName>ppt_w</p:attrName>
                                        </p:attrNameLst>
                                      </p:cBhvr>
                                      <p:tavLst>
                                        <p:tav tm="0">
                                          <p:val>
                                            <p:strVal val="4*#ppt_w"/>
                                          </p:val>
                                        </p:tav>
                                        <p:tav tm="100000">
                                          <p:val>
                                            <p:strVal val="#ppt_w"/>
                                          </p:val>
                                        </p:tav>
                                      </p:tavLst>
                                    </p:anim>
                                    <p:anim calcmode="lin" valueType="num">
                                      <p:cBhvr>
                                        <p:cTn id="45" dur="500" fill="hold"/>
                                        <p:tgtEl>
                                          <p:spTgt spid="337927"/>
                                        </p:tgtEl>
                                        <p:attrNameLst>
                                          <p:attrName>ppt_h</p:attrName>
                                        </p:attrNameLst>
                                      </p:cBhvr>
                                      <p:tavLst>
                                        <p:tav tm="0">
                                          <p:val>
                                            <p:strVal val="4*#ppt_h"/>
                                          </p:val>
                                        </p:tav>
                                        <p:tav tm="100000">
                                          <p:val>
                                            <p:strVal val="#ppt_h"/>
                                          </p:val>
                                        </p:tav>
                                      </p:tavLst>
                                    </p:anim>
                                  </p:childTnLst>
                                </p:cTn>
                              </p:par>
                            </p:childTnLst>
                          </p:cTn>
                        </p:par>
                        <p:par>
                          <p:cTn id="46" fill="hold" nodeType="afterGroup">
                            <p:stCondLst>
                              <p:cond delay="5000"/>
                            </p:stCondLst>
                            <p:childTnLst>
                              <p:par>
                                <p:cTn id="47" presetID="23" presetClass="entr" presetSubtype="32" fill="hold" grpId="0" nodeType="afterEffect">
                                  <p:stCondLst>
                                    <p:cond delay="0"/>
                                  </p:stCondLst>
                                  <p:childTnLst>
                                    <p:set>
                                      <p:cBhvr>
                                        <p:cTn id="48" dur="1" fill="hold">
                                          <p:stCondLst>
                                            <p:cond delay="0"/>
                                          </p:stCondLst>
                                        </p:cTn>
                                        <p:tgtEl>
                                          <p:spTgt spid="337926"/>
                                        </p:tgtEl>
                                        <p:attrNameLst>
                                          <p:attrName>style.visibility</p:attrName>
                                        </p:attrNameLst>
                                      </p:cBhvr>
                                      <p:to>
                                        <p:strVal val="visible"/>
                                      </p:to>
                                    </p:set>
                                    <p:anim calcmode="lin" valueType="num">
                                      <p:cBhvr>
                                        <p:cTn id="49" dur="500" fill="hold"/>
                                        <p:tgtEl>
                                          <p:spTgt spid="337926"/>
                                        </p:tgtEl>
                                        <p:attrNameLst>
                                          <p:attrName>ppt_w</p:attrName>
                                        </p:attrNameLst>
                                      </p:cBhvr>
                                      <p:tavLst>
                                        <p:tav tm="0">
                                          <p:val>
                                            <p:strVal val="4*#ppt_w"/>
                                          </p:val>
                                        </p:tav>
                                        <p:tav tm="100000">
                                          <p:val>
                                            <p:strVal val="#ppt_w"/>
                                          </p:val>
                                        </p:tav>
                                      </p:tavLst>
                                    </p:anim>
                                    <p:anim calcmode="lin" valueType="num">
                                      <p:cBhvr>
                                        <p:cTn id="50" dur="500" fill="hold"/>
                                        <p:tgtEl>
                                          <p:spTgt spid="337926"/>
                                        </p:tgtEl>
                                        <p:attrNameLst>
                                          <p:attrName>ppt_h</p:attrName>
                                        </p:attrNameLst>
                                      </p:cBhvr>
                                      <p:tavLst>
                                        <p:tav tm="0">
                                          <p:val>
                                            <p:strVal val="4*#ppt_h"/>
                                          </p:val>
                                        </p:tav>
                                        <p:tav tm="100000">
                                          <p:val>
                                            <p:strVal val="#ppt_h"/>
                                          </p:val>
                                        </p:tav>
                                      </p:tavLst>
                                    </p:anim>
                                  </p:childTnLst>
                                </p:cTn>
                              </p:par>
                            </p:childTnLst>
                          </p:cTn>
                        </p:par>
                        <p:par>
                          <p:cTn id="51" fill="hold" nodeType="afterGroup">
                            <p:stCondLst>
                              <p:cond delay="5500"/>
                            </p:stCondLst>
                            <p:childTnLst>
                              <p:par>
                                <p:cTn id="52" presetID="23" presetClass="entr" presetSubtype="32" fill="hold" grpId="0" nodeType="afterEffect">
                                  <p:stCondLst>
                                    <p:cond delay="0"/>
                                  </p:stCondLst>
                                  <p:childTnLst>
                                    <p:set>
                                      <p:cBhvr>
                                        <p:cTn id="53" dur="1" fill="hold">
                                          <p:stCondLst>
                                            <p:cond delay="0"/>
                                          </p:stCondLst>
                                        </p:cTn>
                                        <p:tgtEl>
                                          <p:spTgt spid="337925"/>
                                        </p:tgtEl>
                                        <p:attrNameLst>
                                          <p:attrName>style.visibility</p:attrName>
                                        </p:attrNameLst>
                                      </p:cBhvr>
                                      <p:to>
                                        <p:strVal val="visible"/>
                                      </p:to>
                                    </p:set>
                                    <p:anim calcmode="lin" valueType="num">
                                      <p:cBhvr>
                                        <p:cTn id="54" dur="500" fill="hold"/>
                                        <p:tgtEl>
                                          <p:spTgt spid="337925"/>
                                        </p:tgtEl>
                                        <p:attrNameLst>
                                          <p:attrName>ppt_w</p:attrName>
                                        </p:attrNameLst>
                                      </p:cBhvr>
                                      <p:tavLst>
                                        <p:tav tm="0">
                                          <p:val>
                                            <p:strVal val="4*#ppt_w"/>
                                          </p:val>
                                        </p:tav>
                                        <p:tav tm="100000">
                                          <p:val>
                                            <p:strVal val="#ppt_w"/>
                                          </p:val>
                                        </p:tav>
                                      </p:tavLst>
                                    </p:anim>
                                    <p:anim calcmode="lin" valueType="num">
                                      <p:cBhvr>
                                        <p:cTn id="55" dur="500" fill="hold"/>
                                        <p:tgtEl>
                                          <p:spTgt spid="337925"/>
                                        </p:tgtEl>
                                        <p:attrNameLst>
                                          <p:attrName>ppt_h</p:attrName>
                                        </p:attrNameLst>
                                      </p:cBhvr>
                                      <p:tavLst>
                                        <p:tav tm="0">
                                          <p:val>
                                            <p:strVal val="4*#ppt_h"/>
                                          </p:val>
                                        </p:tav>
                                        <p:tav tm="100000">
                                          <p:val>
                                            <p:strVal val="#ppt_h"/>
                                          </p:val>
                                        </p:tav>
                                      </p:tavLst>
                                    </p:anim>
                                  </p:childTnLst>
                                </p:cTn>
                              </p:par>
                            </p:childTnLst>
                          </p:cTn>
                        </p:par>
                        <p:par>
                          <p:cTn id="56" fill="hold" nodeType="afterGroup">
                            <p:stCondLst>
                              <p:cond delay="6000"/>
                            </p:stCondLst>
                            <p:childTnLst>
                              <p:par>
                                <p:cTn id="57" presetID="9" presetClass="entr" presetSubtype="0" fill="hold" grpId="0" nodeType="afterEffect">
                                  <p:stCondLst>
                                    <p:cond delay="0"/>
                                  </p:stCondLst>
                                  <p:childTnLst>
                                    <p:set>
                                      <p:cBhvr>
                                        <p:cTn id="58" dur="1" fill="hold">
                                          <p:stCondLst>
                                            <p:cond delay="0"/>
                                          </p:stCondLst>
                                        </p:cTn>
                                        <p:tgtEl>
                                          <p:spTgt spid="337922"/>
                                        </p:tgtEl>
                                        <p:attrNameLst>
                                          <p:attrName>style.visibility</p:attrName>
                                        </p:attrNameLst>
                                      </p:cBhvr>
                                      <p:to>
                                        <p:strVal val="visible"/>
                                      </p:to>
                                    </p:set>
                                    <p:animEffect transition="in" filter="dissolve">
                                      <p:cBhvr>
                                        <p:cTn id="59" dur="500"/>
                                        <p:tgtEl>
                                          <p:spTgt spid="337922"/>
                                        </p:tgtEl>
                                      </p:cBhvr>
                                    </p:animEffect>
                                  </p:childTnLst>
                                </p:cTn>
                              </p:par>
                            </p:childTnLst>
                          </p:cTn>
                        </p:par>
                        <p:par>
                          <p:cTn id="60" fill="hold">
                            <p:stCondLst>
                              <p:cond delay="6500"/>
                            </p:stCondLst>
                            <p:childTnLst>
                              <p:par>
                                <p:cTn id="61" presetID="22" presetClass="entr" presetSubtype="8" fill="hold" grpId="0" nodeType="afterEffect">
                                  <p:stCondLst>
                                    <p:cond delay="0"/>
                                  </p:stCondLst>
                                  <p:childTnLst>
                                    <p:set>
                                      <p:cBhvr>
                                        <p:cTn id="62" dur="1" fill="hold">
                                          <p:stCondLst>
                                            <p:cond delay="0"/>
                                          </p:stCondLst>
                                        </p:cTn>
                                        <p:tgtEl>
                                          <p:spTgt spid="337940"/>
                                        </p:tgtEl>
                                        <p:attrNameLst>
                                          <p:attrName>style.visibility</p:attrName>
                                        </p:attrNameLst>
                                      </p:cBhvr>
                                      <p:to>
                                        <p:strVal val="visible"/>
                                      </p:to>
                                    </p:set>
                                    <p:animEffect transition="in" filter="wipe(left)">
                                      <p:cBhvr>
                                        <p:cTn id="63" dur="500"/>
                                        <p:tgtEl>
                                          <p:spTgt spid="337940"/>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337942"/>
                                        </p:tgtEl>
                                        <p:attrNameLst>
                                          <p:attrName>style.visibility</p:attrName>
                                        </p:attrNameLst>
                                      </p:cBhvr>
                                      <p:to>
                                        <p:strVal val="visible"/>
                                      </p:to>
                                    </p:set>
                                    <p:animEffect transition="in" filter="wipe(left)">
                                      <p:cBhvr>
                                        <p:cTn id="67" dur="500"/>
                                        <p:tgtEl>
                                          <p:spTgt spid="337942"/>
                                        </p:tgtEl>
                                      </p:cBhvr>
                                    </p:animEffect>
                                  </p:childTnLst>
                                </p:cTn>
                              </p:par>
                            </p:childTnLst>
                          </p:cTn>
                        </p:par>
                        <p:par>
                          <p:cTn id="68" fill="hold">
                            <p:stCondLst>
                              <p:cond delay="7500"/>
                            </p:stCondLst>
                            <p:childTnLst>
                              <p:par>
                                <p:cTn id="69" presetID="22" presetClass="entr" presetSubtype="8" fill="hold" grpId="0" nodeType="afterEffect">
                                  <p:stCondLst>
                                    <p:cond delay="0"/>
                                  </p:stCondLst>
                                  <p:childTnLst>
                                    <p:set>
                                      <p:cBhvr>
                                        <p:cTn id="70" dur="1" fill="hold">
                                          <p:stCondLst>
                                            <p:cond delay="0"/>
                                          </p:stCondLst>
                                        </p:cTn>
                                        <p:tgtEl>
                                          <p:spTgt spid="337943"/>
                                        </p:tgtEl>
                                        <p:attrNameLst>
                                          <p:attrName>style.visibility</p:attrName>
                                        </p:attrNameLst>
                                      </p:cBhvr>
                                      <p:to>
                                        <p:strVal val="visible"/>
                                      </p:to>
                                    </p:set>
                                    <p:animEffect transition="in" filter="wipe(left)">
                                      <p:cBhvr>
                                        <p:cTn id="71" dur="500"/>
                                        <p:tgtEl>
                                          <p:spTgt spid="337943"/>
                                        </p:tgtEl>
                                      </p:cBhvr>
                                    </p:animEffect>
                                  </p:childTnLst>
                                </p:cTn>
                              </p:par>
                            </p:childTnLst>
                          </p:cTn>
                        </p:par>
                        <p:par>
                          <p:cTn id="72" fill="hold">
                            <p:stCondLst>
                              <p:cond delay="8000"/>
                            </p:stCondLst>
                            <p:childTnLst>
                              <p:par>
                                <p:cTn id="73" presetID="22" presetClass="entr" presetSubtype="8" fill="hold" grpId="0" nodeType="afterEffect">
                                  <p:stCondLst>
                                    <p:cond delay="0"/>
                                  </p:stCondLst>
                                  <p:childTnLst>
                                    <p:set>
                                      <p:cBhvr>
                                        <p:cTn id="74" dur="1" fill="hold">
                                          <p:stCondLst>
                                            <p:cond delay="0"/>
                                          </p:stCondLst>
                                        </p:cTn>
                                        <p:tgtEl>
                                          <p:spTgt spid="337944"/>
                                        </p:tgtEl>
                                        <p:attrNameLst>
                                          <p:attrName>style.visibility</p:attrName>
                                        </p:attrNameLst>
                                      </p:cBhvr>
                                      <p:to>
                                        <p:strVal val="visible"/>
                                      </p:to>
                                    </p:set>
                                    <p:animEffect transition="in" filter="wipe(left)">
                                      <p:cBhvr>
                                        <p:cTn id="75" dur="500"/>
                                        <p:tgtEl>
                                          <p:spTgt spid="337944"/>
                                        </p:tgtEl>
                                      </p:cBhvr>
                                    </p:animEffect>
                                  </p:childTnLst>
                                </p:cTn>
                              </p:par>
                            </p:childTnLst>
                          </p:cTn>
                        </p:par>
                        <p:par>
                          <p:cTn id="76" fill="hold">
                            <p:stCondLst>
                              <p:cond delay="8500"/>
                            </p:stCondLst>
                            <p:childTnLst>
                              <p:par>
                                <p:cTn id="77" presetID="4" presetClass="entr" presetSubtype="32" fill="hold" grpId="0" nodeType="afterEffect">
                                  <p:stCondLst>
                                    <p:cond delay="0"/>
                                  </p:stCondLst>
                                  <p:childTnLst>
                                    <p:set>
                                      <p:cBhvr>
                                        <p:cTn id="78" dur="1" fill="hold">
                                          <p:stCondLst>
                                            <p:cond delay="0"/>
                                          </p:stCondLst>
                                        </p:cTn>
                                        <p:tgtEl>
                                          <p:spTgt spid="337939"/>
                                        </p:tgtEl>
                                        <p:attrNameLst>
                                          <p:attrName>style.visibility</p:attrName>
                                        </p:attrNameLst>
                                      </p:cBhvr>
                                      <p:to>
                                        <p:strVal val="visible"/>
                                      </p:to>
                                    </p:set>
                                    <p:animEffect transition="in" filter="box(out)">
                                      <p:cBhvr>
                                        <p:cTn id="79" dur="500"/>
                                        <p:tgtEl>
                                          <p:spTgt spid="337939"/>
                                        </p:tgtEl>
                                      </p:cBhvr>
                                    </p:animEffect>
                                  </p:childTnLst>
                                </p:cTn>
                              </p:par>
                            </p:childTnLst>
                          </p:cTn>
                        </p:par>
                        <p:par>
                          <p:cTn id="80" fill="hold" nodeType="afterGroup">
                            <p:stCondLst>
                              <p:cond delay="9000"/>
                            </p:stCondLst>
                            <p:childTnLst>
                              <p:par>
                                <p:cTn id="81" presetID="22" presetClass="entr" presetSubtype="8" fill="hold" grpId="0" nodeType="afterEffect">
                                  <p:stCondLst>
                                    <p:cond delay="0"/>
                                  </p:stCondLst>
                                  <p:childTnLst>
                                    <p:set>
                                      <p:cBhvr>
                                        <p:cTn id="82" dur="1" fill="hold">
                                          <p:stCondLst>
                                            <p:cond delay="0"/>
                                          </p:stCondLst>
                                        </p:cTn>
                                        <p:tgtEl>
                                          <p:spTgt spid="337937"/>
                                        </p:tgtEl>
                                        <p:attrNameLst>
                                          <p:attrName>style.visibility</p:attrName>
                                        </p:attrNameLst>
                                      </p:cBhvr>
                                      <p:to>
                                        <p:strVal val="visible"/>
                                      </p:to>
                                    </p:set>
                                    <p:animEffect transition="in" filter="wipe(left)">
                                      <p:cBhvr>
                                        <p:cTn id="83" dur="500"/>
                                        <p:tgtEl>
                                          <p:spTgt spid="337937"/>
                                        </p:tgtEl>
                                      </p:cBhvr>
                                    </p:animEffect>
                                  </p:childTnLst>
                                </p:cTn>
                              </p:par>
                            </p:childTnLst>
                          </p:cTn>
                        </p:par>
                        <p:par>
                          <p:cTn id="84" fill="hold" nodeType="afterGroup">
                            <p:stCondLst>
                              <p:cond delay="9500"/>
                            </p:stCondLst>
                            <p:childTnLst>
                              <p:par>
                                <p:cTn id="85" presetID="4" presetClass="entr" presetSubtype="32" fill="hold" grpId="0" nodeType="afterEffect">
                                  <p:stCondLst>
                                    <p:cond delay="0"/>
                                  </p:stCondLst>
                                  <p:childTnLst>
                                    <p:set>
                                      <p:cBhvr>
                                        <p:cTn id="86" dur="1" fill="hold">
                                          <p:stCondLst>
                                            <p:cond delay="0"/>
                                          </p:stCondLst>
                                        </p:cTn>
                                        <p:tgtEl>
                                          <p:spTgt spid="337938"/>
                                        </p:tgtEl>
                                        <p:attrNameLst>
                                          <p:attrName>style.visibility</p:attrName>
                                        </p:attrNameLst>
                                      </p:cBhvr>
                                      <p:to>
                                        <p:strVal val="visible"/>
                                      </p:to>
                                    </p:set>
                                    <p:animEffect transition="in" filter="box(out)">
                                      <p:cBhvr>
                                        <p:cTn id="87" dur="500"/>
                                        <p:tgtEl>
                                          <p:spTgt spid="337938"/>
                                        </p:tgtEl>
                                      </p:cBhvr>
                                    </p:animEffect>
                                  </p:childTnLst>
                                </p:cTn>
                              </p:par>
                            </p:childTnLst>
                          </p:cTn>
                        </p:par>
                        <p:par>
                          <p:cTn id="88" fill="hold" nodeType="withGroup">
                            <p:stCondLst>
                              <p:cond delay="10000"/>
                            </p:stCondLst>
                            <p:childTnLst>
                              <p:par>
                                <p:cTn id="89" presetID="9" presetClass="entr" presetSubtype="0" fill="hold" grpId="0" nodeType="afterEffect">
                                  <p:stCondLst>
                                    <p:cond delay="0"/>
                                  </p:stCondLst>
                                  <p:childTnLst>
                                    <p:set>
                                      <p:cBhvr>
                                        <p:cTn id="90" dur="1" fill="hold">
                                          <p:stCondLst>
                                            <p:cond delay="0"/>
                                          </p:stCondLst>
                                        </p:cTn>
                                        <p:tgtEl>
                                          <p:spTgt spid="337923"/>
                                        </p:tgtEl>
                                        <p:attrNameLst>
                                          <p:attrName>style.visibility</p:attrName>
                                        </p:attrNameLst>
                                      </p:cBhvr>
                                      <p:to>
                                        <p:strVal val="visible"/>
                                      </p:to>
                                    </p:set>
                                    <p:animEffect transition="in" filter="dissolve">
                                      <p:cBhvr>
                                        <p:cTn id="91" dur="500"/>
                                        <p:tgtEl>
                                          <p:spTgt spid="337923"/>
                                        </p:tgtEl>
                                      </p:cBhvr>
                                    </p:animEffect>
                                  </p:childTnLst>
                                </p:cTn>
                              </p:par>
                            </p:childTnLst>
                          </p:cTn>
                        </p:par>
                        <p:par>
                          <p:cTn id="92" fill="hold" nodeType="afterGroup">
                            <p:stCondLst>
                              <p:cond delay="10500"/>
                            </p:stCondLst>
                            <p:childTnLst>
                              <p:par>
                                <p:cTn id="93" presetID="22" presetClass="entr" presetSubtype="8" fill="hold" grpId="0" nodeType="afterEffect">
                                  <p:stCondLst>
                                    <p:cond delay="0"/>
                                  </p:stCondLst>
                                  <p:childTnLst>
                                    <p:set>
                                      <p:cBhvr>
                                        <p:cTn id="94" dur="1" fill="hold">
                                          <p:stCondLst>
                                            <p:cond delay="0"/>
                                          </p:stCondLst>
                                        </p:cTn>
                                        <p:tgtEl>
                                          <p:spTgt spid="337936"/>
                                        </p:tgtEl>
                                        <p:attrNameLst>
                                          <p:attrName>style.visibility</p:attrName>
                                        </p:attrNameLst>
                                      </p:cBhvr>
                                      <p:to>
                                        <p:strVal val="visible"/>
                                      </p:to>
                                    </p:set>
                                    <p:animEffect transition="in" filter="wipe(left)">
                                      <p:cBhvr>
                                        <p:cTn id="95" dur="500"/>
                                        <p:tgtEl>
                                          <p:spTgt spid="337936"/>
                                        </p:tgtEl>
                                      </p:cBhvr>
                                    </p:animEffect>
                                  </p:childTnLst>
                                </p:cTn>
                              </p:par>
                            </p:childTnLst>
                          </p:cTn>
                        </p:par>
                        <p:par>
                          <p:cTn id="96" fill="hold" nodeType="afterGroup">
                            <p:stCondLst>
                              <p:cond delay="11000"/>
                            </p:stCondLst>
                            <p:childTnLst>
                              <p:par>
                                <p:cTn id="97" presetID="22" presetClass="entr" presetSubtype="8" fill="hold" grpId="0" nodeType="afterEffect">
                                  <p:stCondLst>
                                    <p:cond delay="0"/>
                                  </p:stCondLst>
                                  <p:childTnLst>
                                    <p:set>
                                      <p:cBhvr>
                                        <p:cTn id="98" dur="1" fill="hold">
                                          <p:stCondLst>
                                            <p:cond delay="0"/>
                                          </p:stCondLst>
                                        </p:cTn>
                                        <p:tgtEl>
                                          <p:spTgt spid="337947"/>
                                        </p:tgtEl>
                                        <p:attrNameLst>
                                          <p:attrName>style.visibility</p:attrName>
                                        </p:attrNameLst>
                                      </p:cBhvr>
                                      <p:to>
                                        <p:strVal val="visible"/>
                                      </p:to>
                                    </p:set>
                                    <p:animEffect transition="in" filter="wipe(left)">
                                      <p:cBhvr>
                                        <p:cTn id="99" dur="500"/>
                                        <p:tgtEl>
                                          <p:spTgt spid="337947"/>
                                        </p:tgtEl>
                                      </p:cBhvr>
                                    </p:animEffect>
                                  </p:childTnLst>
                                </p:cTn>
                              </p:par>
                            </p:childTnLst>
                          </p:cTn>
                        </p:par>
                        <p:par>
                          <p:cTn id="100" fill="hold" nodeType="afterGroup">
                            <p:stCondLst>
                              <p:cond delay="11500"/>
                            </p:stCondLst>
                            <p:childTnLst>
                              <p:par>
                                <p:cTn id="101" presetID="4" presetClass="entr" presetSubtype="32" fill="hold" grpId="0" nodeType="afterEffect">
                                  <p:stCondLst>
                                    <p:cond delay="0"/>
                                  </p:stCondLst>
                                  <p:childTnLst>
                                    <p:set>
                                      <p:cBhvr>
                                        <p:cTn id="102" dur="1" fill="hold">
                                          <p:stCondLst>
                                            <p:cond delay="0"/>
                                          </p:stCondLst>
                                        </p:cTn>
                                        <p:tgtEl>
                                          <p:spTgt spid="337935"/>
                                        </p:tgtEl>
                                        <p:attrNameLst>
                                          <p:attrName>style.visibility</p:attrName>
                                        </p:attrNameLst>
                                      </p:cBhvr>
                                      <p:to>
                                        <p:strVal val="visible"/>
                                      </p:to>
                                    </p:set>
                                    <p:animEffect transition="in" filter="box(out)">
                                      <p:cBhvr>
                                        <p:cTn id="103" dur="500"/>
                                        <p:tgtEl>
                                          <p:spTgt spid="337935"/>
                                        </p:tgtEl>
                                      </p:cBhvr>
                                    </p:animEffect>
                                  </p:childTnLst>
                                </p:cTn>
                              </p:par>
                            </p:childTnLst>
                          </p:cTn>
                        </p:par>
                        <p:par>
                          <p:cTn id="104" fill="hold" nodeType="afterGroup">
                            <p:stCondLst>
                              <p:cond delay="12000"/>
                            </p:stCondLst>
                            <p:childTnLst>
                              <p:par>
                                <p:cTn id="105" presetID="16" presetClass="entr" presetSubtype="42" fill="hold" nodeType="afterEffect">
                                  <p:stCondLst>
                                    <p:cond delay="0"/>
                                  </p:stCondLst>
                                  <p:childTnLst>
                                    <p:set>
                                      <p:cBhvr>
                                        <p:cTn id="106" dur="1" fill="hold">
                                          <p:stCondLst>
                                            <p:cond delay="0"/>
                                          </p:stCondLst>
                                        </p:cTn>
                                        <p:tgtEl>
                                          <p:spTgt spid="337951"/>
                                        </p:tgtEl>
                                        <p:attrNameLst>
                                          <p:attrName>style.visibility</p:attrName>
                                        </p:attrNameLst>
                                      </p:cBhvr>
                                      <p:to>
                                        <p:strVal val="visible"/>
                                      </p:to>
                                    </p:set>
                                    <p:animEffect transition="in" filter="barn(outHorizontal)">
                                      <p:cBhvr>
                                        <p:cTn id="107" dur="500"/>
                                        <p:tgtEl>
                                          <p:spTgt spid="337951"/>
                                        </p:tgtEl>
                                      </p:cBhvr>
                                    </p:animEffect>
                                  </p:childTnLst>
                                </p:cTn>
                              </p:par>
                            </p:childTnLst>
                          </p:cTn>
                        </p:par>
                        <p:par>
                          <p:cTn id="108" fill="hold" nodeType="afterGroup">
                            <p:stCondLst>
                              <p:cond delay="12500"/>
                            </p:stCondLst>
                            <p:childTnLst>
                              <p:par>
                                <p:cTn id="109" presetID="22" presetClass="entr" presetSubtype="8" fill="hold" grpId="0" nodeType="afterEffect">
                                  <p:stCondLst>
                                    <p:cond delay="0"/>
                                  </p:stCondLst>
                                  <p:childTnLst>
                                    <p:set>
                                      <p:cBhvr>
                                        <p:cTn id="110" dur="1" fill="hold">
                                          <p:stCondLst>
                                            <p:cond delay="0"/>
                                          </p:stCondLst>
                                        </p:cTn>
                                        <p:tgtEl>
                                          <p:spTgt spid="337934"/>
                                        </p:tgtEl>
                                        <p:attrNameLst>
                                          <p:attrName>style.visibility</p:attrName>
                                        </p:attrNameLst>
                                      </p:cBhvr>
                                      <p:to>
                                        <p:strVal val="visible"/>
                                      </p:to>
                                    </p:set>
                                    <p:animEffect transition="in" filter="wipe(left)">
                                      <p:cBhvr>
                                        <p:cTn id="111" dur="500"/>
                                        <p:tgtEl>
                                          <p:spTgt spid="337934"/>
                                        </p:tgtEl>
                                      </p:cBhvr>
                                    </p:animEffect>
                                  </p:childTnLst>
                                </p:cTn>
                              </p:par>
                            </p:childTnLst>
                          </p:cTn>
                        </p:par>
                        <p:par>
                          <p:cTn id="112" fill="hold" nodeType="afterGroup">
                            <p:stCondLst>
                              <p:cond delay="13000"/>
                            </p:stCondLst>
                            <p:childTnLst>
                              <p:par>
                                <p:cTn id="113" presetID="22" presetClass="entr" presetSubtype="8" fill="hold" grpId="0" nodeType="afterEffect">
                                  <p:stCondLst>
                                    <p:cond delay="0"/>
                                  </p:stCondLst>
                                  <p:childTnLst>
                                    <p:set>
                                      <p:cBhvr>
                                        <p:cTn id="114" dur="1" fill="hold">
                                          <p:stCondLst>
                                            <p:cond delay="0"/>
                                          </p:stCondLst>
                                        </p:cTn>
                                        <p:tgtEl>
                                          <p:spTgt spid="337952"/>
                                        </p:tgtEl>
                                        <p:attrNameLst>
                                          <p:attrName>style.visibility</p:attrName>
                                        </p:attrNameLst>
                                      </p:cBhvr>
                                      <p:to>
                                        <p:strVal val="visible"/>
                                      </p:to>
                                    </p:set>
                                    <p:animEffect transition="in" filter="wipe(left)">
                                      <p:cBhvr>
                                        <p:cTn id="115" dur="500"/>
                                        <p:tgtEl>
                                          <p:spTgt spid="337952"/>
                                        </p:tgtEl>
                                      </p:cBhvr>
                                    </p:animEffect>
                                  </p:childTnLst>
                                </p:cTn>
                              </p:par>
                            </p:childTnLst>
                          </p:cTn>
                        </p:par>
                        <p:par>
                          <p:cTn id="116" fill="hold" nodeType="afterGroup">
                            <p:stCondLst>
                              <p:cond delay="13500"/>
                            </p:stCondLst>
                            <p:childTnLst>
                              <p:par>
                                <p:cTn id="117" presetID="4" presetClass="entr" presetSubtype="32" fill="hold" grpId="0" nodeType="afterEffect">
                                  <p:stCondLst>
                                    <p:cond delay="0"/>
                                  </p:stCondLst>
                                  <p:childTnLst>
                                    <p:set>
                                      <p:cBhvr>
                                        <p:cTn id="118" dur="1" fill="hold">
                                          <p:stCondLst>
                                            <p:cond delay="0"/>
                                          </p:stCondLst>
                                        </p:cTn>
                                        <p:tgtEl>
                                          <p:spTgt spid="337933"/>
                                        </p:tgtEl>
                                        <p:attrNameLst>
                                          <p:attrName>style.visibility</p:attrName>
                                        </p:attrNameLst>
                                      </p:cBhvr>
                                      <p:to>
                                        <p:strVal val="visible"/>
                                      </p:to>
                                    </p:set>
                                    <p:animEffect transition="in" filter="box(out)">
                                      <p:cBhvr>
                                        <p:cTn id="119" dur="500"/>
                                        <p:tgtEl>
                                          <p:spTgt spid="337933"/>
                                        </p:tgtEl>
                                      </p:cBhvr>
                                    </p:animEffect>
                                  </p:childTnLst>
                                </p:cTn>
                              </p:par>
                            </p:childTnLst>
                          </p:cTn>
                        </p:par>
                        <p:par>
                          <p:cTn id="120" fill="hold" nodeType="afterGroup">
                            <p:stCondLst>
                              <p:cond delay="14000"/>
                            </p:stCondLst>
                            <p:childTnLst>
                              <p:par>
                                <p:cTn id="121" presetID="16" presetClass="entr" presetSubtype="42" fill="hold" nodeType="afterEffect">
                                  <p:stCondLst>
                                    <p:cond delay="0"/>
                                  </p:stCondLst>
                                  <p:childTnLst>
                                    <p:set>
                                      <p:cBhvr>
                                        <p:cTn id="122" dur="1" fill="hold">
                                          <p:stCondLst>
                                            <p:cond delay="0"/>
                                          </p:stCondLst>
                                        </p:cTn>
                                        <p:tgtEl>
                                          <p:spTgt spid="337953"/>
                                        </p:tgtEl>
                                        <p:attrNameLst>
                                          <p:attrName>style.visibility</p:attrName>
                                        </p:attrNameLst>
                                      </p:cBhvr>
                                      <p:to>
                                        <p:strVal val="visible"/>
                                      </p:to>
                                    </p:set>
                                    <p:animEffect transition="in" filter="barn(outHorizontal)">
                                      <p:cBhvr>
                                        <p:cTn id="123" dur="500"/>
                                        <p:tgtEl>
                                          <p:spTgt spid="337953"/>
                                        </p:tgtEl>
                                      </p:cBhvr>
                                    </p:animEffect>
                                  </p:childTnLst>
                                </p:cTn>
                              </p:par>
                            </p:childTnLst>
                          </p:cTn>
                        </p:par>
                        <p:par>
                          <p:cTn id="124" fill="hold" nodeType="afterGroup">
                            <p:stCondLst>
                              <p:cond delay="14500"/>
                            </p:stCondLst>
                            <p:childTnLst>
                              <p:par>
                                <p:cTn id="125" presetID="22" presetClass="entr" presetSubtype="8" fill="hold" grpId="0" nodeType="afterEffect">
                                  <p:stCondLst>
                                    <p:cond delay="0"/>
                                  </p:stCondLst>
                                  <p:childTnLst>
                                    <p:set>
                                      <p:cBhvr>
                                        <p:cTn id="126" dur="1" fill="hold">
                                          <p:stCondLst>
                                            <p:cond delay="0"/>
                                          </p:stCondLst>
                                        </p:cTn>
                                        <p:tgtEl>
                                          <p:spTgt spid="337932"/>
                                        </p:tgtEl>
                                        <p:attrNameLst>
                                          <p:attrName>style.visibility</p:attrName>
                                        </p:attrNameLst>
                                      </p:cBhvr>
                                      <p:to>
                                        <p:strVal val="visible"/>
                                      </p:to>
                                    </p:set>
                                    <p:animEffect transition="in" filter="wipe(left)">
                                      <p:cBhvr>
                                        <p:cTn id="127" dur="500"/>
                                        <p:tgtEl>
                                          <p:spTgt spid="337932"/>
                                        </p:tgtEl>
                                      </p:cBhvr>
                                    </p:animEffect>
                                  </p:childTnLst>
                                </p:cTn>
                              </p:par>
                            </p:childTnLst>
                          </p:cTn>
                        </p:par>
                        <p:par>
                          <p:cTn id="128" fill="hold" nodeType="afterGroup">
                            <p:stCondLst>
                              <p:cond delay="15000"/>
                            </p:stCondLst>
                            <p:childTnLst>
                              <p:par>
                                <p:cTn id="129" presetID="22" presetClass="entr" presetSubtype="8" fill="hold" grpId="0" nodeType="afterEffect">
                                  <p:stCondLst>
                                    <p:cond delay="0"/>
                                  </p:stCondLst>
                                  <p:childTnLst>
                                    <p:set>
                                      <p:cBhvr>
                                        <p:cTn id="130" dur="1" fill="hold">
                                          <p:stCondLst>
                                            <p:cond delay="0"/>
                                          </p:stCondLst>
                                        </p:cTn>
                                        <p:tgtEl>
                                          <p:spTgt spid="337954"/>
                                        </p:tgtEl>
                                        <p:attrNameLst>
                                          <p:attrName>style.visibility</p:attrName>
                                        </p:attrNameLst>
                                      </p:cBhvr>
                                      <p:to>
                                        <p:strVal val="visible"/>
                                      </p:to>
                                    </p:set>
                                    <p:animEffect transition="in" filter="wipe(left)">
                                      <p:cBhvr>
                                        <p:cTn id="131" dur="500"/>
                                        <p:tgtEl>
                                          <p:spTgt spid="337954"/>
                                        </p:tgtEl>
                                      </p:cBhvr>
                                    </p:animEffect>
                                  </p:childTnLst>
                                </p:cTn>
                              </p:par>
                            </p:childTnLst>
                          </p:cTn>
                        </p:par>
                        <p:par>
                          <p:cTn id="132" fill="hold" nodeType="afterGroup">
                            <p:stCondLst>
                              <p:cond delay="15500"/>
                            </p:stCondLst>
                            <p:childTnLst>
                              <p:par>
                                <p:cTn id="133" presetID="4" presetClass="entr" presetSubtype="32" fill="hold" grpId="0" nodeType="afterEffect">
                                  <p:stCondLst>
                                    <p:cond delay="0"/>
                                  </p:stCondLst>
                                  <p:childTnLst>
                                    <p:set>
                                      <p:cBhvr>
                                        <p:cTn id="134" dur="1" fill="hold">
                                          <p:stCondLst>
                                            <p:cond delay="0"/>
                                          </p:stCondLst>
                                        </p:cTn>
                                        <p:tgtEl>
                                          <p:spTgt spid="337931"/>
                                        </p:tgtEl>
                                        <p:attrNameLst>
                                          <p:attrName>style.visibility</p:attrName>
                                        </p:attrNameLst>
                                      </p:cBhvr>
                                      <p:to>
                                        <p:strVal val="visible"/>
                                      </p:to>
                                    </p:set>
                                    <p:animEffect transition="in" filter="box(out)">
                                      <p:cBhvr>
                                        <p:cTn id="135" dur="500"/>
                                        <p:tgtEl>
                                          <p:spTgt spid="337931"/>
                                        </p:tgtEl>
                                      </p:cBhvr>
                                    </p:animEffect>
                                  </p:childTnLst>
                                </p:cTn>
                              </p:par>
                            </p:childTnLst>
                          </p:cTn>
                        </p:par>
                        <p:par>
                          <p:cTn id="136" fill="hold" nodeType="afterGroup">
                            <p:stCondLst>
                              <p:cond delay="16000"/>
                            </p:stCondLst>
                            <p:childTnLst>
                              <p:par>
                                <p:cTn id="137" presetID="53" presetClass="entr" presetSubtype="0" fill="hold" grpId="0" nodeType="afterEffect">
                                  <p:stCondLst>
                                    <p:cond delay="0"/>
                                  </p:stCondLst>
                                  <p:childTnLst>
                                    <p:set>
                                      <p:cBhvr>
                                        <p:cTn id="138" dur="1" fill="hold">
                                          <p:stCondLst>
                                            <p:cond delay="0"/>
                                          </p:stCondLst>
                                        </p:cTn>
                                        <p:tgtEl>
                                          <p:spTgt spid="337948"/>
                                        </p:tgtEl>
                                        <p:attrNameLst>
                                          <p:attrName>style.visibility</p:attrName>
                                        </p:attrNameLst>
                                      </p:cBhvr>
                                      <p:to>
                                        <p:strVal val="visible"/>
                                      </p:to>
                                    </p:set>
                                    <p:anim calcmode="lin" valueType="num">
                                      <p:cBhvr>
                                        <p:cTn id="139" dur="500" fill="hold"/>
                                        <p:tgtEl>
                                          <p:spTgt spid="337948"/>
                                        </p:tgtEl>
                                        <p:attrNameLst>
                                          <p:attrName>ppt_w</p:attrName>
                                        </p:attrNameLst>
                                      </p:cBhvr>
                                      <p:tavLst>
                                        <p:tav tm="0">
                                          <p:val>
                                            <p:fltVal val="0"/>
                                          </p:val>
                                        </p:tav>
                                        <p:tav tm="100000">
                                          <p:val>
                                            <p:strVal val="#ppt_w"/>
                                          </p:val>
                                        </p:tav>
                                      </p:tavLst>
                                    </p:anim>
                                    <p:anim calcmode="lin" valueType="num">
                                      <p:cBhvr>
                                        <p:cTn id="140" dur="500" fill="hold"/>
                                        <p:tgtEl>
                                          <p:spTgt spid="337948"/>
                                        </p:tgtEl>
                                        <p:attrNameLst>
                                          <p:attrName>ppt_h</p:attrName>
                                        </p:attrNameLst>
                                      </p:cBhvr>
                                      <p:tavLst>
                                        <p:tav tm="0">
                                          <p:val>
                                            <p:fltVal val="0"/>
                                          </p:val>
                                        </p:tav>
                                        <p:tav tm="100000">
                                          <p:val>
                                            <p:strVal val="#ppt_h"/>
                                          </p:val>
                                        </p:tav>
                                      </p:tavLst>
                                    </p:anim>
                                    <p:animEffect transition="in" filter="fade">
                                      <p:cBhvr>
                                        <p:cTn id="141" dur="500"/>
                                        <p:tgtEl>
                                          <p:spTgt spid="337948"/>
                                        </p:tgtEl>
                                      </p:cBhvr>
                                    </p:animEffect>
                                  </p:childTnLst>
                                </p:cTn>
                              </p:par>
                            </p:childTnLst>
                          </p:cTn>
                        </p:par>
                        <p:par>
                          <p:cTn id="142" fill="hold" nodeType="afterGroup">
                            <p:stCondLst>
                              <p:cond delay="16500"/>
                            </p:stCondLst>
                            <p:childTnLst>
                              <p:par>
                                <p:cTn id="143" presetID="4" presetClass="entr" presetSubtype="32" fill="hold" grpId="0" nodeType="afterEffect">
                                  <p:stCondLst>
                                    <p:cond delay="0"/>
                                  </p:stCondLst>
                                  <p:childTnLst>
                                    <p:set>
                                      <p:cBhvr>
                                        <p:cTn id="144" dur="1" fill="hold">
                                          <p:stCondLst>
                                            <p:cond delay="0"/>
                                          </p:stCondLst>
                                        </p:cTn>
                                        <p:tgtEl>
                                          <p:spTgt spid="337949"/>
                                        </p:tgtEl>
                                        <p:attrNameLst>
                                          <p:attrName>style.visibility</p:attrName>
                                        </p:attrNameLst>
                                      </p:cBhvr>
                                      <p:to>
                                        <p:strVal val="visible"/>
                                      </p:to>
                                    </p:set>
                                    <p:animEffect transition="in" filter="box(out)">
                                      <p:cBhvr>
                                        <p:cTn id="145" dur="500"/>
                                        <p:tgtEl>
                                          <p:spTgt spid="337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animBg="1"/>
      <p:bldP spid="337923" grpId="0" animBg="1"/>
      <p:bldP spid="337924" grpId="0" animBg="1"/>
      <p:bldP spid="337925" grpId="0" animBg="1"/>
      <p:bldP spid="337926" grpId="0" animBg="1"/>
      <p:bldP spid="337927" grpId="0" animBg="1"/>
      <p:bldP spid="337928" grpId="0" animBg="1"/>
      <p:bldP spid="337929" grpId="0" animBg="1"/>
      <p:bldP spid="337930" grpId="0" animBg="1"/>
      <p:bldP spid="337931" grpId="0" autoUpdateAnimBg="0"/>
      <p:bldP spid="337932" grpId="0" animBg="1"/>
      <p:bldP spid="337933" grpId="0" autoUpdateAnimBg="0"/>
      <p:bldP spid="337934" grpId="0" animBg="1"/>
      <p:bldP spid="337935" grpId="0" autoUpdateAnimBg="0"/>
      <p:bldP spid="337936" grpId="0" animBg="1"/>
      <p:bldP spid="337937" grpId="0" animBg="1"/>
      <p:bldP spid="337938" grpId="0" autoUpdateAnimBg="0"/>
      <p:bldP spid="337939" grpId="0" autoUpdateAnimBg="0"/>
      <p:bldP spid="337940" grpId="0" animBg="1"/>
      <p:bldP spid="337941" grpId="0" autoUpdateAnimBg="0"/>
      <p:bldP spid="337942" grpId="0" animBg="1"/>
      <p:bldP spid="337943" grpId="0" animBg="1"/>
      <p:bldP spid="337944" grpId="0" animBg="1"/>
      <p:bldP spid="337945" grpId="0" animBg="1"/>
      <p:bldP spid="337946" grpId="0" animBg="1"/>
      <p:bldP spid="337947" grpId="0" animBg="1"/>
      <p:bldP spid="337948" grpId="0" animBg="1"/>
      <p:bldP spid="337949" grpId="0" autoUpdateAnimBg="0"/>
      <p:bldP spid="337950" grpId="0" autoUpdateAnimBg="0"/>
      <p:bldP spid="337952" grpId="0" animBg="1"/>
      <p:bldP spid="33795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174085" name="Rectangle 5"/>
          <p:cNvSpPr>
            <a:spLocks noChangeArrowheads="1"/>
          </p:cNvSpPr>
          <p:nvPr/>
        </p:nvSpPr>
        <p:spPr bwMode="auto">
          <a:xfrm>
            <a:off x="273050" y="260350"/>
            <a:ext cx="8654415" cy="901700"/>
          </a:xfrm>
          <a:prstGeom prst="rect">
            <a:avLst/>
          </a:prstGeom>
          <a:gradFill rotWithShape="0">
            <a:gsLst>
              <a:gs pos="0">
                <a:srgbClr val="66FF33"/>
              </a:gs>
              <a:gs pos="50000">
                <a:schemeClr val="bg1"/>
              </a:gs>
              <a:gs pos="100000">
                <a:srgbClr val="66FF33"/>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ldine-721 HU" pitchFamily="18" charset="0"/>
                <a:cs typeface="Arial" charset="0"/>
              </a:defRPr>
            </a:lvl1pPr>
            <a:lvl2pPr algn="ctr">
              <a:defRPr sz="4400">
                <a:solidFill>
                  <a:schemeClr val="tx2"/>
                </a:solidFill>
                <a:latin typeface="Aldine-721 HU" pitchFamily="18" charset="0"/>
                <a:cs typeface="Arial" charset="0"/>
              </a:defRPr>
            </a:lvl2pPr>
            <a:lvl3pPr algn="ctr">
              <a:defRPr sz="4400">
                <a:solidFill>
                  <a:schemeClr val="tx2"/>
                </a:solidFill>
                <a:latin typeface="Aldine-721 HU" pitchFamily="18" charset="0"/>
                <a:cs typeface="Arial" charset="0"/>
              </a:defRPr>
            </a:lvl3pPr>
            <a:lvl4pPr algn="ctr">
              <a:defRPr sz="4400">
                <a:solidFill>
                  <a:schemeClr val="tx2"/>
                </a:solidFill>
                <a:latin typeface="Aldine-721 HU" pitchFamily="18" charset="0"/>
                <a:cs typeface="Arial" charset="0"/>
              </a:defRPr>
            </a:lvl4pPr>
            <a:lvl5pPr algn="ctr">
              <a:defRPr sz="4400">
                <a:solidFill>
                  <a:schemeClr val="tx2"/>
                </a:solidFill>
                <a:latin typeface="Aldine-721 HU" pitchFamily="18" charset="0"/>
                <a:cs typeface="Arial" charset="0"/>
              </a:defRPr>
            </a:lvl5pPr>
            <a:lvl6pPr marL="457200" algn="ctr" fontAlgn="base">
              <a:spcBef>
                <a:spcPct val="0"/>
              </a:spcBef>
              <a:spcAft>
                <a:spcPct val="0"/>
              </a:spcAft>
              <a:defRPr sz="4400">
                <a:solidFill>
                  <a:schemeClr val="tx2"/>
                </a:solidFill>
                <a:latin typeface="Aldine-721 HU" pitchFamily="18" charset="0"/>
                <a:cs typeface="Arial" charset="0"/>
              </a:defRPr>
            </a:lvl6pPr>
            <a:lvl7pPr marL="914400" algn="ctr" fontAlgn="base">
              <a:spcBef>
                <a:spcPct val="0"/>
              </a:spcBef>
              <a:spcAft>
                <a:spcPct val="0"/>
              </a:spcAft>
              <a:defRPr sz="4400">
                <a:solidFill>
                  <a:schemeClr val="tx2"/>
                </a:solidFill>
                <a:latin typeface="Aldine-721 HU" pitchFamily="18" charset="0"/>
                <a:cs typeface="Arial" charset="0"/>
              </a:defRPr>
            </a:lvl7pPr>
            <a:lvl8pPr marL="1371600" algn="ctr" fontAlgn="base">
              <a:spcBef>
                <a:spcPct val="0"/>
              </a:spcBef>
              <a:spcAft>
                <a:spcPct val="0"/>
              </a:spcAft>
              <a:defRPr sz="4400">
                <a:solidFill>
                  <a:schemeClr val="tx2"/>
                </a:solidFill>
                <a:latin typeface="Aldine-721 HU" pitchFamily="18" charset="0"/>
                <a:cs typeface="Arial" charset="0"/>
              </a:defRPr>
            </a:lvl8pPr>
            <a:lvl9pPr marL="1828800" algn="ctr" fontAlgn="base">
              <a:spcBef>
                <a:spcPct val="0"/>
              </a:spcBef>
              <a:spcAft>
                <a:spcPct val="0"/>
              </a:spcAft>
              <a:defRPr sz="4400">
                <a:solidFill>
                  <a:schemeClr val="tx2"/>
                </a:solidFill>
                <a:latin typeface="Aldine-721 HU" pitchFamily="18" charset="0"/>
                <a:cs typeface="Arial" charset="0"/>
              </a:defRPr>
            </a:lvl9pPr>
          </a:lstStyle>
          <a:p>
            <a:pPr>
              <a:spcBef>
                <a:spcPct val="50000"/>
              </a:spcBef>
            </a:pPr>
            <a:r>
              <a:rPr lang="en-US" altLang="hu-HU" sz="3600" b="1" dirty="0">
                <a:solidFill>
                  <a:srgbClr val="0000FF"/>
                </a:solidFill>
                <a:effectLst>
                  <a:outerShdw blurRad="38100" dist="38100" dir="2700000" algn="tl">
                    <a:srgbClr val="000000"/>
                  </a:outerShdw>
                </a:effectLst>
                <a:latin typeface="Accord Heavy SF" panose="020BE200000000000000" pitchFamily="34" charset="0"/>
              </a:rPr>
              <a:t>A </a:t>
            </a:r>
            <a:r>
              <a:rPr lang="hu-HU" altLang="hu-HU" sz="3600" b="1" dirty="0">
                <a:solidFill>
                  <a:srgbClr val="0000FF"/>
                </a:solidFill>
                <a:effectLst>
                  <a:outerShdw blurRad="38100" dist="38100" dir="2700000" algn="tl">
                    <a:srgbClr val="000000"/>
                  </a:outerShdw>
                </a:effectLst>
              </a:rPr>
              <a:t>Z</a:t>
            </a:r>
            <a:r>
              <a:rPr lang="en-US" altLang="hu-HU" sz="3600" b="1" dirty="0">
                <a:solidFill>
                  <a:srgbClr val="0000FF"/>
                </a:solidFill>
                <a:effectLst>
                  <a:outerShdw blurRad="38100" dist="38100" dir="2700000" algn="tl">
                    <a:srgbClr val="000000"/>
                  </a:outerShdw>
                </a:effectLst>
                <a:latin typeface="Accord Heavy SF" panose="020BE200000000000000" pitchFamily="34" charset="0"/>
              </a:rPr>
              <a:t>   </a:t>
            </a:r>
            <a:r>
              <a:rPr lang="hu-HU" altLang="hu-HU" sz="3600" b="1" dirty="0">
                <a:solidFill>
                  <a:srgbClr val="0000FF"/>
                </a:solidFill>
                <a:effectLst>
                  <a:outerShdw blurRad="38100" dist="38100" dir="2700000" algn="tl">
                    <a:srgbClr val="000000"/>
                  </a:outerShdw>
                </a:effectLst>
              </a:rPr>
              <a:t>E M B E R I </a:t>
            </a:r>
            <a:r>
              <a:rPr lang="en-US" altLang="hu-HU" sz="3600" b="1" dirty="0">
                <a:solidFill>
                  <a:srgbClr val="0000FF"/>
                </a:solidFill>
                <a:effectLst>
                  <a:outerShdw blurRad="38100" dist="38100" dir="2700000" algn="tl">
                    <a:srgbClr val="000000"/>
                  </a:outerShdw>
                </a:effectLst>
                <a:latin typeface="Accord Heavy SF" panose="020BE200000000000000" pitchFamily="34" charset="0"/>
              </a:rPr>
              <a:t>   B I R O D A L O M</a:t>
            </a:r>
            <a:endParaRPr lang="en-US" altLang="hu-HU" sz="4000" dirty="0">
              <a:solidFill>
                <a:srgbClr val="0000FF"/>
              </a:solidFill>
              <a:latin typeface="Accord Heavy SF" panose="020BE200000000000000" pitchFamily="34" charset="0"/>
            </a:endParaRPr>
          </a:p>
        </p:txBody>
      </p:sp>
      <p:sp>
        <p:nvSpPr>
          <p:cNvPr id="174086" name="Text Box 6"/>
          <p:cNvSpPr txBox="1">
            <a:spLocks noChangeArrowheads="1"/>
          </p:cNvSpPr>
          <p:nvPr/>
        </p:nvSpPr>
        <p:spPr bwMode="auto">
          <a:xfrm>
            <a:off x="607695" y="1412875"/>
            <a:ext cx="18732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800" b="1" dirty="0">
                <a:solidFill>
                  <a:srgbClr val="FFFF00"/>
                </a:solidFill>
                <a:effectLst>
                  <a:outerShdw blurRad="38100" dist="38100" dir="2700000" algn="tl">
                    <a:srgbClr val="C0C0C0"/>
                  </a:outerShdw>
                </a:effectLst>
              </a:rPr>
              <a:t>É L E T</a:t>
            </a:r>
            <a:endParaRPr lang="en-US" altLang="hu-HU" sz="2800" dirty="0">
              <a:solidFill>
                <a:srgbClr val="FFFF00"/>
              </a:solidFill>
              <a:latin typeface="Accord Heavy SF" panose="020BE200000000000000" pitchFamily="34" charset="0"/>
            </a:endParaRPr>
          </a:p>
        </p:txBody>
      </p:sp>
      <p:sp>
        <p:nvSpPr>
          <p:cNvPr id="174087" name="Text Box 7"/>
          <p:cNvSpPr txBox="1">
            <a:spLocks noChangeArrowheads="1"/>
          </p:cNvSpPr>
          <p:nvPr/>
        </p:nvSpPr>
        <p:spPr bwMode="auto">
          <a:xfrm>
            <a:off x="2963228" y="1412875"/>
            <a:ext cx="2159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800" b="1" dirty="0">
                <a:solidFill>
                  <a:srgbClr val="FFFF00"/>
                </a:solidFill>
                <a:effectLst>
                  <a:outerShdw blurRad="38100" dist="38100" dir="2700000" algn="tl">
                    <a:srgbClr val="C0C0C0"/>
                  </a:outerShdw>
                </a:effectLst>
              </a:rPr>
              <a:t>F O R M A</a:t>
            </a:r>
            <a:endParaRPr lang="en-US" altLang="hu-HU" sz="2800" dirty="0">
              <a:solidFill>
                <a:srgbClr val="FFFF00"/>
              </a:solidFill>
              <a:latin typeface="Accord Heavy SF" panose="020BE200000000000000" pitchFamily="34" charset="0"/>
            </a:endParaRPr>
          </a:p>
        </p:txBody>
      </p:sp>
      <p:sp>
        <p:nvSpPr>
          <p:cNvPr id="174088" name="Rectangle 8"/>
          <p:cNvSpPr>
            <a:spLocks noChangeArrowheads="1"/>
          </p:cNvSpPr>
          <p:nvPr/>
        </p:nvSpPr>
        <p:spPr bwMode="auto">
          <a:xfrm>
            <a:off x="2766296" y="2060575"/>
            <a:ext cx="2433447" cy="1511300"/>
          </a:xfrm>
          <a:prstGeom prst="rect">
            <a:avLst/>
          </a:prstGeom>
          <a:gradFill rotWithShape="0">
            <a:gsLst>
              <a:gs pos="0">
                <a:srgbClr val="CCFFFF"/>
              </a:gs>
              <a:gs pos="100000">
                <a:srgbClr val="33CCFF"/>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ltLang="hu-HU" dirty="0">
              <a:solidFill>
                <a:srgbClr val="0000FF"/>
              </a:solidFill>
            </a:endParaRPr>
          </a:p>
        </p:txBody>
      </p:sp>
      <p:sp>
        <p:nvSpPr>
          <p:cNvPr id="174089" name="Text Box 9"/>
          <p:cNvSpPr txBox="1">
            <a:spLocks noChangeArrowheads="1"/>
          </p:cNvSpPr>
          <p:nvPr/>
        </p:nvSpPr>
        <p:spPr bwMode="auto">
          <a:xfrm>
            <a:off x="3569824" y="2671763"/>
            <a:ext cx="1612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2000" b="1" dirty="0">
                <a:solidFill>
                  <a:srgbClr val="000000"/>
                </a:solidFill>
                <a:effectLst>
                  <a:outerShdw blurRad="38100" dist="38100" dir="2700000" algn="tl">
                    <a:srgbClr val="C0C0C0"/>
                  </a:outerShdw>
                </a:effectLst>
                <a:latin typeface="Accord Heavy SF" panose="020BE200000000000000" pitchFamily="34" charset="0"/>
              </a:rPr>
              <a:t>ATMIKUS</a:t>
            </a:r>
            <a:endParaRPr lang="en-US" altLang="hu-HU" b="1" dirty="0">
              <a:solidFill>
                <a:srgbClr val="000000"/>
              </a:solidFill>
              <a:latin typeface="Accord Heavy SF" panose="020BE200000000000000" pitchFamily="34" charset="0"/>
            </a:endParaRPr>
          </a:p>
        </p:txBody>
      </p:sp>
      <p:sp>
        <p:nvSpPr>
          <p:cNvPr id="174090" name="Rectangle 10"/>
          <p:cNvSpPr>
            <a:spLocks noChangeArrowheads="1"/>
          </p:cNvSpPr>
          <p:nvPr/>
        </p:nvSpPr>
        <p:spPr bwMode="auto">
          <a:xfrm>
            <a:off x="2767449" y="3569834"/>
            <a:ext cx="2432294" cy="1511300"/>
          </a:xfrm>
          <a:prstGeom prst="rect">
            <a:avLst/>
          </a:prstGeom>
          <a:gradFill rotWithShape="0">
            <a:gsLst>
              <a:gs pos="0">
                <a:srgbClr val="FFFF00"/>
              </a:gs>
              <a:gs pos="100000">
                <a:srgbClr val="FF66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74091" name="Text Box 11"/>
          <p:cNvSpPr txBox="1">
            <a:spLocks noChangeArrowheads="1"/>
          </p:cNvSpPr>
          <p:nvPr/>
        </p:nvSpPr>
        <p:spPr bwMode="auto">
          <a:xfrm>
            <a:off x="3487359" y="4149725"/>
            <a:ext cx="16557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2000" b="1" dirty="0">
                <a:solidFill>
                  <a:srgbClr val="000000"/>
                </a:solidFill>
                <a:effectLst>
                  <a:outerShdw blurRad="38100" dist="38100" dir="2700000" algn="tl">
                    <a:srgbClr val="C0C0C0"/>
                  </a:outerShdw>
                </a:effectLst>
                <a:latin typeface="Accord Heavy SF" panose="020BE200000000000000" pitchFamily="34" charset="0"/>
              </a:rPr>
              <a:t>MENTÁLIS</a:t>
            </a:r>
            <a:endParaRPr lang="en-US" altLang="hu-HU" sz="1600" dirty="0">
              <a:solidFill>
                <a:srgbClr val="000000"/>
              </a:solidFill>
              <a:effectLst>
                <a:outerShdw blurRad="38100" dist="38100" dir="2700000" algn="tl">
                  <a:srgbClr val="C0C0C0"/>
                </a:outerShdw>
              </a:effectLst>
              <a:latin typeface="Accord Heavy SF" panose="020BE200000000000000" pitchFamily="34" charset="0"/>
            </a:endParaRPr>
          </a:p>
        </p:txBody>
      </p:sp>
      <p:sp>
        <p:nvSpPr>
          <p:cNvPr id="174092" name="Rectangle 12"/>
          <p:cNvSpPr>
            <a:spLocks noChangeArrowheads="1"/>
          </p:cNvSpPr>
          <p:nvPr/>
        </p:nvSpPr>
        <p:spPr bwMode="auto">
          <a:xfrm>
            <a:off x="2770980" y="5078413"/>
            <a:ext cx="2429670" cy="1512887"/>
          </a:xfrm>
          <a:prstGeom prst="rect">
            <a:avLst/>
          </a:prstGeom>
          <a:gradFill rotWithShape="0">
            <a:gsLst>
              <a:gs pos="0">
                <a:srgbClr val="0099FF"/>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74093" name="Text Box 13"/>
          <p:cNvSpPr txBox="1">
            <a:spLocks noChangeArrowheads="1"/>
          </p:cNvSpPr>
          <p:nvPr/>
        </p:nvSpPr>
        <p:spPr bwMode="auto">
          <a:xfrm>
            <a:off x="3784960" y="5553075"/>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000" b="1" dirty="0">
                <a:solidFill>
                  <a:srgbClr val="FFFF00"/>
                </a:solidFill>
                <a:effectLst>
                  <a:outerShdw blurRad="38100" dist="38100" dir="2700000" algn="tl">
                    <a:srgbClr val="C0C0C0"/>
                  </a:outerShdw>
                </a:effectLst>
              </a:rPr>
              <a:t>FIZIKAI</a:t>
            </a:r>
            <a:endParaRPr lang="hu-HU" altLang="hu-HU" sz="1600" dirty="0">
              <a:solidFill>
                <a:srgbClr val="000000"/>
              </a:solidFill>
            </a:endParaRPr>
          </a:p>
        </p:txBody>
      </p:sp>
      <p:sp>
        <p:nvSpPr>
          <p:cNvPr id="174094" name="Rectangle 14"/>
          <p:cNvSpPr>
            <a:spLocks noChangeArrowheads="1"/>
          </p:cNvSpPr>
          <p:nvPr/>
        </p:nvSpPr>
        <p:spPr bwMode="auto">
          <a:xfrm>
            <a:off x="323850" y="2852738"/>
            <a:ext cx="2442796" cy="1512887"/>
          </a:xfrm>
          <a:prstGeom prst="rect">
            <a:avLst/>
          </a:prstGeom>
          <a:gradFill rotWithShape="0">
            <a:gsLst>
              <a:gs pos="0">
                <a:srgbClr val="FFFFFF"/>
              </a:gs>
              <a:gs pos="100000">
                <a:srgbClr val="FF99FF"/>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74095" name="Text Box 15"/>
          <p:cNvSpPr txBox="1">
            <a:spLocks noChangeArrowheads="1"/>
          </p:cNvSpPr>
          <p:nvPr/>
        </p:nvSpPr>
        <p:spPr bwMode="auto">
          <a:xfrm>
            <a:off x="395288" y="3463925"/>
            <a:ext cx="1873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2000" b="1" dirty="0">
                <a:solidFill>
                  <a:srgbClr val="000000"/>
                </a:solidFill>
                <a:effectLst>
                  <a:outerShdw blurRad="38100" dist="38100" dir="2700000" algn="tl">
                    <a:srgbClr val="C0C0C0"/>
                  </a:outerShdw>
                </a:effectLst>
                <a:latin typeface="Accord Heavy SF" panose="020BE200000000000000" pitchFamily="34" charset="0"/>
              </a:rPr>
              <a:t>BUDDHIKUS</a:t>
            </a:r>
            <a:endParaRPr lang="en-US" altLang="hu-HU" sz="1600" dirty="0">
              <a:solidFill>
                <a:srgbClr val="000000"/>
              </a:solidFill>
              <a:latin typeface="Accord Heavy SF" panose="020BE200000000000000" pitchFamily="34" charset="0"/>
            </a:endParaRPr>
          </a:p>
        </p:txBody>
      </p:sp>
      <p:sp>
        <p:nvSpPr>
          <p:cNvPr id="174096" name="Rectangle 16"/>
          <p:cNvSpPr>
            <a:spLocks noChangeArrowheads="1"/>
          </p:cNvSpPr>
          <p:nvPr/>
        </p:nvSpPr>
        <p:spPr bwMode="auto">
          <a:xfrm>
            <a:off x="323850" y="4364038"/>
            <a:ext cx="2444629" cy="1512887"/>
          </a:xfrm>
          <a:prstGeom prst="rect">
            <a:avLst/>
          </a:prstGeom>
          <a:gradFill rotWithShape="0">
            <a:gsLst>
              <a:gs pos="0">
                <a:srgbClr val="FF66FF"/>
              </a:gs>
              <a:gs pos="100000">
                <a:srgbClr val="CC0099"/>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74097" name="Text Box 17"/>
          <p:cNvSpPr txBox="1">
            <a:spLocks noChangeArrowheads="1"/>
          </p:cNvSpPr>
          <p:nvPr/>
        </p:nvSpPr>
        <p:spPr bwMode="auto">
          <a:xfrm>
            <a:off x="395288" y="4903788"/>
            <a:ext cx="175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2000" b="1" dirty="0">
                <a:solidFill>
                  <a:srgbClr val="000000"/>
                </a:solidFill>
                <a:effectLst>
                  <a:outerShdw blurRad="38100" dist="38100" dir="2700000" algn="tl">
                    <a:srgbClr val="C0C0C0"/>
                  </a:outerShdw>
                </a:effectLst>
                <a:latin typeface="Accord Heavy SF" panose="020BE200000000000000" pitchFamily="34" charset="0"/>
              </a:rPr>
              <a:t>ASZTRÁLIS</a:t>
            </a:r>
            <a:endParaRPr lang="en-US" altLang="hu-HU" sz="1600" dirty="0">
              <a:solidFill>
                <a:srgbClr val="000000"/>
              </a:solidFill>
              <a:effectLst>
                <a:outerShdw blurRad="38100" dist="38100" dir="2700000" algn="tl">
                  <a:srgbClr val="C0C0C0"/>
                </a:outerShdw>
              </a:effectLst>
              <a:latin typeface="Accord Heavy SF" panose="020BE200000000000000" pitchFamily="34" charset="0"/>
            </a:endParaRPr>
          </a:p>
        </p:txBody>
      </p:sp>
      <p:sp>
        <p:nvSpPr>
          <p:cNvPr id="174105" name="Text Box 25"/>
          <p:cNvSpPr txBox="1">
            <a:spLocks noChangeArrowheads="1"/>
          </p:cNvSpPr>
          <p:nvPr/>
        </p:nvSpPr>
        <p:spPr bwMode="auto">
          <a:xfrm>
            <a:off x="3009585" y="224510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2</a:t>
            </a:r>
            <a:endParaRPr lang="en-US" altLang="hu-HU" sz="1200" b="1" dirty="0">
              <a:solidFill>
                <a:srgbClr val="0000FF"/>
              </a:solidFill>
              <a:latin typeface="Accord Heavy SF" panose="020BE200000000000000" pitchFamily="34" charset="0"/>
            </a:endParaRPr>
          </a:p>
        </p:txBody>
      </p:sp>
      <p:sp>
        <p:nvSpPr>
          <p:cNvPr id="174106" name="Text Box 26"/>
          <p:cNvSpPr txBox="1">
            <a:spLocks noChangeArrowheads="1"/>
          </p:cNvSpPr>
          <p:nvPr/>
        </p:nvSpPr>
        <p:spPr bwMode="auto">
          <a:xfrm>
            <a:off x="3009585" y="246100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3</a:t>
            </a:r>
            <a:endParaRPr lang="en-US" altLang="hu-HU" sz="1200" b="1" dirty="0">
              <a:solidFill>
                <a:srgbClr val="0000FF"/>
              </a:solidFill>
              <a:latin typeface="Accord Heavy SF" panose="020BE200000000000000" pitchFamily="34" charset="0"/>
            </a:endParaRPr>
          </a:p>
        </p:txBody>
      </p:sp>
      <p:sp>
        <p:nvSpPr>
          <p:cNvPr id="174107" name="Text Box 27"/>
          <p:cNvSpPr txBox="1">
            <a:spLocks noChangeArrowheads="1"/>
          </p:cNvSpPr>
          <p:nvPr/>
        </p:nvSpPr>
        <p:spPr bwMode="auto">
          <a:xfrm>
            <a:off x="3005103" y="267690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4</a:t>
            </a:r>
            <a:endParaRPr lang="en-US" altLang="hu-HU" sz="1200" b="1" dirty="0">
              <a:solidFill>
                <a:srgbClr val="0000FF"/>
              </a:solidFill>
              <a:latin typeface="Accord Heavy SF" panose="020BE200000000000000" pitchFamily="34" charset="0"/>
            </a:endParaRPr>
          </a:p>
        </p:txBody>
      </p:sp>
      <p:sp>
        <p:nvSpPr>
          <p:cNvPr id="174108" name="Text Box 28"/>
          <p:cNvSpPr txBox="1">
            <a:spLocks noChangeArrowheads="1"/>
          </p:cNvSpPr>
          <p:nvPr/>
        </p:nvSpPr>
        <p:spPr bwMode="auto">
          <a:xfrm>
            <a:off x="3005103" y="289280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5</a:t>
            </a:r>
            <a:endParaRPr lang="en-US" altLang="hu-HU" sz="1200" b="1" dirty="0">
              <a:solidFill>
                <a:srgbClr val="0000FF"/>
              </a:solidFill>
              <a:latin typeface="Accord Heavy SF" panose="020BE200000000000000" pitchFamily="34" charset="0"/>
            </a:endParaRPr>
          </a:p>
        </p:txBody>
      </p:sp>
      <p:sp>
        <p:nvSpPr>
          <p:cNvPr id="174109" name="Text Box 29"/>
          <p:cNvSpPr txBox="1">
            <a:spLocks noChangeArrowheads="1"/>
          </p:cNvSpPr>
          <p:nvPr/>
        </p:nvSpPr>
        <p:spPr bwMode="auto">
          <a:xfrm>
            <a:off x="3005103" y="3105807"/>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6</a:t>
            </a:r>
            <a:endParaRPr lang="en-US" altLang="hu-HU" sz="1200" b="1" dirty="0">
              <a:solidFill>
                <a:srgbClr val="0000FF"/>
              </a:solidFill>
              <a:latin typeface="Accord Heavy SF" panose="020BE200000000000000" pitchFamily="34" charset="0"/>
            </a:endParaRPr>
          </a:p>
        </p:txBody>
      </p:sp>
      <p:sp>
        <p:nvSpPr>
          <p:cNvPr id="174110" name="Text Box 30"/>
          <p:cNvSpPr txBox="1">
            <a:spLocks noChangeArrowheads="1"/>
          </p:cNvSpPr>
          <p:nvPr/>
        </p:nvSpPr>
        <p:spPr bwMode="auto">
          <a:xfrm>
            <a:off x="3009585" y="3326189"/>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7</a:t>
            </a:r>
            <a:endParaRPr lang="en-US" altLang="hu-HU" sz="1200" b="1" dirty="0">
              <a:solidFill>
                <a:srgbClr val="0000FF"/>
              </a:solidFill>
              <a:latin typeface="Accord Heavy SF" panose="020BE200000000000000" pitchFamily="34" charset="0"/>
            </a:endParaRPr>
          </a:p>
        </p:txBody>
      </p:sp>
      <p:sp>
        <p:nvSpPr>
          <p:cNvPr id="174111" name="Line 31"/>
          <p:cNvSpPr>
            <a:spLocks noChangeShapeType="1"/>
          </p:cNvSpPr>
          <p:nvPr/>
        </p:nvSpPr>
        <p:spPr bwMode="auto">
          <a:xfrm flipV="1">
            <a:off x="2324737" y="3068638"/>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74112" name="Line 32"/>
          <p:cNvSpPr>
            <a:spLocks noChangeShapeType="1"/>
          </p:cNvSpPr>
          <p:nvPr/>
        </p:nvSpPr>
        <p:spPr bwMode="auto">
          <a:xfrm>
            <a:off x="2319294" y="3284538"/>
            <a:ext cx="447352"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74113" name="Line 33"/>
          <p:cNvSpPr>
            <a:spLocks noChangeShapeType="1"/>
          </p:cNvSpPr>
          <p:nvPr/>
        </p:nvSpPr>
        <p:spPr bwMode="auto">
          <a:xfrm>
            <a:off x="2319470" y="3500438"/>
            <a:ext cx="447176"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74114" name="Line 34"/>
          <p:cNvSpPr>
            <a:spLocks noChangeShapeType="1"/>
          </p:cNvSpPr>
          <p:nvPr/>
        </p:nvSpPr>
        <p:spPr bwMode="auto">
          <a:xfrm flipV="1">
            <a:off x="2323703" y="3710781"/>
            <a:ext cx="442943" cy="5557"/>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74115" name="Line 35"/>
          <p:cNvSpPr>
            <a:spLocks noChangeShapeType="1"/>
          </p:cNvSpPr>
          <p:nvPr/>
        </p:nvSpPr>
        <p:spPr bwMode="auto">
          <a:xfrm flipV="1">
            <a:off x="2327936" y="3926681"/>
            <a:ext cx="438710" cy="7144"/>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74116" name="Line 36"/>
          <p:cNvSpPr>
            <a:spLocks noChangeShapeType="1"/>
          </p:cNvSpPr>
          <p:nvPr/>
        </p:nvSpPr>
        <p:spPr bwMode="auto">
          <a:xfrm flipV="1">
            <a:off x="2323703" y="4144169"/>
            <a:ext cx="442943" cy="1323"/>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74120" name="Line 40"/>
          <p:cNvSpPr>
            <a:spLocks noChangeShapeType="1"/>
          </p:cNvSpPr>
          <p:nvPr/>
        </p:nvSpPr>
        <p:spPr bwMode="auto">
          <a:xfrm flipV="1">
            <a:off x="5219700" y="4226878"/>
            <a:ext cx="1348740" cy="1587"/>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74124" name="Text Box 44"/>
          <p:cNvSpPr txBox="1">
            <a:spLocks noChangeArrowheads="1"/>
          </p:cNvSpPr>
          <p:nvPr/>
        </p:nvSpPr>
        <p:spPr bwMode="auto">
          <a:xfrm>
            <a:off x="3012123" y="353790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1</a:t>
            </a:r>
            <a:endParaRPr lang="en-US" altLang="hu-HU" sz="1200" b="1" dirty="0">
              <a:solidFill>
                <a:srgbClr val="0000FF"/>
              </a:solidFill>
              <a:latin typeface="Accord Heavy SF" panose="020BE200000000000000" pitchFamily="34" charset="0"/>
            </a:endParaRPr>
          </a:p>
        </p:txBody>
      </p:sp>
      <p:sp>
        <p:nvSpPr>
          <p:cNvPr id="174125" name="Text Box 45"/>
          <p:cNvSpPr txBox="1">
            <a:spLocks noChangeArrowheads="1"/>
          </p:cNvSpPr>
          <p:nvPr/>
        </p:nvSpPr>
        <p:spPr bwMode="auto">
          <a:xfrm>
            <a:off x="3015028" y="375888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2</a:t>
            </a:r>
            <a:endParaRPr lang="en-US" altLang="hu-HU" sz="1200" b="1" dirty="0">
              <a:solidFill>
                <a:srgbClr val="0000FF"/>
              </a:solidFill>
              <a:latin typeface="Accord Heavy SF" panose="020BE200000000000000" pitchFamily="34" charset="0"/>
            </a:endParaRPr>
          </a:p>
        </p:txBody>
      </p:sp>
      <p:sp>
        <p:nvSpPr>
          <p:cNvPr id="174126" name="Text Box 46"/>
          <p:cNvSpPr txBox="1">
            <a:spLocks noChangeArrowheads="1"/>
          </p:cNvSpPr>
          <p:nvPr/>
        </p:nvSpPr>
        <p:spPr bwMode="auto">
          <a:xfrm>
            <a:off x="3018996" y="396693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3</a:t>
            </a:r>
            <a:endParaRPr lang="en-US" altLang="hu-HU" sz="1200" b="1" dirty="0">
              <a:solidFill>
                <a:srgbClr val="0000FF"/>
              </a:solidFill>
              <a:latin typeface="Accord Heavy SF" panose="020BE200000000000000" pitchFamily="34" charset="0"/>
            </a:endParaRPr>
          </a:p>
        </p:txBody>
      </p:sp>
      <p:sp>
        <p:nvSpPr>
          <p:cNvPr id="174127" name="Text Box 47"/>
          <p:cNvSpPr txBox="1">
            <a:spLocks noChangeArrowheads="1"/>
          </p:cNvSpPr>
          <p:nvPr/>
        </p:nvSpPr>
        <p:spPr bwMode="auto">
          <a:xfrm>
            <a:off x="3009697" y="4190089"/>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4</a:t>
            </a:r>
            <a:endParaRPr lang="en-US" altLang="hu-HU" sz="1200" b="1" dirty="0">
              <a:solidFill>
                <a:srgbClr val="0000FF"/>
              </a:solidFill>
              <a:latin typeface="Accord Heavy SF" panose="020BE200000000000000" pitchFamily="34" charset="0"/>
            </a:endParaRPr>
          </a:p>
        </p:txBody>
      </p:sp>
      <p:sp>
        <p:nvSpPr>
          <p:cNvPr id="174128" name="Text Box 48"/>
          <p:cNvSpPr txBox="1">
            <a:spLocks noChangeArrowheads="1"/>
          </p:cNvSpPr>
          <p:nvPr/>
        </p:nvSpPr>
        <p:spPr bwMode="auto">
          <a:xfrm>
            <a:off x="3012622" y="439873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5</a:t>
            </a:r>
            <a:endParaRPr lang="en-US" altLang="hu-HU" sz="1200" b="1" dirty="0">
              <a:solidFill>
                <a:srgbClr val="0000FF"/>
              </a:solidFill>
              <a:latin typeface="Accord Heavy SF" panose="020BE200000000000000" pitchFamily="34" charset="0"/>
            </a:endParaRPr>
          </a:p>
        </p:txBody>
      </p:sp>
      <p:sp>
        <p:nvSpPr>
          <p:cNvPr id="174129" name="Text Box 49"/>
          <p:cNvSpPr txBox="1">
            <a:spLocks noChangeArrowheads="1"/>
          </p:cNvSpPr>
          <p:nvPr/>
        </p:nvSpPr>
        <p:spPr bwMode="auto">
          <a:xfrm>
            <a:off x="3019880" y="4620302"/>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6</a:t>
            </a:r>
            <a:endParaRPr lang="en-US" altLang="hu-HU" sz="1200" b="1" dirty="0">
              <a:solidFill>
                <a:srgbClr val="0000FF"/>
              </a:solidFill>
              <a:latin typeface="Accord Heavy SF" panose="020BE200000000000000" pitchFamily="34" charset="0"/>
            </a:endParaRPr>
          </a:p>
        </p:txBody>
      </p:sp>
      <p:sp>
        <p:nvSpPr>
          <p:cNvPr id="174130" name="Text Box 50"/>
          <p:cNvSpPr txBox="1">
            <a:spLocks noChangeArrowheads="1"/>
          </p:cNvSpPr>
          <p:nvPr/>
        </p:nvSpPr>
        <p:spPr bwMode="auto">
          <a:xfrm>
            <a:off x="3030767" y="4839831"/>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7</a:t>
            </a:r>
            <a:endParaRPr lang="en-US" altLang="hu-HU" sz="1200" b="1" dirty="0">
              <a:solidFill>
                <a:srgbClr val="0000FF"/>
              </a:solidFill>
              <a:latin typeface="Accord Heavy SF" panose="020BE200000000000000" pitchFamily="34" charset="0"/>
            </a:endParaRPr>
          </a:p>
        </p:txBody>
      </p:sp>
      <p:sp>
        <p:nvSpPr>
          <p:cNvPr id="174133" name="Text Box 53"/>
          <p:cNvSpPr txBox="1">
            <a:spLocks noChangeArrowheads="1"/>
          </p:cNvSpPr>
          <p:nvPr/>
        </p:nvSpPr>
        <p:spPr bwMode="auto">
          <a:xfrm>
            <a:off x="3030538" y="569595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4</a:t>
            </a:r>
            <a:endParaRPr lang="en-US" altLang="hu-HU" sz="1200" b="1" dirty="0">
              <a:solidFill>
                <a:srgbClr val="FFFFFF"/>
              </a:solidFill>
              <a:latin typeface="Accord Heavy SF" panose="020BE200000000000000" pitchFamily="34" charset="0"/>
            </a:endParaRPr>
          </a:p>
        </p:txBody>
      </p:sp>
      <p:sp>
        <p:nvSpPr>
          <p:cNvPr id="174138" name="Text Box 58"/>
          <p:cNvSpPr txBox="1">
            <a:spLocks noChangeArrowheads="1"/>
          </p:cNvSpPr>
          <p:nvPr/>
        </p:nvSpPr>
        <p:spPr bwMode="auto">
          <a:xfrm>
            <a:off x="3024188" y="5046663"/>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1</a:t>
            </a:r>
            <a:endParaRPr lang="en-US" altLang="hu-HU" sz="1200" b="1" dirty="0">
              <a:solidFill>
                <a:srgbClr val="FFFFFF"/>
              </a:solidFill>
              <a:latin typeface="Accord Heavy SF" panose="020BE200000000000000" pitchFamily="34" charset="0"/>
            </a:endParaRPr>
          </a:p>
        </p:txBody>
      </p:sp>
      <p:sp>
        <p:nvSpPr>
          <p:cNvPr id="174139" name="Text Box 59"/>
          <p:cNvSpPr txBox="1">
            <a:spLocks noChangeArrowheads="1"/>
          </p:cNvSpPr>
          <p:nvPr/>
        </p:nvSpPr>
        <p:spPr bwMode="auto">
          <a:xfrm>
            <a:off x="3027363" y="5265738"/>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2</a:t>
            </a:r>
            <a:endParaRPr lang="en-US" altLang="hu-HU" sz="1200" b="1" dirty="0">
              <a:solidFill>
                <a:srgbClr val="FFFFFF"/>
              </a:solidFill>
              <a:latin typeface="Accord Heavy SF" panose="020BE200000000000000" pitchFamily="34" charset="0"/>
            </a:endParaRPr>
          </a:p>
        </p:txBody>
      </p:sp>
      <p:sp>
        <p:nvSpPr>
          <p:cNvPr id="174140" name="Text Box 60"/>
          <p:cNvSpPr txBox="1">
            <a:spLocks noChangeArrowheads="1"/>
          </p:cNvSpPr>
          <p:nvPr/>
        </p:nvSpPr>
        <p:spPr bwMode="auto">
          <a:xfrm>
            <a:off x="3033713" y="5481638"/>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3</a:t>
            </a:r>
            <a:endParaRPr lang="en-US" altLang="hu-HU" sz="1200" b="1" dirty="0">
              <a:solidFill>
                <a:srgbClr val="FFFFFF"/>
              </a:solidFill>
              <a:latin typeface="Accord Heavy SF" panose="020BE200000000000000" pitchFamily="34" charset="0"/>
            </a:endParaRPr>
          </a:p>
        </p:txBody>
      </p:sp>
      <p:sp>
        <p:nvSpPr>
          <p:cNvPr id="174141" name="Text Box 61"/>
          <p:cNvSpPr txBox="1">
            <a:spLocks noChangeArrowheads="1"/>
          </p:cNvSpPr>
          <p:nvPr/>
        </p:nvSpPr>
        <p:spPr bwMode="auto">
          <a:xfrm>
            <a:off x="3030538" y="59150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5</a:t>
            </a:r>
            <a:endParaRPr lang="en-US" altLang="hu-HU" sz="1200" b="1" dirty="0">
              <a:solidFill>
                <a:srgbClr val="FFFFFF"/>
              </a:solidFill>
              <a:latin typeface="Accord Heavy SF" panose="020BE200000000000000" pitchFamily="34" charset="0"/>
            </a:endParaRPr>
          </a:p>
        </p:txBody>
      </p:sp>
      <p:sp>
        <p:nvSpPr>
          <p:cNvPr id="174142" name="Text Box 62"/>
          <p:cNvSpPr txBox="1">
            <a:spLocks noChangeArrowheads="1"/>
          </p:cNvSpPr>
          <p:nvPr/>
        </p:nvSpPr>
        <p:spPr bwMode="auto">
          <a:xfrm>
            <a:off x="3033713" y="613092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6</a:t>
            </a:r>
            <a:endParaRPr lang="en-US" altLang="hu-HU" sz="1200" b="1" dirty="0">
              <a:solidFill>
                <a:srgbClr val="FFFFFF"/>
              </a:solidFill>
              <a:latin typeface="Accord Heavy SF" panose="020BE200000000000000" pitchFamily="34" charset="0"/>
            </a:endParaRPr>
          </a:p>
        </p:txBody>
      </p:sp>
      <p:sp>
        <p:nvSpPr>
          <p:cNvPr id="174143" name="Text Box 63"/>
          <p:cNvSpPr txBox="1">
            <a:spLocks noChangeArrowheads="1"/>
          </p:cNvSpPr>
          <p:nvPr/>
        </p:nvSpPr>
        <p:spPr bwMode="auto">
          <a:xfrm>
            <a:off x="3033713" y="6351588"/>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7</a:t>
            </a:r>
            <a:endParaRPr lang="en-US" altLang="hu-HU" sz="1200" b="1" dirty="0">
              <a:solidFill>
                <a:srgbClr val="FFFFFF"/>
              </a:solidFill>
              <a:latin typeface="Accord Heavy SF" panose="020BE200000000000000" pitchFamily="34" charset="0"/>
            </a:endParaRPr>
          </a:p>
        </p:txBody>
      </p:sp>
      <p:sp>
        <p:nvSpPr>
          <p:cNvPr id="174144" name="Text Box 64"/>
          <p:cNvSpPr txBox="1">
            <a:spLocks noChangeArrowheads="1"/>
          </p:cNvSpPr>
          <p:nvPr/>
        </p:nvSpPr>
        <p:spPr bwMode="auto">
          <a:xfrm>
            <a:off x="2319294" y="3035830"/>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2</a:t>
            </a:r>
            <a:endParaRPr lang="en-US" altLang="hu-HU" sz="1200" b="1" dirty="0">
              <a:solidFill>
                <a:srgbClr val="0000FF"/>
              </a:solidFill>
              <a:latin typeface="Accord Heavy SF" panose="020BE200000000000000" pitchFamily="34" charset="0"/>
            </a:endParaRPr>
          </a:p>
        </p:txBody>
      </p:sp>
      <p:sp>
        <p:nvSpPr>
          <p:cNvPr id="174145" name="Text Box 65"/>
          <p:cNvSpPr txBox="1">
            <a:spLocks noChangeArrowheads="1"/>
          </p:cNvSpPr>
          <p:nvPr/>
        </p:nvSpPr>
        <p:spPr bwMode="auto">
          <a:xfrm>
            <a:off x="2319294" y="2818874"/>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1</a:t>
            </a:r>
            <a:endParaRPr lang="en-US" altLang="hu-HU" sz="1200" b="1" dirty="0">
              <a:solidFill>
                <a:srgbClr val="0000FF"/>
              </a:solidFill>
              <a:latin typeface="Accord Heavy SF" panose="020BE200000000000000" pitchFamily="34" charset="0"/>
            </a:endParaRPr>
          </a:p>
        </p:txBody>
      </p:sp>
      <p:sp>
        <p:nvSpPr>
          <p:cNvPr id="174146" name="Text Box 66"/>
          <p:cNvSpPr txBox="1">
            <a:spLocks noChangeArrowheads="1"/>
          </p:cNvSpPr>
          <p:nvPr/>
        </p:nvSpPr>
        <p:spPr bwMode="auto">
          <a:xfrm>
            <a:off x="2323703" y="3250674"/>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3</a:t>
            </a:r>
            <a:endParaRPr lang="en-US" altLang="hu-HU" sz="1200" b="1" dirty="0">
              <a:solidFill>
                <a:srgbClr val="0000FF"/>
              </a:solidFill>
              <a:latin typeface="Accord Heavy SF" panose="020BE200000000000000" pitchFamily="34" charset="0"/>
            </a:endParaRPr>
          </a:p>
        </p:txBody>
      </p:sp>
      <p:sp>
        <p:nvSpPr>
          <p:cNvPr id="174147" name="Text Box 67"/>
          <p:cNvSpPr txBox="1">
            <a:spLocks noChangeArrowheads="1"/>
          </p:cNvSpPr>
          <p:nvPr/>
        </p:nvSpPr>
        <p:spPr bwMode="auto">
          <a:xfrm>
            <a:off x="2323703" y="3466574"/>
            <a:ext cx="21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4</a:t>
            </a:r>
            <a:endParaRPr lang="en-US" altLang="hu-HU" sz="1200" b="1" dirty="0">
              <a:solidFill>
                <a:srgbClr val="0000FF"/>
              </a:solidFill>
              <a:latin typeface="Accord Heavy SF" panose="020BE200000000000000" pitchFamily="34" charset="0"/>
            </a:endParaRPr>
          </a:p>
        </p:txBody>
      </p:sp>
      <p:sp>
        <p:nvSpPr>
          <p:cNvPr id="174148" name="Text Box 68"/>
          <p:cNvSpPr txBox="1">
            <a:spLocks noChangeArrowheads="1"/>
          </p:cNvSpPr>
          <p:nvPr/>
        </p:nvSpPr>
        <p:spPr bwMode="auto">
          <a:xfrm>
            <a:off x="2323703" y="368406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5</a:t>
            </a:r>
            <a:endParaRPr lang="en-US" altLang="hu-HU" sz="1200" b="1" dirty="0">
              <a:solidFill>
                <a:srgbClr val="0000FF"/>
              </a:solidFill>
              <a:latin typeface="Accord Heavy SF" panose="020BE200000000000000" pitchFamily="34" charset="0"/>
            </a:endParaRPr>
          </a:p>
        </p:txBody>
      </p:sp>
      <p:sp>
        <p:nvSpPr>
          <p:cNvPr id="174149" name="Text Box 69"/>
          <p:cNvSpPr txBox="1">
            <a:spLocks noChangeArrowheads="1"/>
          </p:cNvSpPr>
          <p:nvPr/>
        </p:nvSpPr>
        <p:spPr bwMode="auto">
          <a:xfrm>
            <a:off x="2319470" y="3895728"/>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6</a:t>
            </a:r>
            <a:endParaRPr lang="en-US" altLang="hu-HU" sz="1200" b="1" dirty="0">
              <a:solidFill>
                <a:srgbClr val="0000FF"/>
              </a:solidFill>
              <a:latin typeface="Accord Heavy SF" panose="020BE200000000000000" pitchFamily="34" charset="0"/>
            </a:endParaRPr>
          </a:p>
        </p:txBody>
      </p:sp>
      <p:sp>
        <p:nvSpPr>
          <p:cNvPr id="174150" name="Text Box 70"/>
          <p:cNvSpPr txBox="1">
            <a:spLocks noChangeArrowheads="1"/>
          </p:cNvSpPr>
          <p:nvPr/>
        </p:nvSpPr>
        <p:spPr bwMode="auto">
          <a:xfrm>
            <a:off x="2323703" y="411586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7</a:t>
            </a:r>
            <a:endParaRPr lang="en-US" altLang="hu-HU" sz="1200" b="1" dirty="0">
              <a:solidFill>
                <a:srgbClr val="0000FF"/>
              </a:solidFill>
              <a:latin typeface="Accord Heavy SF" panose="020BE200000000000000" pitchFamily="34" charset="0"/>
            </a:endParaRPr>
          </a:p>
        </p:txBody>
      </p:sp>
      <p:sp>
        <p:nvSpPr>
          <p:cNvPr id="174152" name="Line 72"/>
          <p:cNvSpPr>
            <a:spLocks noChangeShapeType="1"/>
          </p:cNvSpPr>
          <p:nvPr/>
        </p:nvSpPr>
        <p:spPr bwMode="auto">
          <a:xfrm>
            <a:off x="2323952" y="4581525"/>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74158" name="Text Box 78"/>
          <p:cNvSpPr txBox="1">
            <a:spLocks noChangeArrowheads="1"/>
          </p:cNvSpPr>
          <p:nvPr/>
        </p:nvSpPr>
        <p:spPr bwMode="auto">
          <a:xfrm>
            <a:off x="2328434" y="4334251"/>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1</a:t>
            </a:r>
            <a:endParaRPr lang="en-US" altLang="hu-HU" sz="1200" b="1" dirty="0">
              <a:solidFill>
                <a:srgbClr val="FFFFFF"/>
              </a:solidFill>
              <a:latin typeface="Accord Heavy SF" panose="020BE200000000000000" pitchFamily="34" charset="0"/>
            </a:endParaRPr>
          </a:p>
        </p:txBody>
      </p:sp>
      <p:sp>
        <p:nvSpPr>
          <p:cNvPr id="174159" name="Text Box 79"/>
          <p:cNvSpPr txBox="1">
            <a:spLocks noChangeArrowheads="1"/>
          </p:cNvSpPr>
          <p:nvPr/>
        </p:nvSpPr>
        <p:spPr bwMode="auto">
          <a:xfrm>
            <a:off x="2335213" y="476250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3</a:t>
            </a:r>
            <a:endParaRPr lang="en-US" altLang="hu-HU" sz="1200" b="1" dirty="0">
              <a:solidFill>
                <a:srgbClr val="FFFFFF"/>
              </a:solidFill>
              <a:latin typeface="Accord Heavy SF" panose="020BE200000000000000" pitchFamily="34" charset="0"/>
            </a:endParaRPr>
          </a:p>
        </p:txBody>
      </p:sp>
      <p:sp>
        <p:nvSpPr>
          <p:cNvPr id="174160" name="Text Box 80"/>
          <p:cNvSpPr txBox="1">
            <a:spLocks noChangeArrowheads="1"/>
          </p:cNvSpPr>
          <p:nvPr/>
        </p:nvSpPr>
        <p:spPr bwMode="auto">
          <a:xfrm>
            <a:off x="2328863" y="454660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2</a:t>
            </a:r>
            <a:endParaRPr lang="en-US" altLang="hu-HU" sz="1200" b="1" dirty="0">
              <a:solidFill>
                <a:srgbClr val="FFFFFF"/>
              </a:solidFill>
              <a:latin typeface="Accord Heavy SF" panose="020BE200000000000000" pitchFamily="34" charset="0"/>
            </a:endParaRPr>
          </a:p>
        </p:txBody>
      </p:sp>
      <p:sp>
        <p:nvSpPr>
          <p:cNvPr id="174161" name="Text Box 81"/>
          <p:cNvSpPr txBox="1">
            <a:spLocks noChangeArrowheads="1"/>
          </p:cNvSpPr>
          <p:nvPr/>
        </p:nvSpPr>
        <p:spPr bwMode="auto">
          <a:xfrm>
            <a:off x="2335213" y="498157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4</a:t>
            </a:r>
            <a:endParaRPr lang="en-US" altLang="hu-HU" sz="1200" b="1" dirty="0">
              <a:solidFill>
                <a:srgbClr val="FFFFFF"/>
              </a:solidFill>
              <a:latin typeface="Accord Heavy SF" panose="020BE200000000000000" pitchFamily="34" charset="0"/>
            </a:endParaRPr>
          </a:p>
        </p:txBody>
      </p:sp>
      <p:sp>
        <p:nvSpPr>
          <p:cNvPr id="174162" name="Text Box 82"/>
          <p:cNvSpPr txBox="1">
            <a:spLocks noChangeArrowheads="1"/>
          </p:cNvSpPr>
          <p:nvPr/>
        </p:nvSpPr>
        <p:spPr bwMode="auto">
          <a:xfrm>
            <a:off x="2344738" y="519430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5</a:t>
            </a:r>
            <a:endParaRPr lang="en-US" altLang="hu-HU" sz="1200" b="1" dirty="0">
              <a:solidFill>
                <a:srgbClr val="FFFFFF"/>
              </a:solidFill>
              <a:latin typeface="Accord Heavy SF" panose="020BE200000000000000" pitchFamily="34" charset="0"/>
            </a:endParaRPr>
          </a:p>
        </p:txBody>
      </p:sp>
      <p:sp>
        <p:nvSpPr>
          <p:cNvPr id="174164" name="Text Box 84"/>
          <p:cNvSpPr txBox="1">
            <a:spLocks noChangeArrowheads="1"/>
          </p:cNvSpPr>
          <p:nvPr/>
        </p:nvSpPr>
        <p:spPr bwMode="auto">
          <a:xfrm>
            <a:off x="2354263" y="5629275"/>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7</a:t>
            </a:r>
            <a:endParaRPr lang="en-US" altLang="hu-HU" sz="1200" b="1" dirty="0">
              <a:solidFill>
                <a:srgbClr val="FFFFFF"/>
              </a:solidFill>
              <a:latin typeface="Accord Heavy SF" panose="020BE200000000000000" pitchFamily="34" charset="0"/>
            </a:endParaRPr>
          </a:p>
        </p:txBody>
      </p:sp>
      <p:sp>
        <p:nvSpPr>
          <p:cNvPr id="174165" name="Text Box 85"/>
          <p:cNvSpPr txBox="1">
            <a:spLocks noChangeArrowheads="1"/>
          </p:cNvSpPr>
          <p:nvPr/>
        </p:nvSpPr>
        <p:spPr bwMode="auto">
          <a:xfrm>
            <a:off x="2344738" y="5410200"/>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FFFFFF"/>
                </a:solidFill>
                <a:effectLst>
                  <a:outerShdw blurRad="38100" dist="38100" dir="2700000" algn="tl">
                    <a:srgbClr val="C0C0C0"/>
                  </a:outerShdw>
                </a:effectLst>
              </a:rPr>
              <a:t>6</a:t>
            </a:r>
            <a:endParaRPr lang="en-US" altLang="hu-HU" sz="1200" b="1" dirty="0">
              <a:solidFill>
                <a:srgbClr val="FFFFFF"/>
              </a:solidFill>
              <a:latin typeface="Accord Heavy SF" panose="020BE200000000000000" pitchFamily="34" charset="0"/>
            </a:endParaRPr>
          </a:p>
        </p:txBody>
      </p:sp>
      <p:sp>
        <p:nvSpPr>
          <p:cNvPr id="174166" name="Text Box 86"/>
          <p:cNvSpPr txBox="1">
            <a:spLocks noChangeArrowheads="1"/>
          </p:cNvSpPr>
          <p:nvPr/>
        </p:nvSpPr>
        <p:spPr bwMode="auto">
          <a:xfrm>
            <a:off x="3009585" y="2033683"/>
            <a:ext cx="215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1200" b="1" dirty="0">
                <a:solidFill>
                  <a:srgbClr val="0000FF"/>
                </a:solidFill>
                <a:effectLst>
                  <a:outerShdw blurRad="38100" dist="38100" dir="2700000" algn="tl">
                    <a:srgbClr val="C0C0C0"/>
                  </a:outerShdw>
                </a:effectLst>
              </a:rPr>
              <a:t>1</a:t>
            </a:r>
            <a:endParaRPr lang="en-US" altLang="hu-HU" sz="1200" b="1" dirty="0">
              <a:solidFill>
                <a:srgbClr val="0000FF"/>
              </a:solidFill>
              <a:latin typeface="Accord Heavy SF" panose="020BE200000000000000" pitchFamily="34" charset="0"/>
            </a:endParaRPr>
          </a:p>
        </p:txBody>
      </p:sp>
      <p:sp>
        <p:nvSpPr>
          <p:cNvPr id="81" name="Line 31"/>
          <p:cNvSpPr>
            <a:spLocks noChangeShapeType="1"/>
          </p:cNvSpPr>
          <p:nvPr/>
        </p:nvSpPr>
        <p:spPr bwMode="auto">
          <a:xfrm flipV="1">
            <a:off x="2768467" y="2283803"/>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82" name="Line 31"/>
          <p:cNvSpPr>
            <a:spLocks noChangeShapeType="1"/>
          </p:cNvSpPr>
          <p:nvPr/>
        </p:nvSpPr>
        <p:spPr bwMode="auto">
          <a:xfrm flipV="1">
            <a:off x="2763997" y="249048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83" name="Line 31"/>
          <p:cNvSpPr>
            <a:spLocks noChangeShapeType="1"/>
          </p:cNvSpPr>
          <p:nvPr/>
        </p:nvSpPr>
        <p:spPr bwMode="auto">
          <a:xfrm flipV="1">
            <a:off x="2768479" y="2705620"/>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84" name="Line 31"/>
          <p:cNvSpPr>
            <a:spLocks noChangeShapeType="1"/>
          </p:cNvSpPr>
          <p:nvPr/>
        </p:nvSpPr>
        <p:spPr bwMode="auto">
          <a:xfrm flipV="1">
            <a:off x="2763997" y="2920756"/>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85" name="Line 31"/>
          <p:cNvSpPr>
            <a:spLocks noChangeShapeType="1"/>
          </p:cNvSpPr>
          <p:nvPr/>
        </p:nvSpPr>
        <p:spPr bwMode="auto">
          <a:xfrm flipV="1">
            <a:off x="2764009" y="3140386"/>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86" name="Line 31"/>
          <p:cNvSpPr>
            <a:spLocks noChangeShapeType="1"/>
          </p:cNvSpPr>
          <p:nvPr/>
        </p:nvSpPr>
        <p:spPr bwMode="auto">
          <a:xfrm flipV="1">
            <a:off x="2764009" y="3355522"/>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87" name="Line 31"/>
          <p:cNvSpPr>
            <a:spLocks noChangeShapeType="1"/>
          </p:cNvSpPr>
          <p:nvPr/>
        </p:nvSpPr>
        <p:spPr bwMode="auto">
          <a:xfrm flipV="1">
            <a:off x="2763997" y="378850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88" name="Line 31"/>
          <p:cNvSpPr>
            <a:spLocks noChangeShapeType="1"/>
          </p:cNvSpPr>
          <p:nvPr/>
        </p:nvSpPr>
        <p:spPr bwMode="auto">
          <a:xfrm flipV="1">
            <a:off x="2763997" y="400186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89" name="Line 31"/>
          <p:cNvSpPr>
            <a:spLocks noChangeShapeType="1"/>
          </p:cNvSpPr>
          <p:nvPr/>
        </p:nvSpPr>
        <p:spPr bwMode="auto">
          <a:xfrm flipV="1">
            <a:off x="2763997" y="422411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90" name="Line 31"/>
          <p:cNvSpPr>
            <a:spLocks noChangeShapeType="1"/>
          </p:cNvSpPr>
          <p:nvPr/>
        </p:nvSpPr>
        <p:spPr bwMode="auto">
          <a:xfrm flipV="1">
            <a:off x="2767172" y="444001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91" name="Line 31"/>
          <p:cNvSpPr>
            <a:spLocks noChangeShapeType="1"/>
          </p:cNvSpPr>
          <p:nvPr/>
        </p:nvSpPr>
        <p:spPr bwMode="auto">
          <a:xfrm flipV="1">
            <a:off x="2763997" y="465591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92" name="Line 31"/>
          <p:cNvSpPr>
            <a:spLocks noChangeShapeType="1"/>
          </p:cNvSpPr>
          <p:nvPr/>
        </p:nvSpPr>
        <p:spPr bwMode="auto">
          <a:xfrm flipV="1">
            <a:off x="2770347" y="4871814"/>
            <a:ext cx="441909" cy="0"/>
          </a:xfrm>
          <a:prstGeom prst="line">
            <a:avLst/>
          </a:prstGeom>
          <a:noFill/>
          <a:ln w="12700">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93" name="Line 72"/>
          <p:cNvSpPr>
            <a:spLocks noChangeShapeType="1"/>
          </p:cNvSpPr>
          <p:nvPr/>
        </p:nvSpPr>
        <p:spPr bwMode="auto">
          <a:xfrm>
            <a:off x="2320777" y="4797425"/>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94" name="Line 72"/>
          <p:cNvSpPr>
            <a:spLocks noChangeShapeType="1"/>
          </p:cNvSpPr>
          <p:nvPr/>
        </p:nvSpPr>
        <p:spPr bwMode="auto">
          <a:xfrm>
            <a:off x="2320777" y="5013325"/>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95" name="Line 72"/>
          <p:cNvSpPr>
            <a:spLocks noChangeShapeType="1"/>
          </p:cNvSpPr>
          <p:nvPr/>
        </p:nvSpPr>
        <p:spPr bwMode="auto">
          <a:xfrm>
            <a:off x="2320777" y="5229225"/>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96" name="Line 72"/>
          <p:cNvSpPr>
            <a:spLocks noChangeShapeType="1"/>
          </p:cNvSpPr>
          <p:nvPr/>
        </p:nvSpPr>
        <p:spPr bwMode="auto">
          <a:xfrm>
            <a:off x="2768452" y="53022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97" name="Line 72"/>
          <p:cNvSpPr>
            <a:spLocks noChangeShapeType="1"/>
          </p:cNvSpPr>
          <p:nvPr/>
        </p:nvSpPr>
        <p:spPr bwMode="auto">
          <a:xfrm>
            <a:off x="2320777" y="5445125"/>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98" name="Line 72"/>
          <p:cNvSpPr>
            <a:spLocks noChangeShapeType="1"/>
          </p:cNvSpPr>
          <p:nvPr/>
        </p:nvSpPr>
        <p:spPr bwMode="auto">
          <a:xfrm>
            <a:off x="2323952" y="5661025"/>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99" name="Line 72"/>
          <p:cNvSpPr>
            <a:spLocks noChangeShapeType="1"/>
          </p:cNvSpPr>
          <p:nvPr/>
        </p:nvSpPr>
        <p:spPr bwMode="auto">
          <a:xfrm>
            <a:off x="2777977" y="55181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00" name="Line 72"/>
          <p:cNvSpPr>
            <a:spLocks noChangeShapeType="1"/>
          </p:cNvSpPr>
          <p:nvPr/>
        </p:nvSpPr>
        <p:spPr bwMode="auto">
          <a:xfrm>
            <a:off x="2774802" y="55181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01" name="Line 72"/>
          <p:cNvSpPr>
            <a:spLocks noChangeShapeType="1"/>
          </p:cNvSpPr>
          <p:nvPr/>
        </p:nvSpPr>
        <p:spPr bwMode="auto">
          <a:xfrm>
            <a:off x="2774802" y="57340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02" name="Line 72"/>
          <p:cNvSpPr>
            <a:spLocks noChangeShapeType="1"/>
          </p:cNvSpPr>
          <p:nvPr/>
        </p:nvSpPr>
        <p:spPr bwMode="auto">
          <a:xfrm>
            <a:off x="2777977" y="59499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03" name="Line 72"/>
          <p:cNvSpPr>
            <a:spLocks noChangeShapeType="1"/>
          </p:cNvSpPr>
          <p:nvPr/>
        </p:nvSpPr>
        <p:spPr bwMode="auto">
          <a:xfrm>
            <a:off x="2765277" y="61658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04" name="Line 72"/>
          <p:cNvSpPr>
            <a:spLocks noChangeShapeType="1"/>
          </p:cNvSpPr>
          <p:nvPr/>
        </p:nvSpPr>
        <p:spPr bwMode="auto">
          <a:xfrm>
            <a:off x="2771627" y="6381750"/>
            <a:ext cx="447188"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06" name="AutoShape 6"/>
          <p:cNvSpPr>
            <a:spLocks noChangeArrowheads="1"/>
          </p:cNvSpPr>
          <p:nvPr/>
        </p:nvSpPr>
        <p:spPr bwMode="auto">
          <a:xfrm>
            <a:off x="6906013" y="1659457"/>
            <a:ext cx="360363" cy="381000"/>
          </a:xfrm>
          <a:prstGeom prst="star16">
            <a:avLst>
              <a:gd name="adj" fmla="val 20255"/>
            </a:avLst>
          </a:prstGeom>
          <a:solidFill>
            <a:schemeClr val="accent3"/>
          </a:solidFill>
          <a:ln w="9525">
            <a:solidFill>
              <a:schemeClr val="accent2">
                <a:lumMod val="60000"/>
                <a:lumOff val="40000"/>
              </a:schemeClr>
            </a:solidFill>
            <a:miter lim="800000"/>
            <a:headEnd/>
            <a:tailEnd/>
          </a:ln>
          <a:effectLst/>
          <a:extLst/>
        </p:spPr>
        <p:txBody>
          <a:bodyPr wrap="none" anchor="ctr"/>
          <a:lstStyle/>
          <a:p>
            <a:endParaRPr lang="hu-HU" dirty="0">
              <a:solidFill>
                <a:srgbClr val="000000"/>
              </a:solidFill>
            </a:endParaRPr>
          </a:p>
        </p:txBody>
      </p:sp>
      <p:sp>
        <p:nvSpPr>
          <p:cNvPr id="107" name="AutoShape 17"/>
          <p:cNvSpPr>
            <a:spLocks noChangeArrowheads="1"/>
          </p:cNvSpPr>
          <p:nvPr/>
        </p:nvSpPr>
        <p:spPr bwMode="auto">
          <a:xfrm>
            <a:off x="6638588" y="1945850"/>
            <a:ext cx="908214" cy="2224516"/>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08" name="AutoShape 6"/>
          <p:cNvSpPr>
            <a:spLocks noChangeArrowheads="1"/>
          </p:cNvSpPr>
          <p:nvPr/>
        </p:nvSpPr>
        <p:spPr bwMode="auto">
          <a:xfrm>
            <a:off x="6929445" y="3913887"/>
            <a:ext cx="360363" cy="381000"/>
          </a:xfrm>
          <a:prstGeom prst="star16">
            <a:avLst>
              <a:gd name="adj" fmla="val 20255"/>
            </a:avLst>
          </a:prstGeom>
          <a:solidFill>
            <a:srgbClr val="FFFF00"/>
          </a:solidFill>
          <a:ln w="952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09" name="AutoShape 17"/>
          <p:cNvSpPr>
            <a:spLocks noChangeArrowheads="1"/>
          </p:cNvSpPr>
          <p:nvPr/>
        </p:nvSpPr>
        <p:spPr bwMode="auto">
          <a:xfrm>
            <a:off x="6638588" y="4218690"/>
            <a:ext cx="899875" cy="2402455"/>
          </a:xfrm>
          <a:prstGeom prst="triangle">
            <a:avLst>
              <a:gd name="adj" fmla="val 5254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
        <p:nvSpPr>
          <p:cNvPr id="111" name="Text Box 42"/>
          <p:cNvSpPr txBox="1">
            <a:spLocks noChangeArrowheads="1"/>
          </p:cNvSpPr>
          <p:nvPr/>
        </p:nvSpPr>
        <p:spPr bwMode="auto">
          <a:xfrm>
            <a:off x="7512967" y="1707303"/>
            <a:ext cx="9723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nchor="ctr">
            <a:spAutoFit/>
          </a:bodyPr>
          <a:lstStyle/>
          <a:p>
            <a:pPr>
              <a:spcBef>
                <a:spcPct val="50000"/>
              </a:spcBef>
            </a:pPr>
            <a:r>
              <a:rPr lang="hu-HU" altLang="hu-HU" sz="1600" b="1" dirty="0" smtClean="0">
                <a:solidFill>
                  <a:srgbClr val="FF0000"/>
                </a:solidFill>
                <a:latin typeface="Arial" charset="0"/>
              </a:rPr>
              <a:t>MONÁD</a:t>
            </a:r>
            <a:endParaRPr lang="en-US" altLang="hu-HU" sz="1600" dirty="0">
              <a:solidFill>
                <a:srgbClr val="FF0000"/>
              </a:solidFill>
              <a:latin typeface="Arial" charset="0"/>
            </a:endParaRPr>
          </a:p>
        </p:txBody>
      </p:sp>
      <p:sp>
        <p:nvSpPr>
          <p:cNvPr id="112" name="Text Box 42"/>
          <p:cNvSpPr txBox="1">
            <a:spLocks noChangeArrowheads="1"/>
          </p:cNvSpPr>
          <p:nvPr/>
        </p:nvSpPr>
        <p:spPr bwMode="auto">
          <a:xfrm rot="-5387214">
            <a:off x="7248361" y="2939213"/>
            <a:ext cx="150098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nchor="ctr">
            <a:spAutoFit/>
          </a:bodyPr>
          <a:lstStyle/>
          <a:p>
            <a:pPr>
              <a:spcBef>
                <a:spcPct val="50000"/>
              </a:spcBef>
            </a:pPr>
            <a:r>
              <a:rPr lang="hu-HU" altLang="hu-HU" sz="1600" b="1" dirty="0" smtClean="0">
                <a:solidFill>
                  <a:srgbClr val="FF3300"/>
                </a:solidFill>
                <a:latin typeface="Arial" charset="0"/>
              </a:rPr>
              <a:t>EGYÉNISÉG</a:t>
            </a:r>
            <a:endParaRPr lang="en-US" altLang="hu-HU" sz="1600" dirty="0">
              <a:solidFill>
                <a:srgbClr val="FF3300"/>
              </a:solidFill>
              <a:latin typeface="Arial" charset="0"/>
            </a:endParaRPr>
          </a:p>
        </p:txBody>
      </p:sp>
      <p:sp>
        <p:nvSpPr>
          <p:cNvPr id="114" name="Text Box 42"/>
          <p:cNvSpPr txBox="1">
            <a:spLocks noChangeArrowheads="1"/>
          </p:cNvSpPr>
          <p:nvPr/>
        </p:nvSpPr>
        <p:spPr bwMode="auto">
          <a:xfrm rot="-5387214">
            <a:off x="6986571" y="5290107"/>
            <a:ext cx="203867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anchor="ctr">
            <a:spAutoFit/>
          </a:bodyPr>
          <a:lstStyle/>
          <a:p>
            <a:pPr>
              <a:spcBef>
                <a:spcPct val="50000"/>
              </a:spcBef>
            </a:pPr>
            <a:r>
              <a:rPr lang="hu-HU" altLang="hu-HU" sz="1600" b="1" dirty="0" smtClean="0">
                <a:solidFill>
                  <a:srgbClr val="FF3300"/>
                </a:solidFill>
                <a:latin typeface="Arial" charset="0"/>
              </a:rPr>
              <a:t>SZEMÉLYISÉG</a:t>
            </a:r>
            <a:endParaRPr lang="en-US" altLang="hu-HU" sz="1600" dirty="0">
              <a:solidFill>
                <a:srgbClr val="FF3300"/>
              </a:solidFill>
              <a:latin typeface="Arial" charset="0"/>
            </a:endParaRPr>
          </a:p>
        </p:txBody>
      </p:sp>
      <p:pic>
        <p:nvPicPr>
          <p:cNvPr id="105" name="Picture 31" descr="BODY"/>
          <p:cNvPicPr>
            <a:picLocks noChangeAspect="1" noChangeArrowheads="1"/>
          </p:cNvPicPr>
          <p:nvPr/>
        </p:nvPicPr>
        <p:blipFill>
          <a:blip r:embed="rId2" cstate="print">
            <a:lum contrast="18000"/>
            <a:extLst>
              <a:ext uri="{28A0092B-C50C-407E-A947-70E740481C1C}">
                <a14:useLocalDpi xmlns:a14="http://schemas.microsoft.com/office/drawing/2010/main" val="0"/>
              </a:ext>
            </a:extLst>
          </a:blip>
          <a:srcRect/>
          <a:stretch>
            <a:fillRect/>
          </a:stretch>
        </p:blipFill>
        <p:spPr bwMode="auto">
          <a:xfrm>
            <a:off x="6850168" y="5460825"/>
            <a:ext cx="500500" cy="1139602"/>
          </a:xfrm>
          <a:prstGeom prst="rect">
            <a:avLst/>
          </a:prstGeom>
          <a:noFill/>
          <a:ln w="9525">
            <a:solidFill>
              <a:srgbClr val="9966FF"/>
            </a:solidFill>
            <a:miter lim="800000"/>
            <a:headEnd/>
            <a:tailEnd/>
          </a:ln>
          <a:effectLst>
            <a:glow rad="127000">
              <a:srgbClr val="FE4A8A">
                <a:alpha val="40000"/>
              </a:srgbClr>
            </a:glow>
          </a:effectLst>
          <a:extLst>
            <a:ext uri="{909E8E84-426E-40DD-AFC4-6F175D3DCCD1}">
              <a14:hiddenFill xmlns:a14="http://schemas.microsoft.com/office/drawing/2010/main">
                <a:solidFill>
                  <a:srgbClr val="CC99FF"/>
                </a:solidFill>
              </a14:hiddenFill>
            </a:ext>
          </a:extLst>
        </p:spPr>
      </p:pic>
      <p:sp>
        <p:nvSpPr>
          <p:cNvPr id="113" name="Line 40"/>
          <p:cNvSpPr>
            <a:spLocks noChangeShapeType="1"/>
          </p:cNvSpPr>
          <p:nvPr/>
        </p:nvSpPr>
        <p:spPr bwMode="auto">
          <a:xfrm flipV="1">
            <a:off x="7629525" y="4226878"/>
            <a:ext cx="1348740" cy="1587"/>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solidFill>
                <a:srgbClr val="000000"/>
              </a:solidFill>
            </a:endParaRPr>
          </a:p>
        </p:txBody>
      </p:sp>
    </p:spTree>
    <p:extLst>
      <p:ext uri="{BB962C8B-B14F-4D97-AF65-F5344CB8AC3E}">
        <p14:creationId xmlns:p14="http://schemas.microsoft.com/office/powerpoint/2010/main" val="963206907"/>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174085"/>
                                        </p:tgtEl>
                                        <p:attrNameLst>
                                          <p:attrName>style.visibility</p:attrName>
                                        </p:attrNameLst>
                                      </p:cBhvr>
                                      <p:to>
                                        <p:strVal val="visible"/>
                                      </p:to>
                                    </p:set>
                                    <p:animEffect transition="in" filter="box(out)">
                                      <p:cBhvr>
                                        <p:cTn id="7" dur="500"/>
                                        <p:tgtEl>
                                          <p:spTgt spid="174085"/>
                                        </p:tgtEl>
                                      </p:cBhvr>
                                    </p:animEffect>
                                  </p:childTnLst>
                                </p:cTn>
                              </p:par>
                            </p:childTnLst>
                          </p:cTn>
                        </p:par>
                        <p:par>
                          <p:cTn id="8" fill="hold">
                            <p:stCondLst>
                              <p:cond delay="1000"/>
                            </p:stCondLst>
                            <p:childTnLst>
                              <p:par>
                                <p:cTn id="9" presetID="4" presetClass="entr" presetSubtype="32" fill="hold" grpId="0" nodeType="afterEffect">
                                  <p:stCondLst>
                                    <p:cond delay="0"/>
                                  </p:stCondLst>
                                  <p:childTnLst>
                                    <p:set>
                                      <p:cBhvr>
                                        <p:cTn id="10" dur="1" fill="hold">
                                          <p:stCondLst>
                                            <p:cond delay="0"/>
                                          </p:stCondLst>
                                        </p:cTn>
                                        <p:tgtEl>
                                          <p:spTgt spid="174086"/>
                                        </p:tgtEl>
                                        <p:attrNameLst>
                                          <p:attrName>style.visibility</p:attrName>
                                        </p:attrNameLst>
                                      </p:cBhvr>
                                      <p:to>
                                        <p:strVal val="visible"/>
                                      </p:to>
                                    </p:set>
                                    <p:animEffect transition="in" filter="box(out)">
                                      <p:cBhvr>
                                        <p:cTn id="11" dur="500"/>
                                        <p:tgtEl>
                                          <p:spTgt spid="174086"/>
                                        </p:tgtEl>
                                      </p:cBhvr>
                                    </p:animEffect>
                                  </p:childTnLst>
                                </p:cTn>
                              </p:par>
                            </p:childTnLst>
                          </p:cTn>
                        </p:par>
                        <p:par>
                          <p:cTn id="12" fill="hold">
                            <p:stCondLst>
                              <p:cond delay="1500"/>
                            </p:stCondLst>
                            <p:childTnLst>
                              <p:par>
                                <p:cTn id="13" presetID="4" presetClass="entr" presetSubtype="32" fill="hold" grpId="0" nodeType="afterEffect">
                                  <p:stCondLst>
                                    <p:cond delay="0"/>
                                  </p:stCondLst>
                                  <p:childTnLst>
                                    <p:set>
                                      <p:cBhvr>
                                        <p:cTn id="14" dur="1" fill="hold">
                                          <p:stCondLst>
                                            <p:cond delay="0"/>
                                          </p:stCondLst>
                                        </p:cTn>
                                        <p:tgtEl>
                                          <p:spTgt spid="174087"/>
                                        </p:tgtEl>
                                        <p:attrNameLst>
                                          <p:attrName>style.visibility</p:attrName>
                                        </p:attrNameLst>
                                      </p:cBhvr>
                                      <p:to>
                                        <p:strVal val="visible"/>
                                      </p:to>
                                    </p:set>
                                    <p:animEffect transition="in" filter="box(out)">
                                      <p:cBhvr>
                                        <p:cTn id="15" dur="500"/>
                                        <p:tgtEl>
                                          <p:spTgt spid="174087"/>
                                        </p:tgtEl>
                                      </p:cBhvr>
                                    </p:animEffect>
                                  </p:childTnLst>
                                </p:cTn>
                              </p:par>
                            </p:childTnLst>
                          </p:cTn>
                        </p:par>
                        <p:par>
                          <p:cTn id="16" fill="hold">
                            <p:stCondLst>
                              <p:cond delay="2000"/>
                            </p:stCondLst>
                            <p:childTnLst>
                              <p:par>
                                <p:cTn id="17" presetID="22" presetClass="entr" presetSubtype="1" fill="hold" grpId="0" nodeType="afterEffect">
                                  <p:stCondLst>
                                    <p:cond delay="500"/>
                                  </p:stCondLst>
                                  <p:childTnLst>
                                    <p:set>
                                      <p:cBhvr>
                                        <p:cTn id="18" dur="1" fill="hold">
                                          <p:stCondLst>
                                            <p:cond delay="0"/>
                                          </p:stCondLst>
                                        </p:cTn>
                                        <p:tgtEl>
                                          <p:spTgt spid="174088"/>
                                        </p:tgtEl>
                                        <p:attrNameLst>
                                          <p:attrName>style.visibility</p:attrName>
                                        </p:attrNameLst>
                                      </p:cBhvr>
                                      <p:to>
                                        <p:strVal val="visible"/>
                                      </p:to>
                                    </p:set>
                                    <p:animEffect transition="in" filter="wipe(up)">
                                      <p:cBhvr>
                                        <p:cTn id="19" dur="500"/>
                                        <p:tgtEl>
                                          <p:spTgt spid="174088"/>
                                        </p:tgtEl>
                                      </p:cBhvr>
                                    </p:animEffect>
                                  </p:childTnLst>
                                </p:cTn>
                              </p:par>
                            </p:childTnLst>
                          </p:cTn>
                        </p:par>
                        <p:par>
                          <p:cTn id="20" fill="hold">
                            <p:stCondLst>
                              <p:cond delay="3000"/>
                            </p:stCondLst>
                            <p:childTnLst>
                              <p:par>
                                <p:cTn id="21" presetID="4" presetClass="entr" presetSubtype="32" fill="hold" grpId="0" nodeType="afterEffect">
                                  <p:stCondLst>
                                    <p:cond delay="0"/>
                                  </p:stCondLst>
                                  <p:childTnLst>
                                    <p:set>
                                      <p:cBhvr>
                                        <p:cTn id="22" dur="1" fill="hold">
                                          <p:stCondLst>
                                            <p:cond delay="0"/>
                                          </p:stCondLst>
                                        </p:cTn>
                                        <p:tgtEl>
                                          <p:spTgt spid="174089"/>
                                        </p:tgtEl>
                                        <p:attrNameLst>
                                          <p:attrName>style.visibility</p:attrName>
                                        </p:attrNameLst>
                                      </p:cBhvr>
                                      <p:to>
                                        <p:strVal val="visible"/>
                                      </p:to>
                                    </p:set>
                                    <p:animEffect transition="in" filter="box(out)">
                                      <p:cBhvr>
                                        <p:cTn id="23" dur="500"/>
                                        <p:tgtEl>
                                          <p:spTgt spid="174089"/>
                                        </p:tgtEl>
                                      </p:cBhvr>
                                    </p:animEffect>
                                  </p:childTnLst>
                                </p:cTn>
                              </p:par>
                            </p:childTnLst>
                          </p:cTn>
                        </p:par>
                        <p:par>
                          <p:cTn id="24" fill="hold">
                            <p:stCondLst>
                              <p:cond delay="3500"/>
                            </p:stCondLst>
                            <p:childTnLst>
                              <p:par>
                                <p:cTn id="25" presetID="4" presetClass="entr" presetSubtype="32" fill="hold" grpId="0" nodeType="afterEffect">
                                  <p:stCondLst>
                                    <p:cond delay="0"/>
                                  </p:stCondLst>
                                  <p:childTnLst>
                                    <p:set>
                                      <p:cBhvr>
                                        <p:cTn id="26" dur="1" fill="hold">
                                          <p:stCondLst>
                                            <p:cond delay="0"/>
                                          </p:stCondLst>
                                        </p:cTn>
                                        <p:tgtEl>
                                          <p:spTgt spid="174166"/>
                                        </p:tgtEl>
                                        <p:attrNameLst>
                                          <p:attrName>style.visibility</p:attrName>
                                        </p:attrNameLst>
                                      </p:cBhvr>
                                      <p:to>
                                        <p:strVal val="visible"/>
                                      </p:to>
                                    </p:set>
                                    <p:animEffect transition="in" filter="box(out)">
                                      <p:cBhvr>
                                        <p:cTn id="27" dur="500"/>
                                        <p:tgtEl>
                                          <p:spTgt spid="174166"/>
                                        </p:tgtEl>
                                      </p:cBhvr>
                                    </p:animEffect>
                                  </p:childTnLst>
                                </p:cTn>
                              </p:par>
                              <p:par>
                                <p:cTn id="28" presetID="1" presetClass="entr" presetSubtype="0" fill="hold" grpId="0" nodeType="withEffect">
                                  <p:stCondLst>
                                    <p:cond delay="0"/>
                                  </p:stCondLst>
                                  <p:childTnLst>
                                    <p:set>
                                      <p:cBhvr>
                                        <p:cTn id="29" dur="1" fill="hold">
                                          <p:stCondLst>
                                            <p:cond delay="499"/>
                                          </p:stCondLst>
                                        </p:cTn>
                                        <p:tgtEl>
                                          <p:spTgt spid="81"/>
                                        </p:tgtEl>
                                        <p:attrNameLst>
                                          <p:attrName>style.visibility</p:attrName>
                                        </p:attrNameLst>
                                      </p:cBhvr>
                                      <p:to>
                                        <p:strVal val="visible"/>
                                      </p:to>
                                    </p:set>
                                  </p:childTnLst>
                                </p:cTn>
                              </p:par>
                              <p:par>
                                <p:cTn id="30" presetID="4" presetClass="entr" presetSubtype="32" fill="hold" grpId="0" nodeType="withEffect">
                                  <p:stCondLst>
                                    <p:cond delay="0"/>
                                  </p:stCondLst>
                                  <p:childTnLst>
                                    <p:set>
                                      <p:cBhvr>
                                        <p:cTn id="31" dur="1" fill="hold">
                                          <p:stCondLst>
                                            <p:cond delay="0"/>
                                          </p:stCondLst>
                                        </p:cTn>
                                        <p:tgtEl>
                                          <p:spTgt spid="174105"/>
                                        </p:tgtEl>
                                        <p:attrNameLst>
                                          <p:attrName>style.visibility</p:attrName>
                                        </p:attrNameLst>
                                      </p:cBhvr>
                                      <p:to>
                                        <p:strVal val="visible"/>
                                      </p:to>
                                    </p:set>
                                    <p:animEffect transition="in" filter="box(out)">
                                      <p:cBhvr>
                                        <p:cTn id="32" dur="500"/>
                                        <p:tgtEl>
                                          <p:spTgt spid="174105"/>
                                        </p:tgtEl>
                                      </p:cBhvr>
                                    </p:animEffect>
                                  </p:childTnLst>
                                </p:cTn>
                              </p:par>
                              <p:par>
                                <p:cTn id="33" presetID="1" presetClass="entr" presetSubtype="0" fill="hold" grpId="0" nodeType="withEffect">
                                  <p:stCondLst>
                                    <p:cond delay="0"/>
                                  </p:stCondLst>
                                  <p:childTnLst>
                                    <p:set>
                                      <p:cBhvr>
                                        <p:cTn id="34" dur="1" fill="hold">
                                          <p:stCondLst>
                                            <p:cond delay="499"/>
                                          </p:stCondLst>
                                        </p:cTn>
                                        <p:tgtEl>
                                          <p:spTgt spid="82"/>
                                        </p:tgtEl>
                                        <p:attrNameLst>
                                          <p:attrName>style.visibility</p:attrName>
                                        </p:attrNameLst>
                                      </p:cBhvr>
                                      <p:to>
                                        <p:strVal val="visible"/>
                                      </p:to>
                                    </p:set>
                                  </p:childTnLst>
                                </p:cTn>
                              </p:par>
                              <p:par>
                                <p:cTn id="35" presetID="4" presetClass="entr" presetSubtype="32" fill="hold" grpId="0" nodeType="withEffect">
                                  <p:stCondLst>
                                    <p:cond delay="0"/>
                                  </p:stCondLst>
                                  <p:childTnLst>
                                    <p:set>
                                      <p:cBhvr>
                                        <p:cTn id="36" dur="1" fill="hold">
                                          <p:stCondLst>
                                            <p:cond delay="0"/>
                                          </p:stCondLst>
                                        </p:cTn>
                                        <p:tgtEl>
                                          <p:spTgt spid="174106"/>
                                        </p:tgtEl>
                                        <p:attrNameLst>
                                          <p:attrName>style.visibility</p:attrName>
                                        </p:attrNameLst>
                                      </p:cBhvr>
                                      <p:to>
                                        <p:strVal val="visible"/>
                                      </p:to>
                                    </p:set>
                                    <p:animEffect transition="in" filter="box(out)">
                                      <p:cBhvr>
                                        <p:cTn id="37" dur="500"/>
                                        <p:tgtEl>
                                          <p:spTgt spid="174106"/>
                                        </p:tgtEl>
                                      </p:cBhvr>
                                    </p:animEffect>
                                  </p:childTnLst>
                                </p:cTn>
                              </p:par>
                              <p:par>
                                <p:cTn id="38" presetID="1" presetClass="entr" presetSubtype="0" fill="hold" grpId="0" nodeType="withEffect">
                                  <p:stCondLst>
                                    <p:cond delay="0"/>
                                  </p:stCondLst>
                                  <p:childTnLst>
                                    <p:set>
                                      <p:cBhvr>
                                        <p:cTn id="39" dur="1" fill="hold">
                                          <p:stCondLst>
                                            <p:cond delay="499"/>
                                          </p:stCondLst>
                                        </p:cTn>
                                        <p:tgtEl>
                                          <p:spTgt spid="83"/>
                                        </p:tgtEl>
                                        <p:attrNameLst>
                                          <p:attrName>style.visibility</p:attrName>
                                        </p:attrNameLst>
                                      </p:cBhvr>
                                      <p:to>
                                        <p:strVal val="visible"/>
                                      </p:to>
                                    </p:set>
                                  </p:childTnLst>
                                </p:cTn>
                              </p:par>
                              <p:par>
                                <p:cTn id="40" presetID="4" presetClass="entr" presetSubtype="32" fill="hold" grpId="0" nodeType="withEffect">
                                  <p:stCondLst>
                                    <p:cond delay="0"/>
                                  </p:stCondLst>
                                  <p:childTnLst>
                                    <p:set>
                                      <p:cBhvr>
                                        <p:cTn id="41" dur="1" fill="hold">
                                          <p:stCondLst>
                                            <p:cond delay="0"/>
                                          </p:stCondLst>
                                        </p:cTn>
                                        <p:tgtEl>
                                          <p:spTgt spid="174107"/>
                                        </p:tgtEl>
                                        <p:attrNameLst>
                                          <p:attrName>style.visibility</p:attrName>
                                        </p:attrNameLst>
                                      </p:cBhvr>
                                      <p:to>
                                        <p:strVal val="visible"/>
                                      </p:to>
                                    </p:set>
                                    <p:animEffect transition="in" filter="box(out)">
                                      <p:cBhvr>
                                        <p:cTn id="42" dur="500"/>
                                        <p:tgtEl>
                                          <p:spTgt spid="174107"/>
                                        </p:tgtEl>
                                      </p:cBhvr>
                                    </p:animEffect>
                                  </p:childTnLst>
                                </p:cTn>
                              </p:par>
                              <p:par>
                                <p:cTn id="43" presetID="1" presetClass="entr" presetSubtype="0" fill="hold" grpId="0" nodeType="withEffect">
                                  <p:stCondLst>
                                    <p:cond delay="0"/>
                                  </p:stCondLst>
                                  <p:childTnLst>
                                    <p:set>
                                      <p:cBhvr>
                                        <p:cTn id="44" dur="1" fill="hold">
                                          <p:stCondLst>
                                            <p:cond delay="499"/>
                                          </p:stCondLst>
                                        </p:cTn>
                                        <p:tgtEl>
                                          <p:spTgt spid="84"/>
                                        </p:tgtEl>
                                        <p:attrNameLst>
                                          <p:attrName>style.visibility</p:attrName>
                                        </p:attrNameLst>
                                      </p:cBhvr>
                                      <p:to>
                                        <p:strVal val="visible"/>
                                      </p:to>
                                    </p:set>
                                  </p:childTnLst>
                                </p:cTn>
                              </p:par>
                              <p:par>
                                <p:cTn id="45" presetID="4" presetClass="entr" presetSubtype="32" fill="hold" grpId="0" nodeType="withEffect">
                                  <p:stCondLst>
                                    <p:cond delay="0"/>
                                  </p:stCondLst>
                                  <p:childTnLst>
                                    <p:set>
                                      <p:cBhvr>
                                        <p:cTn id="46" dur="1" fill="hold">
                                          <p:stCondLst>
                                            <p:cond delay="0"/>
                                          </p:stCondLst>
                                        </p:cTn>
                                        <p:tgtEl>
                                          <p:spTgt spid="174108"/>
                                        </p:tgtEl>
                                        <p:attrNameLst>
                                          <p:attrName>style.visibility</p:attrName>
                                        </p:attrNameLst>
                                      </p:cBhvr>
                                      <p:to>
                                        <p:strVal val="visible"/>
                                      </p:to>
                                    </p:set>
                                    <p:animEffect transition="in" filter="box(out)">
                                      <p:cBhvr>
                                        <p:cTn id="47" dur="500"/>
                                        <p:tgtEl>
                                          <p:spTgt spid="174108"/>
                                        </p:tgtEl>
                                      </p:cBhvr>
                                    </p:animEffect>
                                  </p:childTnLst>
                                </p:cTn>
                              </p:par>
                              <p:par>
                                <p:cTn id="48" presetID="1" presetClass="entr" presetSubtype="0" fill="hold" grpId="0" nodeType="withEffect">
                                  <p:stCondLst>
                                    <p:cond delay="0"/>
                                  </p:stCondLst>
                                  <p:childTnLst>
                                    <p:set>
                                      <p:cBhvr>
                                        <p:cTn id="49" dur="1" fill="hold">
                                          <p:stCondLst>
                                            <p:cond delay="499"/>
                                          </p:stCondLst>
                                        </p:cTn>
                                        <p:tgtEl>
                                          <p:spTgt spid="85"/>
                                        </p:tgtEl>
                                        <p:attrNameLst>
                                          <p:attrName>style.visibility</p:attrName>
                                        </p:attrNameLst>
                                      </p:cBhvr>
                                      <p:to>
                                        <p:strVal val="visible"/>
                                      </p:to>
                                    </p:set>
                                  </p:childTnLst>
                                </p:cTn>
                              </p:par>
                              <p:par>
                                <p:cTn id="50" presetID="4" presetClass="entr" presetSubtype="32" fill="hold" grpId="0" nodeType="withEffect">
                                  <p:stCondLst>
                                    <p:cond delay="0"/>
                                  </p:stCondLst>
                                  <p:childTnLst>
                                    <p:set>
                                      <p:cBhvr>
                                        <p:cTn id="51" dur="1" fill="hold">
                                          <p:stCondLst>
                                            <p:cond delay="0"/>
                                          </p:stCondLst>
                                        </p:cTn>
                                        <p:tgtEl>
                                          <p:spTgt spid="174109"/>
                                        </p:tgtEl>
                                        <p:attrNameLst>
                                          <p:attrName>style.visibility</p:attrName>
                                        </p:attrNameLst>
                                      </p:cBhvr>
                                      <p:to>
                                        <p:strVal val="visible"/>
                                      </p:to>
                                    </p:set>
                                    <p:animEffect transition="in" filter="box(out)">
                                      <p:cBhvr>
                                        <p:cTn id="52" dur="500"/>
                                        <p:tgtEl>
                                          <p:spTgt spid="174109"/>
                                        </p:tgtEl>
                                      </p:cBhvr>
                                    </p:animEffect>
                                  </p:childTnLst>
                                </p:cTn>
                              </p:par>
                              <p:par>
                                <p:cTn id="53" presetID="1" presetClass="entr" presetSubtype="0" fill="hold" grpId="0" nodeType="withEffect">
                                  <p:stCondLst>
                                    <p:cond delay="0"/>
                                  </p:stCondLst>
                                  <p:childTnLst>
                                    <p:set>
                                      <p:cBhvr>
                                        <p:cTn id="54" dur="1" fill="hold">
                                          <p:stCondLst>
                                            <p:cond delay="499"/>
                                          </p:stCondLst>
                                        </p:cTn>
                                        <p:tgtEl>
                                          <p:spTgt spid="86"/>
                                        </p:tgtEl>
                                        <p:attrNameLst>
                                          <p:attrName>style.visibility</p:attrName>
                                        </p:attrNameLst>
                                      </p:cBhvr>
                                      <p:to>
                                        <p:strVal val="visible"/>
                                      </p:to>
                                    </p:set>
                                  </p:childTnLst>
                                </p:cTn>
                              </p:par>
                              <p:par>
                                <p:cTn id="55" presetID="4" presetClass="entr" presetSubtype="32" fill="hold" grpId="0" nodeType="withEffect">
                                  <p:stCondLst>
                                    <p:cond delay="0"/>
                                  </p:stCondLst>
                                  <p:childTnLst>
                                    <p:set>
                                      <p:cBhvr>
                                        <p:cTn id="56" dur="1" fill="hold">
                                          <p:stCondLst>
                                            <p:cond delay="0"/>
                                          </p:stCondLst>
                                        </p:cTn>
                                        <p:tgtEl>
                                          <p:spTgt spid="174110"/>
                                        </p:tgtEl>
                                        <p:attrNameLst>
                                          <p:attrName>style.visibility</p:attrName>
                                        </p:attrNameLst>
                                      </p:cBhvr>
                                      <p:to>
                                        <p:strVal val="visible"/>
                                      </p:to>
                                    </p:set>
                                    <p:animEffect transition="in" filter="box(out)">
                                      <p:cBhvr>
                                        <p:cTn id="57" dur="500"/>
                                        <p:tgtEl>
                                          <p:spTgt spid="174110"/>
                                        </p:tgtEl>
                                      </p:cBhvr>
                                    </p:animEffect>
                                  </p:childTnLst>
                                </p:cTn>
                              </p:par>
                            </p:childTnLst>
                          </p:cTn>
                        </p:par>
                        <p:par>
                          <p:cTn id="58" fill="hold">
                            <p:stCondLst>
                              <p:cond delay="4000"/>
                            </p:stCondLst>
                            <p:childTnLst>
                              <p:par>
                                <p:cTn id="59" presetID="22" presetClass="entr" presetSubtype="1" fill="hold" grpId="0" nodeType="afterEffect">
                                  <p:stCondLst>
                                    <p:cond delay="0"/>
                                  </p:stCondLst>
                                  <p:childTnLst>
                                    <p:set>
                                      <p:cBhvr>
                                        <p:cTn id="60" dur="1" fill="hold">
                                          <p:stCondLst>
                                            <p:cond delay="0"/>
                                          </p:stCondLst>
                                        </p:cTn>
                                        <p:tgtEl>
                                          <p:spTgt spid="174094"/>
                                        </p:tgtEl>
                                        <p:attrNameLst>
                                          <p:attrName>style.visibility</p:attrName>
                                        </p:attrNameLst>
                                      </p:cBhvr>
                                      <p:to>
                                        <p:strVal val="visible"/>
                                      </p:to>
                                    </p:set>
                                    <p:animEffect transition="in" filter="wipe(up)">
                                      <p:cBhvr>
                                        <p:cTn id="61" dur="500"/>
                                        <p:tgtEl>
                                          <p:spTgt spid="174094"/>
                                        </p:tgtEl>
                                      </p:cBhvr>
                                    </p:animEffect>
                                  </p:childTnLst>
                                </p:cTn>
                              </p:par>
                              <p:par>
                                <p:cTn id="62" presetID="4" presetClass="entr" presetSubtype="32" fill="hold" grpId="0" nodeType="withEffect">
                                  <p:stCondLst>
                                    <p:cond delay="0"/>
                                  </p:stCondLst>
                                  <p:childTnLst>
                                    <p:set>
                                      <p:cBhvr>
                                        <p:cTn id="63" dur="1" fill="hold">
                                          <p:stCondLst>
                                            <p:cond delay="0"/>
                                          </p:stCondLst>
                                        </p:cTn>
                                        <p:tgtEl>
                                          <p:spTgt spid="174095"/>
                                        </p:tgtEl>
                                        <p:attrNameLst>
                                          <p:attrName>style.visibility</p:attrName>
                                        </p:attrNameLst>
                                      </p:cBhvr>
                                      <p:to>
                                        <p:strVal val="visible"/>
                                      </p:to>
                                    </p:set>
                                    <p:animEffect transition="in" filter="box(out)">
                                      <p:cBhvr>
                                        <p:cTn id="64" dur="500"/>
                                        <p:tgtEl>
                                          <p:spTgt spid="174095"/>
                                        </p:tgtEl>
                                      </p:cBhvr>
                                    </p:animEffect>
                                  </p:childTnLst>
                                </p:cTn>
                              </p:par>
                            </p:childTnLst>
                          </p:cTn>
                        </p:par>
                        <p:par>
                          <p:cTn id="65" fill="hold">
                            <p:stCondLst>
                              <p:cond delay="4500"/>
                            </p:stCondLst>
                            <p:childTnLst>
                              <p:par>
                                <p:cTn id="66" presetID="4" presetClass="entr" presetSubtype="32" fill="hold" grpId="0" nodeType="afterEffect">
                                  <p:stCondLst>
                                    <p:cond delay="0"/>
                                  </p:stCondLst>
                                  <p:childTnLst>
                                    <p:set>
                                      <p:cBhvr>
                                        <p:cTn id="67" dur="1" fill="hold">
                                          <p:stCondLst>
                                            <p:cond delay="0"/>
                                          </p:stCondLst>
                                        </p:cTn>
                                        <p:tgtEl>
                                          <p:spTgt spid="174145"/>
                                        </p:tgtEl>
                                        <p:attrNameLst>
                                          <p:attrName>style.visibility</p:attrName>
                                        </p:attrNameLst>
                                      </p:cBhvr>
                                      <p:to>
                                        <p:strVal val="visible"/>
                                      </p:to>
                                    </p:set>
                                    <p:animEffect transition="in" filter="box(out)">
                                      <p:cBhvr>
                                        <p:cTn id="68" dur="500"/>
                                        <p:tgtEl>
                                          <p:spTgt spid="174145"/>
                                        </p:tgtEl>
                                      </p:cBhvr>
                                    </p:animEffect>
                                  </p:childTnLst>
                                </p:cTn>
                              </p:par>
                              <p:par>
                                <p:cTn id="69" presetID="1" presetClass="entr" presetSubtype="0" fill="hold" grpId="0" nodeType="withEffect">
                                  <p:stCondLst>
                                    <p:cond delay="0"/>
                                  </p:stCondLst>
                                  <p:childTnLst>
                                    <p:set>
                                      <p:cBhvr>
                                        <p:cTn id="70" dur="1" fill="hold">
                                          <p:stCondLst>
                                            <p:cond delay="499"/>
                                          </p:stCondLst>
                                        </p:cTn>
                                        <p:tgtEl>
                                          <p:spTgt spid="174111"/>
                                        </p:tgtEl>
                                        <p:attrNameLst>
                                          <p:attrName>style.visibility</p:attrName>
                                        </p:attrNameLst>
                                      </p:cBhvr>
                                      <p:to>
                                        <p:strVal val="visible"/>
                                      </p:to>
                                    </p:set>
                                  </p:childTnLst>
                                </p:cTn>
                              </p:par>
                              <p:par>
                                <p:cTn id="71" presetID="4" presetClass="entr" presetSubtype="32" fill="hold" grpId="0" nodeType="withEffect">
                                  <p:stCondLst>
                                    <p:cond delay="0"/>
                                  </p:stCondLst>
                                  <p:childTnLst>
                                    <p:set>
                                      <p:cBhvr>
                                        <p:cTn id="72" dur="1" fill="hold">
                                          <p:stCondLst>
                                            <p:cond delay="0"/>
                                          </p:stCondLst>
                                        </p:cTn>
                                        <p:tgtEl>
                                          <p:spTgt spid="174144"/>
                                        </p:tgtEl>
                                        <p:attrNameLst>
                                          <p:attrName>style.visibility</p:attrName>
                                        </p:attrNameLst>
                                      </p:cBhvr>
                                      <p:to>
                                        <p:strVal val="visible"/>
                                      </p:to>
                                    </p:set>
                                    <p:animEffect transition="in" filter="box(out)">
                                      <p:cBhvr>
                                        <p:cTn id="73" dur="500"/>
                                        <p:tgtEl>
                                          <p:spTgt spid="174144"/>
                                        </p:tgtEl>
                                      </p:cBhvr>
                                    </p:animEffect>
                                  </p:childTnLst>
                                </p:cTn>
                              </p:par>
                              <p:par>
                                <p:cTn id="74" presetID="1" presetClass="entr" presetSubtype="0" fill="hold" grpId="0" nodeType="withEffect">
                                  <p:stCondLst>
                                    <p:cond delay="0"/>
                                  </p:stCondLst>
                                  <p:childTnLst>
                                    <p:set>
                                      <p:cBhvr>
                                        <p:cTn id="75" dur="1" fill="hold">
                                          <p:stCondLst>
                                            <p:cond delay="499"/>
                                          </p:stCondLst>
                                        </p:cTn>
                                        <p:tgtEl>
                                          <p:spTgt spid="174112"/>
                                        </p:tgtEl>
                                        <p:attrNameLst>
                                          <p:attrName>style.visibility</p:attrName>
                                        </p:attrNameLst>
                                      </p:cBhvr>
                                      <p:to>
                                        <p:strVal val="visible"/>
                                      </p:to>
                                    </p:set>
                                  </p:childTnLst>
                                </p:cTn>
                              </p:par>
                              <p:par>
                                <p:cTn id="76" presetID="4" presetClass="entr" presetSubtype="32" fill="hold" grpId="0" nodeType="withEffect">
                                  <p:stCondLst>
                                    <p:cond delay="0"/>
                                  </p:stCondLst>
                                  <p:childTnLst>
                                    <p:set>
                                      <p:cBhvr>
                                        <p:cTn id="77" dur="1" fill="hold">
                                          <p:stCondLst>
                                            <p:cond delay="0"/>
                                          </p:stCondLst>
                                        </p:cTn>
                                        <p:tgtEl>
                                          <p:spTgt spid="174146"/>
                                        </p:tgtEl>
                                        <p:attrNameLst>
                                          <p:attrName>style.visibility</p:attrName>
                                        </p:attrNameLst>
                                      </p:cBhvr>
                                      <p:to>
                                        <p:strVal val="visible"/>
                                      </p:to>
                                    </p:set>
                                    <p:animEffect transition="in" filter="box(out)">
                                      <p:cBhvr>
                                        <p:cTn id="78" dur="500"/>
                                        <p:tgtEl>
                                          <p:spTgt spid="174146"/>
                                        </p:tgtEl>
                                      </p:cBhvr>
                                    </p:animEffect>
                                  </p:childTnLst>
                                </p:cTn>
                              </p:par>
                              <p:par>
                                <p:cTn id="79" presetID="1" presetClass="entr" presetSubtype="0" fill="hold" grpId="0" nodeType="withEffect">
                                  <p:stCondLst>
                                    <p:cond delay="0"/>
                                  </p:stCondLst>
                                  <p:childTnLst>
                                    <p:set>
                                      <p:cBhvr>
                                        <p:cTn id="80" dur="1" fill="hold">
                                          <p:stCondLst>
                                            <p:cond delay="499"/>
                                          </p:stCondLst>
                                        </p:cTn>
                                        <p:tgtEl>
                                          <p:spTgt spid="174113"/>
                                        </p:tgtEl>
                                        <p:attrNameLst>
                                          <p:attrName>style.visibility</p:attrName>
                                        </p:attrNameLst>
                                      </p:cBhvr>
                                      <p:to>
                                        <p:strVal val="visible"/>
                                      </p:to>
                                    </p:set>
                                  </p:childTnLst>
                                </p:cTn>
                              </p:par>
                              <p:par>
                                <p:cTn id="81" presetID="4" presetClass="entr" presetSubtype="32" fill="hold" grpId="0" nodeType="withEffect">
                                  <p:stCondLst>
                                    <p:cond delay="0"/>
                                  </p:stCondLst>
                                  <p:childTnLst>
                                    <p:set>
                                      <p:cBhvr>
                                        <p:cTn id="82" dur="1" fill="hold">
                                          <p:stCondLst>
                                            <p:cond delay="0"/>
                                          </p:stCondLst>
                                        </p:cTn>
                                        <p:tgtEl>
                                          <p:spTgt spid="174147"/>
                                        </p:tgtEl>
                                        <p:attrNameLst>
                                          <p:attrName>style.visibility</p:attrName>
                                        </p:attrNameLst>
                                      </p:cBhvr>
                                      <p:to>
                                        <p:strVal val="visible"/>
                                      </p:to>
                                    </p:set>
                                    <p:animEffect transition="in" filter="box(out)">
                                      <p:cBhvr>
                                        <p:cTn id="83" dur="500"/>
                                        <p:tgtEl>
                                          <p:spTgt spid="174147"/>
                                        </p:tgtEl>
                                      </p:cBhvr>
                                    </p:animEffect>
                                  </p:childTnLst>
                                </p:cTn>
                              </p:par>
                              <p:par>
                                <p:cTn id="84" presetID="1" presetClass="entr" presetSubtype="0" fill="hold" grpId="0" nodeType="withEffect">
                                  <p:stCondLst>
                                    <p:cond delay="0"/>
                                  </p:stCondLst>
                                  <p:childTnLst>
                                    <p:set>
                                      <p:cBhvr>
                                        <p:cTn id="85" dur="1" fill="hold">
                                          <p:stCondLst>
                                            <p:cond delay="499"/>
                                          </p:stCondLst>
                                        </p:cTn>
                                        <p:tgtEl>
                                          <p:spTgt spid="174114"/>
                                        </p:tgtEl>
                                        <p:attrNameLst>
                                          <p:attrName>style.visibility</p:attrName>
                                        </p:attrNameLst>
                                      </p:cBhvr>
                                      <p:to>
                                        <p:strVal val="visible"/>
                                      </p:to>
                                    </p:set>
                                  </p:childTnLst>
                                </p:cTn>
                              </p:par>
                              <p:par>
                                <p:cTn id="86" presetID="4" presetClass="entr" presetSubtype="32" fill="hold" grpId="0" nodeType="withEffect">
                                  <p:stCondLst>
                                    <p:cond delay="0"/>
                                  </p:stCondLst>
                                  <p:childTnLst>
                                    <p:set>
                                      <p:cBhvr>
                                        <p:cTn id="87" dur="1" fill="hold">
                                          <p:stCondLst>
                                            <p:cond delay="0"/>
                                          </p:stCondLst>
                                        </p:cTn>
                                        <p:tgtEl>
                                          <p:spTgt spid="174148"/>
                                        </p:tgtEl>
                                        <p:attrNameLst>
                                          <p:attrName>style.visibility</p:attrName>
                                        </p:attrNameLst>
                                      </p:cBhvr>
                                      <p:to>
                                        <p:strVal val="visible"/>
                                      </p:to>
                                    </p:set>
                                    <p:animEffect transition="in" filter="box(out)">
                                      <p:cBhvr>
                                        <p:cTn id="88" dur="500"/>
                                        <p:tgtEl>
                                          <p:spTgt spid="174148"/>
                                        </p:tgtEl>
                                      </p:cBhvr>
                                    </p:animEffect>
                                  </p:childTnLst>
                                </p:cTn>
                              </p:par>
                              <p:par>
                                <p:cTn id="89" presetID="1" presetClass="entr" presetSubtype="0" fill="hold" grpId="0" nodeType="withEffect">
                                  <p:stCondLst>
                                    <p:cond delay="0"/>
                                  </p:stCondLst>
                                  <p:childTnLst>
                                    <p:set>
                                      <p:cBhvr>
                                        <p:cTn id="90" dur="1" fill="hold">
                                          <p:stCondLst>
                                            <p:cond delay="499"/>
                                          </p:stCondLst>
                                        </p:cTn>
                                        <p:tgtEl>
                                          <p:spTgt spid="174115"/>
                                        </p:tgtEl>
                                        <p:attrNameLst>
                                          <p:attrName>style.visibility</p:attrName>
                                        </p:attrNameLst>
                                      </p:cBhvr>
                                      <p:to>
                                        <p:strVal val="visible"/>
                                      </p:to>
                                    </p:set>
                                  </p:childTnLst>
                                </p:cTn>
                              </p:par>
                              <p:par>
                                <p:cTn id="91" presetID="4" presetClass="entr" presetSubtype="32" fill="hold" grpId="0" nodeType="withEffect">
                                  <p:stCondLst>
                                    <p:cond delay="0"/>
                                  </p:stCondLst>
                                  <p:childTnLst>
                                    <p:set>
                                      <p:cBhvr>
                                        <p:cTn id="92" dur="1" fill="hold">
                                          <p:stCondLst>
                                            <p:cond delay="0"/>
                                          </p:stCondLst>
                                        </p:cTn>
                                        <p:tgtEl>
                                          <p:spTgt spid="174149"/>
                                        </p:tgtEl>
                                        <p:attrNameLst>
                                          <p:attrName>style.visibility</p:attrName>
                                        </p:attrNameLst>
                                      </p:cBhvr>
                                      <p:to>
                                        <p:strVal val="visible"/>
                                      </p:to>
                                    </p:set>
                                    <p:animEffect transition="in" filter="box(out)">
                                      <p:cBhvr>
                                        <p:cTn id="93" dur="500"/>
                                        <p:tgtEl>
                                          <p:spTgt spid="174149"/>
                                        </p:tgtEl>
                                      </p:cBhvr>
                                    </p:animEffect>
                                  </p:childTnLst>
                                </p:cTn>
                              </p:par>
                              <p:par>
                                <p:cTn id="94" presetID="1" presetClass="entr" presetSubtype="0" fill="hold" grpId="0" nodeType="withEffect">
                                  <p:stCondLst>
                                    <p:cond delay="0"/>
                                  </p:stCondLst>
                                  <p:childTnLst>
                                    <p:set>
                                      <p:cBhvr>
                                        <p:cTn id="95" dur="1" fill="hold">
                                          <p:stCondLst>
                                            <p:cond delay="499"/>
                                          </p:stCondLst>
                                        </p:cTn>
                                        <p:tgtEl>
                                          <p:spTgt spid="174116"/>
                                        </p:tgtEl>
                                        <p:attrNameLst>
                                          <p:attrName>style.visibility</p:attrName>
                                        </p:attrNameLst>
                                      </p:cBhvr>
                                      <p:to>
                                        <p:strVal val="visible"/>
                                      </p:to>
                                    </p:set>
                                  </p:childTnLst>
                                </p:cTn>
                              </p:par>
                              <p:par>
                                <p:cTn id="96" presetID="4" presetClass="entr" presetSubtype="32" fill="hold" grpId="0" nodeType="withEffect">
                                  <p:stCondLst>
                                    <p:cond delay="0"/>
                                  </p:stCondLst>
                                  <p:childTnLst>
                                    <p:set>
                                      <p:cBhvr>
                                        <p:cTn id="97" dur="1" fill="hold">
                                          <p:stCondLst>
                                            <p:cond delay="0"/>
                                          </p:stCondLst>
                                        </p:cTn>
                                        <p:tgtEl>
                                          <p:spTgt spid="174150"/>
                                        </p:tgtEl>
                                        <p:attrNameLst>
                                          <p:attrName>style.visibility</p:attrName>
                                        </p:attrNameLst>
                                      </p:cBhvr>
                                      <p:to>
                                        <p:strVal val="visible"/>
                                      </p:to>
                                    </p:set>
                                    <p:animEffect transition="in" filter="box(out)">
                                      <p:cBhvr>
                                        <p:cTn id="98" dur="500"/>
                                        <p:tgtEl>
                                          <p:spTgt spid="174150"/>
                                        </p:tgtEl>
                                      </p:cBhvr>
                                    </p:animEffect>
                                  </p:childTnLst>
                                </p:cTn>
                              </p:par>
                            </p:childTnLst>
                          </p:cTn>
                        </p:par>
                        <p:par>
                          <p:cTn id="99" fill="hold">
                            <p:stCondLst>
                              <p:cond delay="5000"/>
                            </p:stCondLst>
                            <p:childTnLst>
                              <p:par>
                                <p:cTn id="100" presetID="22" presetClass="entr" presetSubtype="1" fill="hold" grpId="0" nodeType="afterEffect">
                                  <p:stCondLst>
                                    <p:cond delay="0"/>
                                  </p:stCondLst>
                                  <p:childTnLst>
                                    <p:set>
                                      <p:cBhvr>
                                        <p:cTn id="101" dur="1" fill="hold">
                                          <p:stCondLst>
                                            <p:cond delay="0"/>
                                          </p:stCondLst>
                                        </p:cTn>
                                        <p:tgtEl>
                                          <p:spTgt spid="174090"/>
                                        </p:tgtEl>
                                        <p:attrNameLst>
                                          <p:attrName>style.visibility</p:attrName>
                                        </p:attrNameLst>
                                      </p:cBhvr>
                                      <p:to>
                                        <p:strVal val="visible"/>
                                      </p:to>
                                    </p:set>
                                    <p:animEffect transition="in" filter="wipe(up)">
                                      <p:cBhvr>
                                        <p:cTn id="102" dur="500"/>
                                        <p:tgtEl>
                                          <p:spTgt spid="174090"/>
                                        </p:tgtEl>
                                      </p:cBhvr>
                                    </p:animEffect>
                                  </p:childTnLst>
                                </p:cTn>
                              </p:par>
                              <p:par>
                                <p:cTn id="103" presetID="4" presetClass="entr" presetSubtype="32" fill="hold" grpId="0" nodeType="withEffect">
                                  <p:stCondLst>
                                    <p:cond delay="0"/>
                                  </p:stCondLst>
                                  <p:childTnLst>
                                    <p:set>
                                      <p:cBhvr>
                                        <p:cTn id="104" dur="1" fill="hold">
                                          <p:stCondLst>
                                            <p:cond delay="0"/>
                                          </p:stCondLst>
                                        </p:cTn>
                                        <p:tgtEl>
                                          <p:spTgt spid="174091"/>
                                        </p:tgtEl>
                                        <p:attrNameLst>
                                          <p:attrName>style.visibility</p:attrName>
                                        </p:attrNameLst>
                                      </p:cBhvr>
                                      <p:to>
                                        <p:strVal val="visible"/>
                                      </p:to>
                                    </p:set>
                                    <p:animEffect transition="in" filter="box(out)">
                                      <p:cBhvr>
                                        <p:cTn id="105" dur="500"/>
                                        <p:tgtEl>
                                          <p:spTgt spid="174091"/>
                                        </p:tgtEl>
                                      </p:cBhvr>
                                    </p:animEffect>
                                  </p:childTnLst>
                                </p:cTn>
                              </p:par>
                              <p:par>
                                <p:cTn id="106" presetID="1" presetClass="entr" presetSubtype="0" fill="hold" grpId="0" nodeType="withEffect">
                                  <p:stCondLst>
                                    <p:cond delay="0"/>
                                  </p:stCondLst>
                                  <p:childTnLst>
                                    <p:set>
                                      <p:cBhvr>
                                        <p:cTn id="107" dur="1" fill="hold">
                                          <p:stCondLst>
                                            <p:cond delay="499"/>
                                          </p:stCondLst>
                                        </p:cTn>
                                        <p:tgtEl>
                                          <p:spTgt spid="174120"/>
                                        </p:tgtEl>
                                        <p:attrNameLst>
                                          <p:attrName>style.visibility</p:attrName>
                                        </p:attrNameLst>
                                      </p:cBhvr>
                                      <p:to>
                                        <p:strVal val="visible"/>
                                      </p:to>
                                    </p:set>
                                  </p:childTnLst>
                                </p:cTn>
                              </p:par>
                            </p:childTnLst>
                          </p:cTn>
                        </p:par>
                        <p:par>
                          <p:cTn id="108" fill="hold">
                            <p:stCondLst>
                              <p:cond delay="5500"/>
                            </p:stCondLst>
                            <p:childTnLst>
                              <p:par>
                                <p:cTn id="109" presetID="4" presetClass="entr" presetSubtype="32" fill="hold" grpId="0" nodeType="afterEffect">
                                  <p:stCondLst>
                                    <p:cond delay="0"/>
                                  </p:stCondLst>
                                  <p:childTnLst>
                                    <p:set>
                                      <p:cBhvr>
                                        <p:cTn id="110" dur="1" fill="hold">
                                          <p:stCondLst>
                                            <p:cond delay="0"/>
                                          </p:stCondLst>
                                        </p:cTn>
                                        <p:tgtEl>
                                          <p:spTgt spid="174124"/>
                                        </p:tgtEl>
                                        <p:attrNameLst>
                                          <p:attrName>style.visibility</p:attrName>
                                        </p:attrNameLst>
                                      </p:cBhvr>
                                      <p:to>
                                        <p:strVal val="visible"/>
                                      </p:to>
                                    </p:set>
                                    <p:animEffect transition="in" filter="box(out)">
                                      <p:cBhvr>
                                        <p:cTn id="111" dur="500"/>
                                        <p:tgtEl>
                                          <p:spTgt spid="174124"/>
                                        </p:tgtEl>
                                      </p:cBhvr>
                                    </p:animEffect>
                                  </p:childTnLst>
                                </p:cTn>
                              </p:par>
                              <p:par>
                                <p:cTn id="112" presetID="1" presetClass="entr" presetSubtype="0" fill="hold" grpId="0" nodeType="withEffect">
                                  <p:stCondLst>
                                    <p:cond delay="0"/>
                                  </p:stCondLst>
                                  <p:childTnLst>
                                    <p:set>
                                      <p:cBhvr>
                                        <p:cTn id="113" dur="1" fill="hold">
                                          <p:stCondLst>
                                            <p:cond delay="499"/>
                                          </p:stCondLst>
                                        </p:cTn>
                                        <p:tgtEl>
                                          <p:spTgt spid="87"/>
                                        </p:tgtEl>
                                        <p:attrNameLst>
                                          <p:attrName>style.visibility</p:attrName>
                                        </p:attrNameLst>
                                      </p:cBhvr>
                                      <p:to>
                                        <p:strVal val="visible"/>
                                      </p:to>
                                    </p:set>
                                  </p:childTnLst>
                                </p:cTn>
                              </p:par>
                              <p:par>
                                <p:cTn id="114" presetID="4" presetClass="entr" presetSubtype="32" fill="hold" grpId="0" nodeType="withEffect">
                                  <p:stCondLst>
                                    <p:cond delay="0"/>
                                  </p:stCondLst>
                                  <p:childTnLst>
                                    <p:set>
                                      <p:cBhvr>
                                        <p:cTn id="115" dur="1" fill="hold">
                                          <p:stCondLst>
                                            <p:cond delay="0"/>
                                          </p:stCondLst>
                                        </p:cTn>
                                        <p:tgtEl>
                                          <p:spTgt spid="174125"/>
                                        </p:tgtEl>
                                        <p:attrNameLst>
                                          <p:attrName>style.visibility</p:attrName>
                                        </p:attrNameLst>
                                      </p:cBhvr>
                                      <p:to>
                                        <p:strVal val="visible"/>
                                      </p:to>
                                    </p:set>
                                    <p:animEffect transition="in" filter="box(out)">
                                      <p:cBhvr>
                                        <p:cTn id="116" dur="500"/>
                                        <p:tgtEl>
                                          <p:spTgt spid="174125"/>
                                        </p:tgtEl>
                                      </p:cBhvr>
                                    </p:animEffect>
                                  </p:childTnLst>
                                </p:cTn>
                              </p:par>
                              <p:par>
                                <p:cTn id="117" presetID="1" presetClass="entr" presetSubtype="0" fill="hold" grpId="0" nodeType="withEffect">
                                  <p:stCondLst>
                                    <p:cond delay="0"/>
                                  </p:stCondLst>
                                  <p:childTnLst>
                                    <p:set>
                                      <p:cBhvr>
                                        <p:cTn id="118" dur="1" fill="hold">
                                          <p:stCondLst>
                                            <p:cond delay="499"/>
                                          </p:stCondLst>
                                        </p:cTn>
                                        <p:tgtEl>
                                          <p:spTgt spid="88"/>
                                        </p:tgtEl>
                                        <p:attrNameLst>
                                          <p:attrName>style.visibility</p:attrName>
                                        </p:attrNameLst>
                                      </p:cBhvr>
                                      <p:to>
                                        <p:strVal val="visible"/>
                                      </p:to>
                                    </p:set>
                                  </p:childTnLst>
                                </p:cTn>
                              </p:par>
                              <p:par>
                                <p:cTn id="119" presetID="4" presetClass="entr" presetSubtype="32" fill="hold" grpId="0" nodeType="withEffect">
                                  <p:stCondLst>
                                    <p:cond delay="0"/>
                                  </p:stCondLst>
                                  <p:childTnLst>
                                    <p:set>
                                      <p:cBhvr>
                                        <p:cTn id="120" dur="1" fill="hold">
                                          <p:stCondLst>
                                            <p:cond delay="0"/>
                                          </p:stCondLst>
                                        </p:cTn>
                                        <p:tgtEl>
                                          <p:spTgt spid="174126"/>
                                        </p:tgtEl>
                                        <p:attrNameLst>
                                          <p:attrName>style.visibility</p:attrName>
                                        </p:attrNameLst>
                                      </p:cBhvr>
                                      <p:to>
                                        <p:strVal val="visible"/>
                                      </p:to>
                                    </p:set>
                                    <p:animEffect transition="in" filter="box(out)">
                                      <p:cBhvr>
                                        <p:cTn id="121" dur="500"/>
                                        <p:tgtEl>
                                          <p:spTgt spid="174126"/>
                                        </p:tgtEl>
                                      </p:cBhvr>
                                    </p:animEffect>
                                  </p:childTnLst>
                                </p:cTn>
                              </p:par>
                              <p:par>
                                <p:cTn id="122" presetID="1" presetClass="entr" presetSubtype="0" fill="hold" grpId="0" nodeType="withEffect">
                                  <p:stCondLst>
                                    <p:cond delay="0"/>
                                  </p:stCondLst>
                                  <p:childTnLst>
                                    <p:set>
                                      <p:cBhvr>
                                        <p:cTn id="123" dur="1" fill="hold">
                                          <p:stCondLst>
                                            <p:cond delay="499"/>
                                          </p:stCondLst>
                                        </p:cTn>
                                        <p:tgtEl>
                                          <p:spTgt spid="89"/>
                                        </p:tgtEl>
                                        <p:attrNameLst>
                                          <p:attrName>style.visibility</p:attrName>
                                        </p:attrNameLst>
                                      </p:cBhvr>
                                      <p:to>
                                        <p:strVal val="visible"/>
                                      </p:to>
                                    </p:set>
                                  </p:childTnLst>
                                </p:cTn>
                              </p:par>
                              <p:par>
                                <p:cTn id="124" presetID="4" presetClass="entr" presetSubtype="32" fill="hold" grpId="0" nodeType="withEffect">
                                  <p:stCondLst>
                                    <p:cond delay="0"/>
                                  </p:stCondLst>
                                  <p:childTnLst>
                                    <p:set>
                                      <p:cBhvr>
                                        <p:cTn id="125" dur="1" fill="hold">
                                          <p:stCondLst>
                                            <p:cond delay="0"/>
                                          </p:stCondLst>
                                        </p:cTn>
                                        <p:tgtEl>
                                          <p:spTgt spid="174127"/>
                                        </p:tgtEl>
                                        <p:attrNameLst>
                                          <p:attrName>style.visibility</p:attrName>
                                        </p:attrNameLst>
                                      </p:cBhvr>
                                      <p:to>
                                        <p:strVal val="visible"/>
                                      </p:to>
                                    </p:set>
                                    <p:animEffect transition="in" filter="box(out)">
                                      <p:cBhvr>
                                        <p:cTn id="126" dur="500"/>
                                        <p:tgtEl>
                                          <p:spTgt spid="174127"/>
                                        </p:tgtEl>
                                      </p:cBhvr>
                                    </p:animEffect>
                                  </p:childTnLst>
                                </p:cTn>
                              </p:par>
                              <p:par>
                                <p:cTn id="127" presetID="1" presetClass="entr" presetSubtype="0" fill="hold" grpId="0" nodeType="withEffect">
                                  <p:stCondLst>
                                    <p:cond delay="0"/>
                                  </p:stCondLst>
                                  <p:childTnLst>
                                    <p:set>
                                      <p:cBhvr>
                                        <p:cTn id="128" dur="1" fill="hold">
                                          <p:stCondLst>
                                            <p:cond delay="499"/>
                                          </p:stCondLst>
                                        </p:cTn>
                                        <p:tgtEl>
                                          <p:spTgt spid="90"/>
                                        </p:tgtEl>
                                        <p:attrNameLst>
                                          <p:attrName>style.visibility</p:attrName>
                                        </p:attrNameLst>
                                      </p:cBhvr>
                                      <p:to>
                                        <p:strVal val="visible"/>
                                      </p:to>
                                    </p:set>
                                  </p:childTnLst>
                                </p:cTn>
                              </p:par>
                              <p:par>
                                <p:cTn id="129" presetID="4" presetClass="entr" presetSubtype="32" fill="hold" grpId="0" nodeType="withEffect">
                                  <p:stCondLst>
                                    <p:cond delay="0"/>
                                  </p:stCondLst>
                                  <p:childTnLst>
                                    <p:set>
                                      <p:cBhvr>
                                        <p:cTn id="130" dur="1" fill="hold">
                                          <p:stCondLst>
                                            <p:cond delay="0"/>
                                          </p:stCondLst>
                                        </p:cTn>
                                        <p:tgtEl>
                                          <p:spTgt spid="174128"/>
                                        </p:tgtEl>
                                        <p:attrNameLst>
                                          <p:attrName>style.visibility</p:attrName>
                                        </p:attrNameLst>
                                      </p:cBhvr>
                                      <p:to>
                                        <p:strVal val="visible"/>
                                      </p:to>
                                    </p:set>
                                    <p:animEffect transition="in" filter="box(out)">
                                      <p:cBhvr>
                                        <p:cTn id="131" dur="500"/>
                                        <p:tgtEl>
                                          <p:spTgt spid="174128"/>
                                        </p:tgtEl>
                                      </p:cBhvr>
                                    </p:animEffect>
                                  </p:childTnLst>
                                </p:cTn>
                              </p:par>
                              <p:par>
                                <p:cTn id="132" presetID="1" presetClass="entr" presetSubtype="0" fill="hold" grpId="0" nodeType="withEffect">
                                  <p:stCondLst>
                                    <p:cond delay="0"/>
                                  </p:stCondLst>
                                  <p:childTnLst>
                                    <p:set>
                                      <p:cBhvr>
                                        <p:cTn id="133" dur="1" fill="hold">
                                          <p:stCondLst>
                                            <p:cond delay="499"/>
                                          </p:stCondLst>
                                        </p:cTn>
                                        <p:tgtEl>
                                          <p:spTgt spid="91"/>
                                        </p:tgtEl>
                                        <p:attrNameLst>
                                          <p:attrName>style.visibility</p:attrName>
                                        </p:attrNameLst>
                                      </p:cBhvr>
                                      <p:to>
                                        <p:strVal val="visible"/>
                                      </p:to>
                                    </p:set>
                                  </p:childTnLst>
                                </p:cTn>
                              </p:par>
                              <p:par>
                                <p:cTn id="134" presetID="4" presetClass="entr" presetSubtype="32" fill="hold" grpId="0" nodeType="withEffect">
                                  <p:stCondLst>
                                    <p:cond delay="0"/>
                                  </p:stCondLst>
                                  <p:childTnLst>
                                    <p:set>
                                      <p:cBhvr>
                                        <p:cTn id="135" dur="1" fill="hold">
                                          <p:stCondLst>
                                            <p:cond delay="0"/>
                                          </p:stCondLst>
                                        </p:cTn>
                                        <p:tgtEl>
                                          <p:spTgt spid="174129"/>
                                        </p:tgtEl>
                                        <p:attrNameLst>
                                          <p:attrName>style.visibility</p:attrName>
                                        </p:attrNameLst>
                                      </p:cBhvr>
                                      <p:to>
                                        <p:strVal val="visible"/>
                                      </p:to>
                                    </p:set>
                                    <p:animEffect transition="in" filter="box(out)">
                                      <p:cBhvr>
                                        <p:cTn id="136" dur="500"/>
                                        <p:tgtEl>
                                          <p:spTgt spid="174129"/>
                                        </p:tgtEl>
                                      </p:cBhvr>
                                    </p:animEffect>
                                  </p:childTnLst>
                                </p:cTn>
                              </p:par>
                              <p:par>
                                <p:cTn id="137" presetID="1" presetClass="entr" presetSubtype="0" fill="hold" grpId="0" nodeType="withEffect">
                                  <p:stCondLst>
                                    <p:cond delay="0"/>
                                  </p:stCondLst>
                                  <p:childTnLst>
                                    <p:set>
                                      <p:cBhvr>
                                        <p:cTn id="138" dur="1" fill="hold">
                                          <p:stCondLst>
                                            <p:cond delay="499"/>
                                          </p:stCondLst>
                                        </p:cTn>
                                        <p:tgtEl>
                                          <p:spTgt spid="92"/>
                                        </p:tgtEl>
                                        <p:attrNameLst>
                                          <p:attrName>style.visibility</p:attrName>
                                        </p:attrNameLst>
                                      </p:cBhvr>
                                      <p:to>
                                        <p:strVal val="visible"/>
                                      </p:to>
                                    </p:set>
                                  </p:childTnLst>
                                </p:cTn>
                              </p:par>
                              <p:par>
                                <p:cTn id="139" presetID="4" presetClass="entr" presetSubtype="32" fill="hold" grpId="0" nodeType="withEffect">
                                  <p:stCondLst>
                                    <p:cond delay="0"/>
                                  </p:stCondLst>
                                  <p:childTnLst>
                                    <p:set>
                                      <p:cBhvr>
                                        <p:cTn id="140" dur="1" fill="hold">
                                          <p:stCondLst>
                                            <p:cond delay="0"/>
                                          </p:stCondLst>
                                        </p:cTn>
                                        <p:tgtEl>
                                          <p:spTgt spid="174130"/>
                                        </p:tgtEl>
                                        <p:attrNameLst>
                                          <p:attrName>style.visibility</p:attrName>
                                        </p:attrNameLst>
                                      </p:cBhvr>
                                      <p:to>
                                        <p:strVal val="visible"/>
                                      </p:to>
                                    </p:set>
                                    <p:animEffect transition="in" filter="box(out)">
                                      <p:cBhvr>
                                        <p:cTn id="141" dur="500"/>
                                        <p:tgtEl>
                                          <p:spTgt spid="174130"/>
                                        </p:tgtEl>
                                      </p:cBhvr>
                                    </p:animEffect>
                                  </p:childTnLst>
                                </p:cTn>
                              </p:par>
                            </p:childTnLst>
                          </p:cTn>
                        </p:par>
                        <p:par>
                          <p:cTn id="142" fill="hold">
                            <p:stCondLst>
                              <p:cond delay="6000"/>
                            </p:stCondLst>
                            <p:childTnLst>
                              <p:par>
                                <p:cTn id="143" presetID="22" presetClass="entr" presetSubtype="1" fill="hold" grpId="0" nodeType="afterEffect">
                                  <p:stCondLst>
                                    <p:cond delay="0"/>
                                  </p:stCondLst>
                                  <p:childTnLst>
                                    <p:set>
                                      <p:cBhvr>
                                        <p:cTn id="144" dur="1" fill="hold">
                                          <p:stCondLst>
                                            <p:cond delay="0"/>
                                          </p:stCondLst>
                                        </p:cTn>
                                        <p:tgtEl>
                                          <p:spTgt spid="174096"/>
                                        </p:tgtEl>
                                        <p:attrNameLst>
                                          <p:attrName>style.visibility</p:attrName>
                                        </p:attrNameLst>
                                      </p:cBhvr>
                                      <p:to>
                                        <p:strVal val="visible"/>
                                      </p:to>
                                    </p:set>
                                    <p:animEffect transition="in" filter="wipe(up)">
                                      <p:cBhvr>
                                        <p:cTn id="145" dur="500"/>
                                        <p:tgtEl>
                                          <p:spTgt spid="174096"/>
                                        </p:tgtEl>
                                      </p:cBhvr>
                                    </p:animEffect>
                                  </p:childTnLst>
                                </p:cTn>
                              </p:par>
                            </p:childTnLst>
                          </p:cTn>
                        </p:par>
                        <p:par>
                          <p:cTn id="146" fill="hold">
                            <p:stCondLst>
                              <p:cond delay="6500"/>
                            </p:stCondLst>
                            <p:childTnLst>
                              <p:par>
                                <p:cTn id="147" presetID="4" presetClass="entr" presetSubtype="32" fill="hold" grpId="0" nodeType="afterEffect">
                                  <p:stCondLst>
                                    <p:cond delay="0"/>
                                  </p:stCondLst>
                                  <p:childTnLst>
                                    <p:set>
                                      <p:cBhvr>
                                        <p:cTn id="148" dur="1" fill="hold">
                                          <p:stCondLst>
                                            <p:cond delay="0"/>
                                          </p:stCondLst>
                                        </p:cTn>
                                        <p:tgtEl>
                                          <p:spTgt spid="174097"/>
                                        </p:tgtEl>
                                        <p:attrNameLst>
                                          <p:attrName>style.visibility</p:attrName>
                                        </p:attrNameLst>
                                      </p:cBhvr>
                                      <p:to>
                                        <p:strVal val="visible"/>
                                      </p:to>
                                    </p:set>
                                    <p:animEffect transition="in" filter="box(out)">
                                      <p:cBhvr>
                                        <p:cTn id="149" dur="500"/>
                                        <p:tgtEl>
                                          <p:spTgt spid="174097"/>
                                        </p:tgtEl>
                                      </p:cBhvr>
                                    </p:animEffect>
                                  </p:childTnLst>
                                </p:cTn>
                              </p:par>
                            </p:childTnLst>
                          </p:cTn>
                        </p:par>
                        <p:par>
                          <p:cTn id="150" fill="hold">
                            <p:stCondLst>
                              <p:cond delay="7000"/>
                            </p:stCondLst>
                            <p:childTnLst>
                              <p:par>
                                <p:cTn id="151" presetID="4" presetClass="entr" presetSubtype="32" fill="hold" grpId="0" nodeType="afterEffect">
                                  <p:stCondLst>
                                    <p:cond delay="0"/>
                                  </p:stCondLst>
                                  <p:childTnLst>
                                    <p:set>
                                      <p:cBhvr>
                                        <p:cTn id="152" dur="1" fill="hold">
                                          <p:stCondLst>
                                            <p:cond delay="0"/>
                                          </p:stCondLst>
                                        </p:cTn>
                                        <p:tgtEl>
                                          <p:spTgt spid="174158"/>
                                        </p:tgtEl>
                                        <p:attrNameLst>
                                          <p:attrName>style.visibility</p:attrName>
                                        </p:attrNameLst>
                                      </p:cBhvr>
                                      <p:to>
                                        <p:strVal val="visible"/>
                                      </p:to>
                                    </p:set>
                                    <p:animEffect transition="in" filter="box(out)">
                                      <p:cBhvr>
                                        <p:cTn id="153" dur="500"/>
                                        <p:tgtEl>
                                          <p:spTgt spid="174158"/>
                                        </p:tgtEl>
                                      </p:cBhvr>
                                    </p:animEffect>
                                  </p:childTnLst>
                                </p:cTn>
                              </p:par>
                              <p:par>
                                <p:cTn id="154" presetID="1" presetClass="entr" presetSubtype="0" fill="hold" grpId="0" nodeType="withEffect">
                                  <p:stCondLst>
                                    <p:cond delay="0"/>
                                  </p:stCondLst>
                                  <p:childTnLst>
                                    <p:set>
                                      <p:cBhvr>
                                        <p:cTn id="155" dur="1" fill="hold">
                                          <p:stCondLst>
                                            <p:cond delay="499"/>
                                          </p:stCondLst>
                                        </p:cTn>
                                        <p:tgtEl>
                                          <p:spTgt spid="174152"/>
                                        </p:tgtEl>
                                        <p:attrNameLst>
                                          <p:attrName>style.visibility</p:attrName>
                                        </p:attrNameLst>
                                      </p:cBhvr>
                                      <p:to>
                                        <p:strVal val="visible"/>
                                      </p:to>
                                    </p:set>
                                  </p:childTnLst>
                                </p:cTn>
                              </p:par>
                              <p:par>
                                <p:cTn id="156" presetID="4" presetClass="entr" presetSubtype="32" fill="hold" grpId="0" nodeType="withEffect">
                                  <p:stCondLst>
                                    <p:cond delay="0"/>
                                  </p:stCondLst>
                                  <p:childTnLst>
                                    <p:set>
                                      <p:cBhvr>
                                        <p:cTn id="157" dur="1" fill="hold">
                                          <p:stCondLst>
                                            <p:cond delay="0"/>
                                          </p:stCondLst>
                                        </p:cTn>
                                        <p:tgtEl>
                                          <p:spTgt spid="174160"/>
                                        </p:tgtEl>
                                        <p:attrNameLst>
                                          <p:attrName>style.visibility</p:attrName>
                                        </p:attrNameLst>
                                      </p:cBhvr>
                                      <p:to>
                                        <p:strVal val="visible"/>
                                      </p:to>
                                    </p:set>
                                    <p:animEffect transition="in" filter="box(out)">
                                      <p:cBhvr>
                                        <p:cTn id="158" dur="500"/>
                                        <p:tgtEl>
                                          <p:spTgt spid="174160"/>
                                        </p:tgtEl>
                                      </p:cBhvr>
                                    </p:animEffect>
                                  </p:childTnLst>
                                </p:cTn>
                              </p:par>
                              <p:par>
                                <p:cTn id="159" presetID="1" presetClass="entr" presetSubtype="0" fill="hold" grpId="0" nodeType="withEffect">
                                  <p:stCondLst>
                                    <p:cond delay="0"/>
                                  </p:stCondLst>
                                  <p:childTnLst>
                                    <p:set>
                                      <p:cBhvr>
                                        <p:cTn id="160" dur="1" fill="hold">
                                          <p:stCondLst>
                                            <p:cond delay="499"/>
                                          </p:stCondLst>
                                        </p:cTn>
                                        <p:tgtEl>
                                          <p:spTgt spid="93"/>
                                        </p:tgtEl>
                                        <p:attrNameLst>
                                          <p:attrName>style.visibility</p:attrName>
                                        </p:attrNameLst>
                                      </p:cBhvr>
                                      <p:to>
                                        <p:strVal val="visible"/>
                                      </p:to>
                                    </p:set>
                                  </p:childTnLst>
                                </p:cTn>
                              </p:par>
                              <p:par>
                                <p:cTn id="161" presetID="4" presetClass="entr" presetSubtype="32" fill="hold" grpId="0" nodeType="withEffect">
                                  <p:stCondLst>
                                    <p:cond delay="0"/>
                                  </p:stCondLst>
                                  <p:childTnLst>
                                    <p:set>
                                      <p:cBhvr>
                                        <p:cTn id="162" dur="1" fill="hold">
                                          <p:stCondLst>
                                            <p:cond delay="0"/>
                                          </p:stCondLst>
                                        </p:cTn>
                                        <p:tgtEl>
                                          <p:spTgt spid="174159"/>
                                        </p:tgtEl>
                                        <p:attrNameLst>
                                          <p:attrName>style.visibility</p:attrName>
                                        </p:attrNameLst>
                                      </p:cBhvr>
                                      <p:to>
                                        <p:strVal val="visible"/>
                                      </p:to>
                                    </p:set>
                                    <p:animEffect transition="in" filter="box(out)">
                                      <p:cBhvr>
                                        <p:cTn id="163" dur="500"/>
                                        <p:tgtEl>
                                          <p:spTgt spid="174159"/>
                                        </p:tgtEl>
                                      </p:cBhvr>
                                    </p:animEffect>
                                  </p:childTnLst>
                                </p:cTn>
                              </p:par>
                              <p:par>
                                <p:cTn id="164" presetID="1" presetClass="entr" presetSubtype="0" fill="hold" grpId="0" nodeType="withEffect">
                                  <p:stCondLst>
                                    <p:cond delay="0"/>
                                  </p:stCondLst>
                                  <p:childTnLst>
                                    <p:set>
                                      <p:cBhvr>
                                        <p:cTn id="165" dur="1" fill="hold">
                                          <p:stCondLst>
                                            <p:cond delay="499"/>
                                          </p:stCondLst>
                                        </p:cTn>
                                        <p:tgtEl>
                                          <p:spTgt spid="94"/>
                                        </p:tgtEl>
                                        <p:attrNameLst>
                                          <p:attrName>style.visibility</p:attrName>
                                        </p:attrNameLst>
                                      </p:cBhvr>
                                      <p:to>
                                        <p:strVal val="visible"/>
                                      </p:to>
                                    </p:set>
                                  </p:childTnLst>
                                </p:cTn>
                              </p:par>
                              <p:par>
                                <p:cTn id="166" presetID="4" presetClass="entr" presetSubtype="32" fill="hold" grpId="0" nodeType="withEffect">
                                  <p:stCondLst>
                                    <p:cond delay="0"/>
                                  </p:stCondLst>
                                  <p:childTnLst>
                                    <p:set>
                                      <p:cBhvr>
                                        <p:cTn id="167" dur="1" fill="hold">
                                          <p:stCondLst>
                                            <p:cond delay="0"/>
                                          </p:stCondLst>
                                        </p:cTn>
                                        <p:tgtEl>
                                          <p:spTgt spid="174161"/>
                                        </p:tgtEl>
                                        <p:attrNameLst>
                                          <p:attrName>style.visibility</p:attrName>
                                        </p:attrNameLst>
                                      </p:cBhvr>
                                      <p:to>
                                        <p:strVal val="visible"/>
                                      </p:to>
                                    </p:set>
                                    <p:animEffect transition="in" filter="box(out)">
                                      <p:cBhvr>
                                        <p:cTn id="168" dur="500"/>
                                        <p:tgtEl>
                                          <p:spTgt spid="174161"/>
                                        </p:tgtEl>
                                      </p:cBhvr>
                                    </p:animEffect>
                                  </p:childTnLst>
                                </p:cTn>
                              </p:par>
                              <p:par>
                                <p:cTn id="169" presetID="1" presetClass="entr" presetSubtype="0" fill="hold" grpId="0" nodeType="withEffect">
                                  <p:stCondLst>
                                    <p:cond delay="0"/>
                                  </p:stCondLst>
                                  <p:childTnLst>
                                    <p:set>
                                      <p:cBhvr>
                                        <p:cTn id="170" dur="1" fill="hold">
                                          <p:stCondLst>
                                            <p:cond delay="499"/>
                                          </p:stCondLst>
                                        </p:cTn>
                                        <p:tgtEl>
                                          <p:spTgt spid="95"/>
                                        </p:tgtEl>
                                        <p:attrNameLst>
                                          <p:attrName>style.visibility</p:attrName>
                                        </p:attrNameLst>
                                      </p:cBhvr>
                                      <p:to>
                                        <p:strVal val="visible"/>
                                      </p:to>
                                    </p:set>
                                  </p:childTnLst>
                                </p:cTn>
                              </p:par>
                              <p:par>
                                <p:cTn id="171" presetID="4" presetClass="entr" presetSubtype="32" fill="hold" grpId="0" nodeType="withEffect">
                                  <p:stCondLst>
                                    <p:cond delay="0"/>
                                  </p:stCondLst>
                                  <p:childTnLst>
                                    <p:set>
                                      <p:cBhvr>
                                        <p:cTn id="172" dur="1" fill="hold">
                                          <p:stCondLst>
                                            <p:cond delay="0"/>
                                          </p:stCondLst>
                                        </p:cTn>
                                        <p:tgtEl>
                                          <p:spTgt spid="174162"/>
                                        </p:tgtEl>
                                        <p:attrNameLst>
                                          <p:attrName>style.visibility</p:attrName>
                                        </p:attrNameLst>
                                      </p:cBhvr>
                                      <p:to>
                                        <p:strVal val="visible"/>
                                      </p:to>
                                    </p:set>
                                    <p:animEffect transition="in" filter="box(out)">
                                      <p:cBhvr>
                                        <p:cTn id="173" dur="500"/>
                                        <p:tgtEl>
                                          <p:spTgt spid="174162"/>
                                        </p:tgtEl>
                                      </p:cBhvr>
                                    </p:animEffect>
                                  </p:childTnLst>
                                </p:cTn>
                              </p:par>
                              <p:par>
                                <p:cTn id="174" presetID="1" presetClass="entr" presetSubtype="0" fill="hold" grpId="0" nodeType="withEffect">
                                  <p:stCondLst>
                                    <p:cond delay="0"/>
                                  </p:stCondLst>
                                  <p:childTnLst>
                                    <p:set>
                                      <p:cBhvr>
                                        <p:cTn id="175" dur="1" fill="hold">
                                          <p:stCondLst>
                                            <p:cond delay="499"/>
                                          </p:stCondLst>
                                        </p:cTn>
                                        <p:tgtEl>
                                          <p:spTgt spid="97"/>
                                        </p:tgtEl>
                                        <p:attrNameLst>
                                          <p:attrName>style.visibility</p:attrName>
                                        </p:attrNameLst>
                                      </p:cBhvr>
                                      <p:to>
                                        <p:strVal val="visible"/>
                                      </p:to>
                                    </p:set>
                                  </p:childTnLst>
                                </p:cTn>
                              </p:par>
                              <p:par>
                                <p:cTn id="176" presetID="4" presetClass="entr" presetSubtype="32" fill="hold" grpId="0" nodeType="withEffect">
                                  <p:stCondLst>
                                    <p:cond delay="0"/>
                                  </p:stCondLst>
                                  <p:childTnLst>
                                    <p:set>
                                      <p:cBhvr>
                                        <p:cTn id="177" dur="1" fill="hold">
                                          <p:stCondLst>
                                            <p:cond delay="0"/>
                                          </p:stCondLst>
                                        </p:cTn>
                                        <p:tgtEl>
                                          <p:spTgt spid="174165"/>
                                        </p:tgtEl>
                                        <p:attrNameLst>
                                          <p:attrName>style.visibility</p:attrName>
                                        </p:attrNameLst>
                                      </p:cBhvr>
                                      <p:to>
                                        <p:strVal val="visible"/>
                                      </p:to>
                                    </p:set>
                                    <p:animEffect transition="in" filter="box(out)">
                                      <p:cBhvr>
                                        <p:cTn id="178" dur="500"/>
                                        <p:tgtEl>
                                          <p:spTgt spid="174165"/>
                                        </p:tgtEl>
                                      </p:cBhvr>
                                    </p:animEffect>
                                  </p:childTnLst>
                                </p:cTn>
                              </p:par>
                              <p:par>
                                <p:cTn id="179" presetID="1" presetClass="entr" presetSubtype="0" fill="hold" grpId="0" nodeType="withEffect">
                                  <p:stCondLst>
                                    <p:cond delay="0"/>
                                  </p:stCondLst>
                                  <p:childTnLst>
                                    <p:set>
                                      <p:cBhvr>
                                        <p:cTn id="180" dur="1" fill="hold">
                                          <p:stCondLst>
                                            <p:cond delay="499"/>
                                          </p:stCondLst>
                                        </p:cTn>
                                        <p:tgtEl>
                                          <p:spTgt spid="98"/>
                                        </p:tgtEl>
                                        <p:attrNameLst>
                                          <p:attrName>style.visibility</p:attrName>
                                        </p:attrNameLst>
                                      </p:cBhvr>
                                      <p:to>
                                        <p:strVal val="visible"/>
                                      </p:to>
                                    </p:set>
                                  </p:childTnLst>
                                </p:cTn>
                              </p:par>
                              <p:par>
                                <p:cTn id="181" presetID="4" presetClass="entr" presetSubtype="32" fill="hold" grpId="0" nodeType="withEffect">
                                  <p:stCondLst>
                                    <p:cond delay="0"/>
                                  </p:stCondLst>
                                  <p:childTnLst>
                                    <p:set>
                                      <p:cBhvr>
                                        <p:cTn id="182" dur="1" fill="hold">
                                          <p:stCondLst>
                                            <p:cond delay="0"/>
                                          </p:stCondLst>
                                        </p:cTn>
                                        <p:tgtEl>
                                          <p:spTgt spid="174164"/>
                                        </p:tgtEl>
                                        <p:attrNameLst>
                                          <p:attrName>style.visibility</p:attrName>
                                        </p:attrNameLst>
                                      </p:cBhvr>
                                      <p:to>
                                        <p:strVal val="visible"/>
                                      </p:to>
                                    </p:set>
                                    <p:animEffect transition="in" filter="box(out)">
                                      <p:cBhvr>
                                        <p:cTn id="183" dur="500"/>
                                        <p:tgtEl>
                                          <p:spTgt spid="174164"/>
                                        </p:tgtEl>
                                      </p:cBhvr>
                                    </p:animEffect>
                                  </p:childTnLst>
                                </p:cTn>
                              </p:par>
                            </p:childTnLst>
                          </p:cTn>
                        </p:par>
                        <p:par>
                          <p:cTn id="184" fill="hold">
                            <p:stCondLst>
                              <p:cond delay="7500"/>
                            </p:stCondLst>
                            <p:childTnLst>
                              <p:par>
                                <p:cTn id="185" presetID="22" presetClass="entr" presetSubtype="1" fill="hold" grpId="0" nodeType="afterEffect">
                                  <p:stCondLst>
                                    <p:cond delay="0"/>
                                  </p:stCondLst>
                                  <p:childTnLst>
                                    <p:set>
                                      <p:cBhvr>
                                        <p:cTn id="186" dur="1" fill="hold">
                                          <p:stCondLst>
                                            <p:cond delay="0"/>
                                          </p:stCondLst>
                                        </p:cTn>
                                        <p:tgtEl>
                                          <p:spTgt spid="174092"/>
                                        </p:tgtEl>
                                        <p:attrNameLst>
                                          <p:attrName>style.visibility</p:attrName>
                                        </p:attrNameLst>
                                      </p:cBhvr>
                                      <p:to>
                                        <p:strVal val="visible"/>
                                      </p:to>
                                    </p:set>
                                    <p:animEffect transition="in" filter="wipe(up)">
                                      <p:cBhvr>
                                        <p:cTn id="187" dur="500"/>
                                        <p:tgtEl>
                                          <p:spTgt spid="174092"/>
                                        </p:tgtEl>
                                      </p:cBhvr>
                                    </p:animEffect>
                                  </p:childTnLst>
                                </p:cTn>
                              </p:par>
                              <p:par>
                                <p:cTn id="188" presetID="4" presetClass="entr" presetSubtype="32" fill="hold" grpId="0" nodeType="withEffect">
                                  <p:stCondLst>
                                    <p:cond delay="0"/>
                                  </p:stCondLst>
                                  <p:childTnLst>
                                    <p:set>
                                      <p:cBhvr>
                                        <p:cTn id="189" dur="1" fill="hold">
                                          <p:stCondLst>
                                            <p:cond delay="0"/>
                                          </p:stCondLst>
                                        </p:cTn>
                                        <p:tgtEl>
                                          <p:spTgt spid="174093"/>
                                        </p:tgtEl>
                                        <p:attrNameLst>
                                          <p:attrName>style.visibility</p:attrName>
                                        </p:attrNameLst>
                                      </p:cBhvr>
                                      <p:to>
                                        <p:strVal val="visible"/>
                                      </p:to>
                                    </p:set>
                                    <p:animEffect transition="in" filter="box(out)">
                                      <p:cBhvr>
                                        <p:cTn id="190" dur="500"/>
                                        <p:tgtEl>
                                          <p:spTgt spid="174093"/>
                                        </p:tgtEl>
                                      </p:cBhvr>
                                    </p:animEffect>
                                  </p:childTnLst>
                                </p:cTn>
                              </p:par>
                            </p:childTnLst>
                          </p:cTn>
                        </p:par>
                        <p:par>
                          <p:cTn id="191" fill="hold">
                            <p:stCondLst>
                              <p:cond delay="8000"/>
                            </p:stCondLst>
                            <p:childTnLst>
                              <p:par>
                                <p:cTn id="192" presetID="4" presetClass="entr" presetSubtype="32" fill="hold" grpId="0" nodeType="afterEffect">
                                  <p:stCondLst>
                                    <p:cond delay="0"/>
                                  </p:stCondLst>
                                  <p:childTnLst>
                                    <p:set>
                                      <p:cBhvr>
                                        <p:cTn id="193" dur="1" fill="hold">
                                          <p:stCondLst>
                                            <p:cond delay="0"/>
                                          </p:stCondLst>
                                        </p:cTn>
                                        <p:tgtEl>
                                          <p:spTgt spid="174138"/>
                                        </p:tgtEl>
                                        <p:attrNameLst>
                                          <p:attrName>style.visibility</p:attrName>
                                        </p:attrNameLst>
                                      </p:cBhvr>
                                      <p:to>
                                        <p:strVal val="visible"/>
                                      </p:to>
                                    </p:set>
                                    <p:animEffect transition="in" filter="box(out)">
                                      <p:cBhvr>
                                        <p:cTn id="194" dur="500"/>
                                        <p:tgtEl>
                                          <p:spTgt spid="174138"/>
                                        </p:tgtEl>
                                      </p:cBhvr>
                                    </p:animEffect>
                                  </p:childTnLst>
                                </p:cTn>
                              </p:par>
                              <p:par>
                                <p:cTn id="195" presetID="1" presetClass="entr" presetSubtype="0" fill="hold" grpId="0" nodeType="withEffect">
                                  <p:stCondLst>
                                    <p:cond delay="0"/>
                                  </p:stCondLst>
                                  <p:childTnLst>
                                    <p:set>
                                      <p:cBhvr>
                                        <p:cTn id="196" dur="1" fill="hold">
                                          <p:stCondLst>
                                            <p:cond delay="499"/>
                                          </p:stCondLst>
                                        </p:cTn>
                                        <p:tgtEl>
                                          <p:spTgt spid="96"/>
                                        </p:tgtEl>
                                        <p:attrNameLst>
                                          <p:attrName>style.visibility</p:attrName>
                                        </p:attrNameLst>
                                      </p:cBhvr>
                                      <p:to>
                                        <p:strVal val="visible"/>
                                      </p:to>
                                    </p:set>
                                  </p:childTnLst>
                                </p:cTn>
                              </p:par>
                              <p:par>
                                <p:cTn id="197" presetID="4" presetClass="entr" presetSubtype="32" fill="hold" grpId="0" nodeType="withEffect">
                                  <p:stCondLst>
                                    <p:cond delay="0"/>
                                  </p:stCondLst>
                                  <p:childTnLst>
                                    <p:set>
                                      <p:cBhvr>
                                        <p:cTn id="198" dur="1" fill="hold">
                                          <p:stCondLst>
                                            <p:cond delay="0"/>
                                          </p:stCondLst>
                                        </p:cTn>
                                        <p:tgtEl>
                                          <p:spTgt spid="174139"/>
                                        </p:tgtEl>
                                        <p:attrNameLst>
                                          <p:attrName>style.visibility</p:attrName>
                                        </p:attrNameLst>
                                      </p:cBhvr>
                                      <p:to>
                                        <p:strVal val="visible"/>
                                      </p:to>
                                    </p:set>
                                    <p:animEffect transition="in" filter="box(out)">
                                      <p:cBhvr>
                                        <p:cTn id="199" dur="500"/>
                                        <p:tgtEl>
                                          <p:spTgt spid="174139"/>
                                        </p:tgtEl>
                                      </p:cBhvr>
                                    </p:animEffect>
                                  </p:childTnLst>
                                </p:cTn>
                              </p:par>
                              <p:par>
                                <p:cTn id="200" presetID="1" presetClass="entr" presetSubtype="0" fill="hold" grpId="0" nodeType="withEffect">
                                  <p:stCondLst>
                                    <p:cond delay="0"/>
                                  </p:stCondLst>
                                  <p:childTnLst>
                                    <p:set>
                                      <p:cBhvr>
                                        <p:cTn id="201" dur="1" fill="hold">
                                          <p:stCondLst>
                                            <p:cond delay="499"/>
                                          </p:stCondLst>
                                        </p:cTn>
                                        <p:tgtEl>
                                          <p:spTgt spid="100"/>
                                        </p:tgtEl>
                                        <p:attrNameLst>
                                          <p:attrName>style.visibility</p:attrName>
                                        </p:attrNameLst>
                                      </p:cBhvr>
                                      <p:to>
                                        <p:strVal val="visible"/>
                                      </p:to>
                                    </p:set>
                                  </p:childTnLst>
                                </p:cTn>
                              </p:par>
                              <p:par>
                                <p:cTn id="202" presetID="4" presetClass="entr" presetSubtype="32" fill="hold" grpId="0" nodeType="withEffect">
                                  <p:stCondLst>
                                    <p:cond delay="0"/>
                                  </p:stCondLst>
                                  <p:childTnLst>
                                    <p:set>
                                      <p:cBhvr>
                                        <p:cTn id="203" dur="1" fill="hold">
                                          <p:stCondLst>
                                            <p:cond delay="0"/>
                                          </p:stCondLst>
                                        </p:cTn>
                                        <p:tgtEl>
                                          <p:spTgt spid="174140"/>
                                        </p:tgtEl>
                                        <p:attrNameLst>
                                          <p:attrName>style.visibility</p:attrName>
                                        </p:attrNameLst>
                                      </p:cBhvr>
                                      <p:to>
                                        <p:strVal val="visible"/>
                                      </p:to>
                                    </p:set>
                                    <p:animEffect transition="in" filter="box(out)">
                                      <p:cBhvr>
                                        <p:cTn id="204" dur="500"/>
                                        <p:tgtEl>
                                          <p:spTgt spid="174140"/>
                                        </p:tgtEl>
                                      </p:cBhvr>
                                    </p:animEffect>
                                  </p:childTnLst>
                                </p:cTn>
                              </p:par>
                              <p:par>
                                <p:cTn id="205" presetID="1" presetClass="entr" presetSubtype="0" fill="hold" grpId="0" nodeType="withEffect">
                                  <p:stCondLst>
                                    <p:cond delay="0"/>
                                  </p:stCondLst>
                                  <p:childTnLst>
                                    <p:set>
                                      <p:cBhvr>
                                        <p:cTn id="206" dur="1" fill="hold">
                                          <p:stCondLst>
                                            <p:cond delay="499"/>
                                          </p:stCondLst>
                                        </p:cTn>
                                        <p:tgtEl>
                                          <p:spTgt spid="101"/>
                                        </p:tgtEl>
                                        <p:attrNameLst>
                                          <p:attrName>style.visibility</p:attrName>
                                        </p:attrNameLst>
                                      </p:cBhvr>
                                      <p:to>
                                        <p:strVal val="visible"/>
                                      </p:to>
                                    </p:set>
                                  </p:childTnLst>
                                </p:cTn>
                              </p:par>
                              <p:par>
                                <p:cTn id="207" presetID="4" presetClass="entr" presetSubtype="32" fill="hold" grpId="0" nodeType="withEffect">
                                  <p:stCondLst>
                                    <p:cond delay="0"/>
                                  </p:stCondLst>
                                  <p:childTnLst>
                                    <p:set>
                                      <p:cBhvr>
                                        <p:cTn id="208" dur="1" fill="hold">
                                          <p:stCondLst>
                                            <p:cond delay="0"/>
                                          </p:stCondLst>
                                        </p:cTn>
                                        <p:tgtEl>
                                          <p:spTgt spid="174133"/>
                                        </p:tgtEl>
                                        <p:attrNameLst>
                                          <p:attrName>style.visibility</p:attrName>
                                        </p:attrNameLst>
                                      </p:cBhvr>
                                      <p:to>
                                        <p:strVal val="visible"/>
                                      </p:to>
                                    </p:set>
                                    <p:animEffect transition="in" filter="box(out)">
                                      <p:cBhvr>
                                        <p:cTn id="209" dur="500"/>
                                        <p:tgtEl>
                                          <p:spTgt spid="174133"/>
                                        </p:tgtEl>
                                      </p:cBhvr>
                                    </p:animEffect>
                                  </p:childTnLst>
                                </p:cTn>
                              </p:par>
                              <p:par>
                                <p:cTn id="210" presetID="1" presetClass="entr" presetSubtype="0" fill="hold" grpId="0" nodeType="withEffect">
                                  <p:stCondLst>
                                    <p:cond delay="0"/>
                                  </p:stCondLst>
                                  <p:childTnLst>
                                    <p:set>
                                      <p:cBhvr>
                                        <p:cTn id="211" dur="1" fill="hold">
                                          <p:stCondLst>
                                            <p:cond delay="499"/>
                                          </p:stCondLst>
                                        </p:cTn>
                                        <p:tgtEl>
                                          <p:spTgt spid="102"/>
                                        </p:tgtEl>
                                        <p:attrNameLst>
                                          <p:attrName>style.visibility</p:attrName>
                                        </p:attrNameLst>
                                      </p:cBhvr>
                                      <p:to>
                                        <p:strVal val="visible"/>
                                      </p:to>
                                    </p:set>
                                  </p:childTnLst>
                                </p:cTn>
                              </p:par>
                              <p:par>
                                <p:cTn id="212" presetID="4" presetClass="entr" presetSubtype="32" fill="hold" grpId="0" nodeType="withEffect">
                                  <p:stCondLst>
                                    <p:cond delay="0"/>
                                  </p:stCondLst>
                                  <p:childTnLst>
                                    <p:set>
                                      <p:cBhvr>
                                        <p:cTn id="213" dur="1" fill="hold">
                                          <p:stCondLst>
                                            <p:cond delay="0"/>
                                          </p:stCondLst>
                                        </p:cTn>
                                        <p:tgtEl>
                                          <p:spTgt spid="174141"/>
                                        </p:tgtEl>
                                        <p:attrNameLst>
                                          <p:attrName>style.visibility</p:attrName>
                                        </p:attrNameLst>
                                      </p:cBhvr>
                                      <p:to>
                                        <p:strVal val="visible"/>
                                      </p:to>
                                    </p:set>
                                    <p:animEffect transition="in" filter="box(out)">
                                      <p:cBhvr>
                                        <p:cTn id="214" dur="500"/>
                                        <p:tgtEl>
                                          <p:spTgt spid="174141"/>
                                        </p:tgtEl>
                                      </p:cBhvr>
                                    </p:animEffect>
                                  </p:childTnLst>
                                </p:cTn>
                              </p:par>
                              <p:par>
                                <p:cTn id="215" presetID="1" presetClass="entr" presetSubtype="0" fill="hold" grpId="0" nodeType="withEffect">
                                  <p:stCondLst>
                                    <p:cond delay="0"/>
                                  </p:stCondLst>
                                  <p:childTnLst>
                                    <p:set>
                                      <p:cBhvr>
                                        <p:cTn id="216" dur="1" fill="hold">
                                          <p:stCondLst>
                                            <p:cond delay="499"/>
                                          </p:stCondLst>
                                        </p:cTn>
                                        <p:tgtEl>
                                          <p:spTgt spid="103"/>
                                        </p:tgtEl>
                                        <p:attrNameLst>
                                          <p:attrName>style.visibility</p:attrName>
                                        </p:attrNameLst>
                                      </p:cBhvr>
                                      <p:to>
                                        <p:strVal val="visible"/>
                                      </p:to>
                                    </p:set>
                                  </p:childTnLst>
                                </p:cTn>
                              </p:par>
                              <p:par>
                                <p:cTn id="217" presetID="4" presetClass="entr" presetSubtype="32" fill="hold" grpId="0" nodeType="withEffect">
                                  <p:stCondLst>
                                    <p:cond delay="0"/>
                                  </p:stCondLst>
                                  <p:childTnLst>
                                    <p:set>
                                      <p:cBhvr>
                                        <p:cTn id="218" dur="1" fill="hold">
                                          <p:stCondLst>
                                            <p:cond delay="0"/>
                                          </p:stCondLst>
                                        </p:cTn>
                                        <p:tgtEl>
                                          <p:spTgt spid="174142"/>
                                        </p:tgtEl>
                                        <p:attrNameLst>
                                          <p:attrName>style.visibility</p:attrName>
                                        </p:attrNameLst>
                                      </p:cBhvr>
                                      <p:to>
                                        <p:strVal val="visible"/>
                                      </p:to>
                                    </p:set>
                                    <p:animEffect transition="in" filter="box(out)">
                                      <p:cBhvr>
                                        <p:cTn id="219" dur="500"/>
                                        <p:tgtEl>
                                          <p:spTgt spid="174142"/>
                                        </p:tgtEl>
                                      </p:cBhvr>
                                    </p:animEffect>
                                  </p:childTnLst>
                                </p:cTn>
                              </p:par>
                              <p:par>
                                <p:cTn id="220" presetID="1" presetClass="entr" presetSubtype="0" fill="hold" grpId="0" nodeType="withEffect">
                                  <p:stCondLst>
                                    <p:cond delay="0"/>
                                  </p:stCondLst>
                                  <p:childTnLst>
                                    <p:set>
                                      <p:cBhvr>
                                        <p:cTn id="221" dur="1" fill="hold">
                                          <p:stCondLst>
                                            <p:cond delay="499"/>
                                          </p:stCondLst>
                                        </p:cTn>
                                        <p:tgtEl>
                                          <p:spTgt spid="104"/>
                                        </p:tgtEl>
                                        <p:attrNameLst>
                                          <p:attrName>style.visibility</p:attrName>
                                        </p:attrNameLst>
                                      </p:cBhvr>
                                      <p:to>
                                        <p:strVal val="visible"/>
                                      </p:to>
                                    </p:set>
                                  </p:childTnLst>
                                </p:cTn>
                              </p:par>
                              <p:par>
                                <p:cTn id="222" presetID="4" presetClass="entr" presetSubtype="32" fill="hold" grpId="0" nodeType="withEffect">
                                  <p:stCondLst>
                                    <p:cond delay="0"/>
                                  </p:stCondLst>
                                  <p:childTnLst>
                                    <p:set>
                                      <p:cBhvr>
                                        <p:cTn id="223" dur="1" fill="hold">
                                          <p:stCondLst>
                                            <p:cond delay="0"/>
                                          </p:stCondLst>
                                        </p:cTn>
                                        <p:tgtEl>
                                          <p:spTgt spid="174143"/>
                                        </p:tgtEl>
                                        <p:attrNameLst>
                                          <p:attrName>style.visibility</p:attrName>
                                        </p:attrNameLst>
                                      </p:cBhvr>
                                      <p:to>
                                        <p:strVal val="visible"/>
                                      </p:to>
                                    </p:set>
                                    <p:animEffect transition="in" filter="box(out)">
                                      <p:cBhvr>
                                        <p:cTn id="224" dur="500"/>
                                        <p:tgtEl>
                                          <p:spTgt spid="174143"/>
                                        </p:tgtEl>
                                      </p:cBhvr>
                                    </p:animEffect>
                                  </p:childTnLst>
                                </p:cTn>
                              </p:par>
                              <p:par>
                                <p:cTn id="225" presetID="1" presetClass="entr" presetSubtype="0" fill="hold" grpId="0" nodeType="withEffect">
                                  <p:stCondLst>
                                    <p:cond delay="0"/>
                                  </p:stCondLst>
                                  <p:childTnLst>
                                    <p:set>
                                      <p:cBhvr>
                                        <p:cTn id="226" dur="1" fill="hold">
                                          <p:stCondLst>
                                            <p:cond delay="499"/>
                                          </p:stCondLst>
                                        </p:cTn>
                                        <p:tgtEl>
                                          <p:spTgt spid="99"/>
                                        </p:tgtEl>
                                        <p:attrNameLst>
                                          <p:attrName>style.visibility</p:attrName>
                                        </p:attrNameLst>
                                      </p:cBhvr>
                                      <p:to>
                                        <p:strVal val="visible"/>
                                      </p:to>
                                    </p:set>
                                  </p:childTnLst>
                                </p:cTn>
                              </p:par>
                            </p:childTnLst>
                          </p:cTn>
                        </p:par>
                        <p:par>
                          <p:cTn id="227" fill="hold">
                            <p:stCondLst>
                              <p:cond delay="8500"/>
                            </p:stCondLst>
                            <p:childTnLst>
                              <p:par>
                                <p:cTn id="228" presetID="23" presetClass="entr" presetSubtype="32" fill="hold" grpId="0" nodeType="afterEffect">
                                  <p:stCondLst>
                                    <p:cond delay="0"/>
                                  </p:stCondLst>
                                  <p:childTnLst>
                                    <p:set>
                                      <p:cBhvr>
                                        <p:cTn id="229" dur="1" fill="hold">
                                          <p:stCondLst>
                                            <p:cond delay="0"/>
                                          </p:stCondLst>
                                        </p:cTn>
                                        <p:tgtEl>
                                          <p:spTgt spid="106"/>
                                        </p:tgtEl>
                                        <p:attrNameLst>
                                          <p:attrName>style.visibility</p:attrName>
                                        </p:attrNameLst>
                                      </p:cBhvr>
                                      <p:to>
                                        <p:strVal val="visible"/>
                                      </p:to>
                                    </p:set>
                                    <p:anim calcmode="lin" valueType="num">
                                      <p:cBhvr>
                                        <p:cTn id="230" dur="500" fill="hold"/>
                                        <p:tgtEl>
                                          <p:spTgt spid="106"/>
                                        </p:tgtEl>
                                        <p:attrNameLst>
                                          <p:attrName>ppt_w</p:attrName>
                                        </p:attrNameLst>
                                      </p:cBhvr>
                                      <p:tavLst>
                                        <p:tav tm="0">
                                          <p:val>
                                            <p:strVal val="4*#ppt_w"/>
                                          </p:val>
                                        </p:tav>
                                        <p:tav tm="100000">
                                          <p:val>
                                            <p:strVal val="#ppt_w"/>
                                          </p:val>
                                        </p:tav>
                                      </p:tavLst>
                                    </p:anim>
                                    <p:anim calcmode="lin" valueType="num">
                                      <p:cBhvr>
                                        <p:cTn id="231" dur="500" fill="hold"/>
                                        <p:tgtEl>
                                          <p:spTgt spid="106"/>
                                        </p:tgtEl>
                                        <p:attrNameLst>
                                          <p:attrName>ppt_h</p:attrName>
                                        </p:attrNameLst>
                                      </p:cBhvr>
                                      <p:tavLst>
                                        <p:tav tm="0">
                                          <p:val>
                                            <p:strVal val="4*#ppt_h"/>
                                          </p:val>
                                        </p:tav>
                                        <p:tav tm="100000">
                                          <p:val>
                                            <p:strVal val="#ppt_h"/>
                                          </p:val>
                                        </p:tav>
                                      </p:tavLst>
                                    </p:anim>
                                  </p:childTnLst>
                                </p:cTn>
                              </p:par>
                            </p:childTnLst>
                          </p:cTn>
                        </p:par>
                        <p:par>
                          <p:cTn id="232" fill="hold">
                            <p:stCondLst>
                              <p:cond delay="9000"/>
                            </p:stCondLst>
                            <p:childTnLst>
                              <p:par>
                                <p:cTn id="233" presetID="4" presetClass="entr" presetSubtype="32" fill="hold" grpId="0" nodeType="afterEffect">
                                  <p:stCondLst>
                                    <p:cond delay="0"/>
                                  </p:stCondLst>
                                  <p:childTnLst>
                                    <p:set>
                                      <p:cBhvr>
                                        <p:cTn id="234" dur="1" fill="hold">
                                          <p:stCondLst>
                                            <p:cond delay="0"/>
                                          </p:stCondLst>
                                        </p:cTn>
                                        <p:tgtEl>
                                          <p:spTgt spid="111"/>
                                        </p:tgtEl>
                                        <p:attrNameLst>
                                          <p:attrName>style.visibility</p:attrName>
                                        </p:attrNameLst>
                                      </p:cBhvr>
                                      <p:to>
                                        <p:strVal val="visible"/>
                                      </p:to>
                                    </p:set>
                                    <p:animEffect transition="in" filter="box(out)">
                                      <p:cBhvr>
                                        <p:cTn id="235" dur="500"/>
                                        <p:tgtEl>
                                          <p:spTgt spid="111"/>
                                        </p:tgtEl>
                                      </p:cBhvr>
                                    </p:animEffect>
                                  </p:childTnLst>
                                </p:cTn>
                              </p:par>
                            </p:childTnLst>
                          </p:cTn>
                        </p:par>
                        <p:par>
                          <p:cTn id="236" fill="hold">
                            <p:stCondLst>
                              <p:cond delay="9500"/>
                            </p:stCondLst>
                            <p:childTnLst>
                              <p:par>
                                <p:cTn id="237" presetID="4" presetClass="entr" presetSubtype="32" fill="hold" grpId="0" nodeType="afterEffect">
                                  <p:stCondLst>
                                    <p:cond delay="0"/>
                                  </p:stCondLst>
                                  <p:childTnLst>
                                    <p:set>
                                      <p:cBhvr>
                                        <p:cTn id="238" dur="1" fill="hold">
                                          <p:stCondLst>
                                            <p:cond delay="0"/>
                                          </p:stCondLst>
                                        </p:cTn>
                                        <p:tgtEl>
                                          <p:spTgt spid="107"/>
                                        </p:tgtEl>
                                        <p:attrNameLst>
                                          <p:attrName>style.visibility</p:attrName>
                                        </p:attrNameLst>
                                      </p:cBhvr>
                                      <p:to>
                                        <p:strVal val="visible"/>
                                      </p:to>
                                    </p:set>
                                    <p:animEffect transition="in" filter="box(out)">
                                      <p:cBhvr>
                                        <p:cTn id="239" dur="500"/>
                                        <p:tgtEl>
                                          <p:spTgt spid="107"/>
                                        </p:tgtEl>
                                      </p:cBhvr>
                                    </p:animEffect>
                                  </p:childTnLst>
                                </p:cTn>
                              </p:par>
                            </p:childTnLst>
                          </p:cTn>
                        </p:par>
                        <p:par>
                          <p:cTn id="240" fill="hold">
                            <p:stCondLst>
                              <p:cond delay="10000"/>
                            </p:stCondLst>
                            <p:childTnLst>
                              <p:par>
                                <p:cTn id="241" presetID="4" presetClass="entr" presetSubtype="32" fill="hold" grpId="0" nodeType="afterEffect">
                                  <p:stCondLst>
                                    <p:cond delay="0"/>
                                  </p:stCondLst>
                                  <p:childTnLst>
                                    <p:set>
                                      <p:cBhvr>
                                        <p:cTn id="242" dur="1" fill="hold">
                                          <p:stCondLst>
                                            <p:cond delay="0"/>
                                          </p:stCondLst>
                                        </p:cTn>
                                        <p:tgtEl>
                                          <p:spTgt spid="112"/>
                                        </p:tgtEl>
                                        <p:attrNameLst>
                                          <p:attrName>style.visibility</p:attrName>
                                        </p:attrNameLst>
                                      </p:cBhvr>
                                      <p:to>
                                        <p:strVal val="visible"/>
                                      </p:to>
                                    </p:set>
                                    <p:animEffect transition="in" filter="box(out)">
                                      <p:cBhvr>
                                        <p:cTn id="243" dur="500"/>
                                        <p:tgtEl>
                                          <p:spTgt spid="112"/>
                                        </p:tgtEl>
                                      </p:cBhvr>
                                    </p:animEffect>
                                  </p:childTnLst>
                                </p:cTn>
                              </p:par>
                            </p:childTnLst>
                          </p:cTn>
                        </p:par>
                        <p:par>
                          <p:cTn id="244" fill="hold">
                            <p:stCondLst>
                              <p:cond delay="10500"/>
                            </p:stCondLst>
                            <p:childTnLst>
                              <p:par>
                                <p:cTn id="245" presetID="23" presetClass="entr" presetSubtype="32" fill="hold" grpId="0" nodeType="afterEffect">
                                  <p:stCondLst>
                                    <p:cond delay="1000"/>
                                  </p:stCondLst>
                                  <p:childTnLst>
                                    <p:set>
                                      <p:cBhvr>
                                        <p:cTn id="246" dur="1" fill="hold">
                                          <p:stCondLst>
                                            <p:cond delay="0"/>
                                          </p:stCondLst>
                                        </p:cTn>
                                        <p:tgtEl>
                                          <p:spTgt spid="108"/>
                                        </p:tgtEl>
                                        <p:attrNameLst>
                                          <p:attrName>style.visibility</p:attrName>
                                        </p:attrNameLst>
                                      </p:cBhvr>
                                      <p:to>
                                        <p:strVal val="visible"/>
                                      </p:to>
                                    </p:set>
                                    <p:anim calcmode="lin" valueType="num">
                                      <p:cBhvr>
                                        <p:cTn id="247" dur="500" fill="hold"/>
                                        <p:tgtEl>
                                          <p:spTgt spid="108"/>
                                        </p:tgtEl>
                                        <p:attrNameLst>
                                          <p:attrName>ppt_w</p:attrName>
                                        </p:attrNameLst>
                                      </p:cBhvr>
                                      <p:tavLst>
                                        <p:tav tm="0">
                                          <p:val>
                                            <p:strVal val="4*#ppt_w"/>
                                          </p:val>
                                        </p:tav>
                                        <p:tav tm="100000">
                                          <p:val>
                                            <p:strVal val="#ppt_w"/>
                                          </p:val>
                                        </p:tav>
                                      </p:tavLst>
                                    </p:anim>
                                    <p:anim calcmode="lin" valueType="num">
                                      <p:cBhvr>
                                        <p:cTn id="248" dur="500" fill="hold"/>
                                        <p:tgtEl>
                                          <p:spTgt spid="108"/>
                                        </p:tgtEl>
                                        <p:attrNameLst>
                                          <p:attrName>ppt_h</p:attrName>
                                        </p:attrNameLst>
                                      </p:cBhvr>
                                      <p:tavLst>
                                        <p:tav tm="0">
                                          <p:val>
                                            <p:strVal val="4*#ppt_h"/>
                                          </p:val>
                                        </p:tav>
                                        <p:tav tm="100000">
                                          <p:val>
                                            <p:strVal val="#ppt_h"/>
                                          </p:val>
                                        </p:tav>
                                      </p:tavLst>
                                    </p:anim>
                                  </p:childTnLst>
                                </p:cTn>
                              </p:par>
                            </p:childTnLst>
                          </p:cTn>
                        </p:par>
                        <p:par>
                          <p:cTn id="249" fill="hold">
                            <p:stCondLst>
                              <p:cond delay="12000"/>
                            </p:stCondLst>
                            <p:childTnLst>
                              <p:par>
                                <p:cTn id="250" presetID="4" presetClass="entr" presetSubtype="32" fill="hold" grpId="0" nodeType="afterEffect">
                                  <p:stCondLst>
                                    <p:cond delay="0"/>
                                  </p:stCondLst>
                                  <p:childTnLst>
                                    <p:set>
                                      <p:cBhvr>
                                        <p:cTn id="251" dur="1" fill="hold">
                                          <p:stCondLst>
                                            <p:cond delay="0"/>
                                          </p:stCondLst>
                                        </p:cTn>
                                        <p:tgtEl>
                                          <p:spTgt spid="109"/>
                                        </p:tgtEl>
                                        <p:attrNameLst>
                                          <p:attrName>style.visibility</p:attrName>
                                        </p:attrNameLst>
                                      </p:cBhvr>
                                      <p:to>
                                        <p:strVal val="visible"/>
                                      </p:to>
                                    </p:set>
                                    <p:animEffect transition="in" filter="box(out)">
                                      <p:cBhvr>
                                        <p:cTn id="252" dur="500"/>
                                        <p:tgtEl>
                                          <p:spTgt spid="109"/>
                                        </p:tgtEl>
                                      </p:cBhvr>
                                    </p:animEffect>
                                  </p:childTnLst>
                                </p:cTn>
                              </p:par>
                            </p:childTnLst>
                          </p:cTn>
                        </p:par>
                        <p:par>
                          <p:cTn id="253" fill="hold">
                            <p:stCondLst>
                              <p:cond delay="12500"/>
                            </p:stCondLst>
                            <p:childTnLst>
                              <p:par>
                                <p:cTn id="254" presetID="16" presetClass="entr" presetSubtype="42" fill="hold" nodeType="afterEffect">
                                  <p:stCondLst>
                                    <p:cond delay="0"/>
                                  </p:stCondLst>
                                  <p:childTnLst>
                                    <p:set>
                                      <p:cBhvr>
                                        <p:cTn id="255" dur="1" fill="hold">
                                          <p:stCondLst>
                                            <p:cond delay="0"/>
                                          </p:stCondLst>
                                        </p:cTn>
                                        <p:tgtEl>
                                          <p:spTgt spid="105"/>
                                        </p:tgtEl>
                                        <p:attrNameLst>
                                          <p:attrName>style.visibility</p:attrName>
                                        </p:attrNameLst>
                                      </p:cBhvr>
                                      <p:to>
                                        <p:strVal val="visible"/>
                                      </p:to>
                                    </p:set>
                                    <p:animEffect transition="in" filter="barn(outHorizontal)">
                                      <p:cBhvr>
                                        <p:cTn id="256" dur="500"/>
                                        <p:tgtEl>
                                          <p:spTgt spid="105"/>
                                        </p:tgtEl>
                                      </p:cBhvr>
                                    </p:animEffect>
                                  </p:childTnLst>
                                </p:cTn>
                              </p:par>
                            </p:childTnLst>
                          </p:cTn>
                        </p:par>
                        <p:par>
                          <p:cTn id="257" fill="hold">
                            <p:stCondLst>
                              <p:cond delay="13000"/>
                            </p:stCondLst>
                            <p:childTnLst>
                              <p:par>
                                <p:cTn id="258" presetID="4" presetClass="entr" presetSubtype="32" fill="hold" grpId="0" nodeType="afterEffect">
                                  <p:stCondLst>
                                    <p:cond delay="0"/>
                                  </p:stCondLst>
                                  <p:childTnLst>
                                    <p:set>
                                      <p:cBhvr>
                                        <p:cTn id="259" dur="1" fill="hold">
                                          <p:stCondLst>
                                            <p:cond delay="0"/>
                                          </p:stCondLst>
                                        </p:cTn>
                                        <p:tgtEl>
                                          <p:spTgt spid="114"/>
                                        </p:tgtEl>
                                        <p:attrNameLst>
                                          <p:attrName>style.visibility</p:attrName>
                                        </p:attrNameLst>
                                      </p:cBhvr>
                                      <p:to>
                                        <p:strVal val="visible"/>
                                      </p:to>
                                    </p:set>
                                    <p:animEffect transition="in" filter="box(out)">
                                      <p:cBhvr>
                                        <p:cTn id="260" dur="500"/>
                                        <p:tgtEl>
                                          <p:spTgt spid="114"/>
                                        </p:tgtEl>
                                      </p:cBhvr>
                                    </p:animEffect>
                                  </p:childTnLst>
                                </p:cTn>
                              </p:par>
                              <p:par>
                                <p:cTn id="261" presetID="1" presetClass="entr" presetSubtype="0" fill="hold" grpId="0" nodeType="withEffect">
                                  <p:stCondLst>
                                    <p:cond delay="0"/>
                                  </p:stCondLst>
                                  <p:childTnLst>
                                    <p:set>
                                      <p:cBhvr>
                                        <p:cTn id="262" dur="1" fill="hold">
                                          <p:stCondLst>
                                            <p:cond delay="499"/>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5" grpId="0" animBg="1" autoUpdateAnimBg="0"/>
      <p:bldP spid="174086" grpId="0" autoUpdateAnimBg="0"/>
      <p:bldP spid="174087" grpId="0" autoUpdateAnimBg="0"/>
      <p:bldP spid="174088" grpId="0" animBg="1"/>
      <p:bldP spid="174089" grpId="0" autoUpdateAnimBg="0"/>
      <p:bldP spid="174090" grpId="0" animBg="1"/>
      <p:bldP spid="174091" grpId="0" autoUpdateAnimBg="0"/>
      <p:bldP spid="174092" grpId="0" animBg="1"/>
      <p:bldP spid="174093" grpId="0" autoUpdateAnimBg="0"/>
      <p:bldP spid="174094" grpId="0" animBg="1"/>
      <p:bldP spid="174095" grpId="0" autoUpdateAnimBg="0"/>
      <p:bldP spid="174096" grpId="0" animBg="1"/>
      <p:bldP spid="174097" grpId="0" autoUpdateAnimBg="0"/>
      <p:bldP spid="174105" grpId="0" autoUpdateAnimBg="0"/>
      <p:bldP spid="174106" grpId="0" autoUpdateAnimBg="0"/>
      <p:bldP spid="174107" grpId="0" autoUpdateAnimBg="0"/>
      <p:bldP spid="174108" grpId="0" autoUpdateAnimBg="0"/>
      <p:bldP spid="174109" grpId="0" autoUpdateAnimBg="0"/>
      <p:bldP spid="174110" grpId="0" autoUpdateAnimBg="0"/>
      <p:bldP spid="174111" grpId="0" animBg="1"/>
      <p:bldP spid="174112" grpId="0" animBg="1"/>
      <p:bldP spid="174113" grpId="0" animBg="1"/>
      <p:bldP spid="174114" grpId="0" animBg="1"/>
      <p:bldP spid="174115" grpId="0" animBg="1"/>
      <p:bldP spid="174116" grpId="0" animBg="1"/>
      <p:bldP spid="174120" grpId="0" animBg="1"/>
      <p:bldP spid="174124" grpId="0" autoUpdateAnimBg="0"/>
      <p:bldP spid="174125" grpId="0" autoUpdateAnimBg="0"/>
      <p:bldP spid="174126" grpId="0" autoUpdateAnimBg="0"/>
      <p:bldP spid="174127" grpId="0" autoUpdateAnimBg="0"/>
      <p:bldP spid="174128" grpId="0" autoUpdateAnimBg="0"/>
      <p:bldP spid="174129" grpId="0" autoUpdateAnimBg="0"/>
      <p:bldP spid="174130" grpId="0" autoUpdateAnimBg="0"/>
      <p:bldP spid="174133" grpId="0" autoUpdateAnimBg="0"/>
      <p:bldP spid="174138" grpId="0" autoUpdateAnimBg="0"/>
      <p:bldP spid="174139" grpId="0" autoUpdateAnimBg="0"/>
      <p:bldP spid="174140" grpId="0" autoUpdateAnimBg="0"/>
      <p:bldP spid="174141" grpId="0" autoUpdateAnimBg="0"/>
      <p:bldP spid="174142" grpId="0" autoUpdateAnimBg="0"/>
      <p:bldP spid="174143" grpId="0" autoUpdateAnimBg="0"/>
      <p:bldP spid="174144" grpId="0" autoUpdateAnimBg="0"/>
      <p:bldP spid="174145" grpId="0" autoUpdateAnimBg="0"/>
      <p:bldP spid="174146" grpId="0" autoUpdateAnimBg="0"/>
      <p:bldP spid="174147" grpId="0" autoUpdateAnimBg="0"/>
      <p:bldP spid="174148" grpId="0" autoUpdateAnimBg="0"/>
      <p:bldP spid="174149" grpId="0" autoUpdateAnimBg="0"/>
      <p:bldP spid="174150" grpId="0" autoUpdateAnimBg="0"/>
      <p:bldP spid="174152" grpId="0" animBg="1"/>
      <p:bldP spid="174158" grpId="0" autoUpdateAnimBg="0"/>
      <p:bldP spid="174159" grpId="0" autoUpdateAnimBg="0"/>
      <p:bldP spid="174160" grpId="0" autoUpdateAnimBg="0"/>
      <p:bldP spid="174161" grpId="0" autoUpdateAnimBg="0"/>
      <p:bldP spid="174162" grpId="0" autoUpdateAnimBg="0"/>
      <p:bldP spid="174164" grpId="0" autoUpdateAnimBg="0"/>
      <p:bldP spid="174165" grpId="0" autoUpdateAnimBg="0"/>
      <p:bldP spid="174166" grpId="0" autoUpdateAnimBg="0"/>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6" grpId="0" animBg="1"/>
      <p:bldP spid="107" grpId="0" animBg="1"/>
      <p:bldP spid="108" grpId="0" animBg="1"/>
      <p:bldP spid="109" grpId="0" animBg="1"/>
      <p:bldP spid="111" grpId="0" autoUpdateAnimBg="0"/>
      <p:bldP spid="112" grpId="0" autoUpdateAnimBg="0"/>
      <p:bldP spid="114" grpId="0" autoUpdateAnimBg="0"/>
      <p:bldP spid="1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3" name="Rectangle 3"/>
          <p:cNvSpPr>
            <a:spLocks noGrp="1" noChangeArrowheads="1"/>
          </p:cNvSpPr>
          <p:nvPr>
            <p:ph type="body" idx="1"/>
          </p:nvPr>
        </p:nvSpPr>
        <p:spPr>
          <a:xfrm>
            <a:off x="293914" y="1926759"/>
            <a:ext cx="8588829" cy="4419611"/>
          </a:xfrm>
        </p:spPr>
        <p:txBody>
          <a:bodyPr/>
          <a:lstStyle/>
          <a:p>
            <a:pPr>
              <a:spcBef>
                <a:spcPts val="0"/>
              </a:spcBef>
            </a:pPr>
            <a:r>
              <a:rPr lang="hu-HU" altLang="hu-HU" sz="3000" dirty="0" smtClean="0">
                <a:solidFill>
                  <a:srgbClr val="0000CC"/>
                </a:solidFill>
                <a:effectLst>
                  <a:outerShdw blurRad="38100" dist="38100" dir="2700000" algn="tl">
                    <a:srgbClr val="000000">
                      <a:alpha val="43137"/>
                    </a:srgbClr>
                  </a:outerShdw>
                </a:effectLst>
              </a:rPr>
              <a:t>A </a:t>
            </a:r>
            <a:r>
              <a:rPr lang="hu-HU" altLang="hu-HU" sz="3000" dirty="0" err="1" smtClean="0">
                <a:solidFill>
                  <a:srgbClr val="FF0000"/>
                </a:solidFill>
                <a:effectLst>
                  <a:outerShdw blurRad="38100" dist="38100" dir="2700000" algn="tl">
                    <a:srgbClr val="000000">
                      <a:alpha val="43137"/>
                    </a:srgbClr>
                  </a:outerShdw>
                </a:effectLst>
              </a:rPr>
              <a:t>monád</a:t>
            </a:r>
            <a:r>
              <a:rPr lang="hu-HU" altLang="hu-HU" sz="3000" dirty="0" smtClean="0">
                <a:solidFill>
                  <a:srgbClr val="0000CC"/>
                </a:solidFill>
                <a:effectLst>
                  <a:outerShdw blurRad="38100" dist="38100" dir="2700000" algn="tl">
                    <a:srgbClr val="000000">
                      <a:alpha val="43137"/>
                    </a:srgbClr>
                  </a:outerShdw>
                </a:effectLst>
              </a:rPr>
              <a:t> (Isteni Szikra) </a:t>
            </a:r>
            <a:r>
              <a:rPr lang="hu-HU" altLang="hu-HU" sz="3000" u="sng" dirty="0" smtClean="0">
                <a:solidFill>
                  <a:srgbClr val="0000CC"/>
                </a:solidFill>
                <a:effectLst>
                  <a:outerShdw blurRad="38100" dist="38100" dir="2700000" algn="tl">
                    <a:srgbClr val="000000">
                      <a:alpha val="43137"/>
                    </a:srgbClr>
                  </a:outerShdw>
                </a:effectLst>
              </a:rPr>
              <a:t>az egész megnyilvánulás</a:t>
            </a:r>
            <a:br>
              <a:rPr lang="hu-HU" altLang="hu-HU" sz="3000" u="sng" dirty="0" smtClean="0">
                <a:solidFill>
                  <a:srgbClr val="0000CC"/>
                </a:solidFill>
                <a:effectLst>
                  <a:outerShdw blurRad="38100" dist="38100" dir="2700000" algn="tl">
                    <a:srgbClr val="000000">
                      <a:alpha val="43137"/>
                    </a:srgbClr>
                  </a:outerShdw>
                </a:effectLst>
              </a:rPr>
            </a:br>
            <a:r>
              <a:rPr lang="hu-HU" altLang="hu-HU" sz="3000" dirty="0" smtClean="0">
                <a:solidFill>
                  <a:srgbClr val="0000CC"/>
                </a:solidFill>
                <a:effectLst>
                  <a:outerShdw blurRad="38100" dist="38100" dir="2700000" algn="tl">
                    <a:srgbClr val="000000">
                      <a:alpha val="43137"/>
                    </a:srgbClr>
                  </a:outerShdw>
                </a:effectLst>
              </a:rPr>
              <a:t>           </a:t>
            </a:r>
            <a:r>
              <a:rPr lang="hu-HU" altLang="hu-HU" sz="3000" u="sng" dirty="0" smtClean="0">
                <a:solidFill>
                  <a:srgbClr val="0000CC"/>
                </a:solidFill>
                <a:effectLst>
                  <a:outerShdw blurRad="38100" dist="38100" dir="2700000" algn="tl">
                    <a:srgbClr val="000000">
                      <a:alpha val="43137"/>
                    </a:srgbClr>
                  </a:outerShdw>
                </a:effectLst>
              </a:rPr>
              <a:t>során megmarad</a:t>
            </a:r>
          </a:p>
          <a:p>
            <a:pPr lvl="1">
              <a:spcBef>
                <a:spcPts val="0"/>
              </a:spcBef>
            </a:pPr>
            <a:r>
              <a:rPr lang="hu-HU" altLang="hu-HU" sz="3000" dirty="0" smtClean="0">
                <a:solidFill>
                  <a:srgbClr val="0000CC"/>
                </a:solidFill>
                <a:effectLst>
                  <a:outerShdw blurRad="38100" dist="38100" dir="2700000" algn="tl">
                    <a:srgbClr val="000000">
                      <a:alpha val="43137"/>
                    </a:srgbClr>
                  </a:outerShdw>
                </a:effectLst>
              </a:rPr>
              <a:t>kifejleszti az </a:t>
            </a:r>
            <a:r>
              <a:rPr lang="hu-HU" altLang="hu-HU" sz="3000" dirty="0" smtClean="0">
                <a:solidFill>
                  <a:srgbClr val="FF0000"/>
                </a:solidFill>
                <a:effectLst>
                  <a:outerShdw blurRad="38100" dist="38100" dir="2700000" algn="tl">
                    <a:srgbClr val="000000">
                      <a:alpha val="43137"/>
                    </a:srgbClr>
                  </a:outerShdw>
                </a:effectLst>
              </a:rPr>
              <a:t>egyéniség</a:t>
            </a:r>
            <a:r>
              <a:rPr lang="hu-HU" altLang="hu-HU" sz="3000" dirty="0" smtClean="0">
                <a:solidFill>
                  <a:srgbClr val="0000CC"/>
                </a:solidFill>
                <a:effectLst>
                  <a:outerShdw blurRad="38100" dist="38100" dir="2700000" algn="tl">
                    <a:srgbClr val="000000">
                      <a:alpha val="43137"/>
                    </a:srgbClr>
                  </a:outerShdw>
                </a:effectLst>
              </a:rPr>
              <a:t> részeit </a:t>
            </a:r>
            <a:br>
              <a:rPr lang="hu-HU" altLang="hu-HU" sz="3000" dirty="0" smtClean="0">
                <a:solidFill>
                  <a:srgbClr val="0000CC"/>
                </a:solidFill>
                <a:effectLst>
                  <a:outerShdw blurRad="38100" dist="38100" dir="2700000" algn="tl">
                    <a:srgbClr val="000000">
                      <a:alpha val="43137"/>
                    </a:srgbClr>
                  </a:outerShdw>
                </a:effectLst>
              </a:rPr>
            </a:br>
            <a:r>
              <a:rPr lang="hu-HU" altLang="hu-HU" sz="3000" dirty="0" smtClean="0">
                <a:solidFill>
                  <a:srgbClr val="0000CC"/>
                </a:solidFill>
                <a:effectLst>
                  <a:outerShdw blurRad="38100" dist="38100" dir="2700000" algn="tl">
                    <a:srgbClr val="000000">
                      <a:alpha val="43137"/>
                    </a:srgbClr>
                  </a:outerShdw>
                </a:effectLst>
              </a:rPr>
              <a:t>      (</a:t>
            </a:r>
            <a:r>
              <a:rPr lang="hu-HU" altLang="hu-HU" sz="3000" dirty="0" err="1" smtClean="0">
                <a:solidFill>
                  <a:srgbClr val="0000CC"/>
                </a:solidFill>
                <a:effectLst>
                  <a:outerShdw blurRad="38100" dist="38100" dir="2700000" algn="tl">
                    <a:srgbClr val="000000">
                      <a:alpha val="43137"/>
                    </a:srgbClr>
                  </a:outerShdw>
                </a:effectLst>
              </a:rPr>
              <a:t>atmikus</a:t>
            </a:r>
            <a:r>
              <a:rPr lang="hu-HU" altLang="hu-HU" sz="3000" dirty="0" smtClean="0">
                <a:solidFill>
                  <a:srgbClr val="0000CC"/>
                </a:solidFill>
                <a:effectLst>
                  <a:outerShdw blurRad="38100" dist="38100" dir="2700000" algn="tl">
                    <a:srgbClr val="000000">
                      <a:alpha val="43137"/>
                    </a:srgbClr>
                  </a:outerShdw>
                </a:effectLst>
              </a:rPr>
              <a:t>, </a:t>
            </a:r>
            <a:r>
              <a:rPr lang="hu-HU" altLang="hu-HU" sz="3000" dirty="0" err="1" smtClean="0">
                <a:solidFill>
                  <a:srgbClr val="0000CC"/>
                </a:solidFill>
                <a:effectLst>
                  <a:outerShdw blurRad="38100" dist="38100" dir="2700000" algn="tl">
                    <a:srgbClr val="000000">
                      <a:alpha val="43137"/>
                    </a:srgbClr>
                  </a:outerShdw>
                </a:effectLst>
              </a:rPr>
              <a:t>buddhikus</a:t>
            </a:r>
            <a:r>
              <a:rPr lang="hu-HU" altLang="hu-HU" sz="3000" dirty="0" smtClean="0">
                <a:solidFill>
                  <a:srgbClr val="0000CC"/>
                </a:solidFill>
                <a:effectLst>
                  <a:outerShdw blurRad="38100" dist="38100" dir="2700000" algn="tl">
                    <a:srgbClr val="000000">
                      <a:alpha val="43137"/>
                    </a:srgbClr>
                  </a:outerShdw>
                </a:effectLst>
              </a:rPr>
              <a:t> és kauzális test) </a:t>
            </a:r>
          </a:p>
          <a:p>
            <a:pPr lvl="1">
              <a:spcBef>
                <a:spcPts val="0"/>
              </a:spcBef>
            </a:pPr>
            <a:r>
              <a:rPr lang="hu-HU" altLang="hu-HU" sz="3000" dirty="0" smtClean="0">
                <a:solidFill>
                  <a:srgbClr val="0000CC"/>
                </a:solidFill>
                <a:effectLst>
                  <a:outerShdw blurRad="38100" dist="38100" dir="2700000" algn="tl">
                    <a:srgbClr val="000000">
                      <a:alpha val="43137"/>
                    </a:srgbClr>
                  </a:outerShdw>
                </a:effectLst>
              </a:rPr>
              <a:t>ez az egyéniség az élet ember-szakaszában</a:t>
            </a:r>
            <a:br>
              <a:rPr lang="hu-HU" altLang="hu-HU" sz="3000" dirty="0" smtClean="0">
                <a:solidFill>
                  <a:srgbClr val="0000CC"/>
                </a:solidFill>
                <a:effectLst>
                  <a:outerShdw blurRad="38100" dist="38100" dir="2700000" algn="tl">
                    <a:srgbClr val="000000">
                      <a:alpha val="43137"/>
                    </a:srgbClr>
                  </a:outerShdw>
                </a:effectLst>
              </a:rPr>
            </a:br>
            <a:r>
              <a:rPr lang="hu-HU" altLang="hu-HU" sz="3000" dirty="0" smtClean="0">
                <a:solidFill>
                  <a:srgbClr val="0000CC"/>
                </a:solidFill>
                <a:effectLst>
                  <a:outerShdw blurRad="38100" dist="38100" dir="2700000" algn="tl">
                    <a:srgbClr val="000000">
                      <a:alpha val="43137"/>
                    </a:srgbClr>
                  </a:outerShdw>
                </a:effectLst>
              </a:rPr>
              <a:t>      megmarad – megteremti a </a:t>
            </a:r>
            <a:r>
              <a:rPr lang="hu-HU" altLang="hu-HU" sz="3000" dirty="0" smtClean="0">
                <a:solidFill>
                  <a:srgbClr val="00CC66"/>
                </a:solidFill>
                <a:effectLst>
                  <a:outerShdw blurRad="38100" dist="38100" dir="2700000" algn="tl">
                    <a:srgbClr val="000000">
                      <a:alpha val="43137"/>
                    </a:srgbClr>
                  </a:outerShdw>
                </a:effectLst>
              </a:rPr>
              <a:t>személyiséget</a:t>
            </a:r>
          </a:p>
          <a:p>
            <a:pPr>
              <a:spcBef>
                <a:spcPts val="1200"/>
              </a:spcBef>
            </a:pPr>
            <a:r>
              <a:rPr lang="hu-HU" altLang="hu-HU" sz="3000" dirty="0" smtClean="0">
                <a:solidFill>
                  <a:srgbClr val="0000CC"/>
                </a:solidFill>
                <a:effectLst>
                  <a:outerShdw blurRad="38100" dist="38100" dir="2700000" algn="tl">
                    <a:srgbClr val="000000">
                      <a:alpha val="43137"/>
                    </a:srgbClr>
                  </a:outerShdw>
                </a:effectLst>
              </a:rPr>
              <a:t>Az </a:t>
            </a:r>
            <a:r>
              <a:rPr lang="hu-HU" altLang="hu-HU" sz="3000" dirty="0" smtClean="0">
                <a:solidFill>
                  <a:srgbClr val="00CC66"/>
                </a:solidFill>
                <a:effectLst>
                  <a:outerShdw blurRad="38100" dist="38100" dir="2700000" algn="tl">
                    <a:srgbClr val="000000">
                      <a:alpha val="43137"/>
                    </a:srgbClr>
                  </a:outerShdw>
                </a:effectLst>
              </a:rPr>
              <a:t>egyéniség</a:t>
            </a:r>
            <a:r>
              <a:rPr lang="hu-HU" altLang="hu-HU" sz="3000" dirty="0" smtClean="0">
                <a:solidFill>
                  <a:srgbClr val="0000CC"/>
                </a:solidFill>
                <a:effectLst>
                  <a:outerShdw blurRad="38100" dist="38100" dir="2700000" algn="tl">
                    <a:srgbClr val="000000">
                      <a:alpha val="43137"/>
                    </a:srgbClr>
                  </a:outerShdw>
                </a:effectLst>
              </a:rPr>
              <a:t> az előző tapasztalatok alapján  	minden </a:t>
            </a:r>
            <a:r>
              <a:rPr lang="hu-HU" altLang="hu-HU" sz="3000" dirty="0" err="1" smtClean="0">
                <a:solidFill>
                  <a:srgbClr val="0000CC"/>
                </a:solidFill>
                <a:effectLst>
                  <a:outerShdw blurRad="38100" dist="38100" dir="2700000" algn="tl">
                    <a:srgbClr val="000000">
                      <a:alpha val="43137"/>
                    </a:srgbClr>
                  </a:outerShdw>
                </a:effectLst>
              </a:rPr>
              <a:t>testetöltés</a:t>
            </a:r>
            <a:r>
              <a:rPr lang="hu-HU" altLang="hu-HU" sz="3000" dirty="0" smtClean="0">
                <a:solidFill>
                  <a:srgbClr val="0000CC"/>
                </a:solidFill>
                <a:effectLst>
                  <a:outerShdw blurRad="38100" dist="38100" dir="2700000" algn="tl">
                    <a:srgbClr val="000000">
                      <a:alpha val="43137"/>
                    </a:srgbClr>
                  </a:outerShdw>
                </a:effectLst>
              </a:rPr>
              <a:t> során </a:t>
            </a:r>
            <a:r>
              <a:rPr lang="hu-HU" altLang="hu-HU" sz="3000" dirty="0" smtClean="0">
                <a:solidFill>
                  <a:srgbClr val="FF0000"/>
                </a:solidFill>
                <a:effectLst>
                  <a:outerShdw blurRad="38100" dist="38100" dir="2700000" algn="tl">
                    <a:srgbClr val="000000">
                      <a:alpha val="43137"/>
                    </a:srgbClr>
                  </a:outerShdw>
                </a:effectLst>
              </a:rPr>
              <a:t>újra</a:t>
            </a:r>
            <a:r>
              <a:rPr lang="hu-HU" altLang="hu-HU" sz="3000" dirty="0" smtClean="0">
                <a:solidFill>
                  <a:srgbClr val="0000CC"/>
                </a:solidFill>
                <a:effectLst>
                  <a:outerShdw blurRad="38100" dist="38100" dir="2700000" algn="tl">
                    <a:srgbClr val="000000">
                      <a:alpha val="43137"/>
                    </a:srgbClr>
                  </a:outerShdw>
                </a:effectLst>
              </a:rPr>
              <a:t> létrehozza a  	</a:t>
            </a:r>
            <a:r>
              <a:rPr lang="hu-HU" altLang="hu-HU" sz="3000" dirty="0" smtClean="0">
                <a:solidFill>
                  <a:srgbClr val="00CC66"/>
                </a:solidFill>
                <a:effectLst>
                  <a:outerShdw blurRad="38100" dist="38100" dir="2700000" algn="tl">
                    <a:srgbClr val="000000">
                      <a:alpha val="43137"/>
                    </a:srgbClr>
                  </a:outerShdw>
                </a:effectLst>
              </a:rPr>
              <a:t>személyiséget</a:t>
            </a:r>
            <a:r>
              <a:rPr lang="hu-HU" altLang="hu-HU" sz="3000" dirty="0" smtClean="0">
                <a:solidFill>
                  <a:srgbClr val="0000CC"/>
                </a:solidFill>
                <a:effectLst>
                  <a:outerShdw blurRad="38100" dist="38100" dir="2700000" algn="tl">
                    <a:srgbClr val="000000">
                      <a:alpha val="43137"/>
                    </a:srgbClr>
                  </a:outerShdw>
                </a:effectLst>
              </a:rPr>
              <a:t> (</a:t>
            </a:r>
            <a:r>
              <a:rPr lang="hu-HU" altLang="hu-HU" sz="3000" dirty="0" err="1" smtClean="0">
                <a:solidFill>
                  <a:srgbClr val="0000CC"/>
                </a:solidFill>
                <a:effectLst>
                  <a:outerShdw blurRad="38100" dist="38100" dir="2700000" algn="tl">
                    <a:srgbClr val="000000">
                      <a:alpha val="43137"/>
                    </a:srgbClr>
                  </a:outerShdw>
                </a:effectLst>
              </a:rPr>
              <a:t>asztromentális</a:t>
            </a:r>
            <a:r>
              <a:rPr lang="hu-HU" altLang="hu-HU" sz="3000" dirty="0" smtClean="0">
                <a:solidFill>
                  <a:srgbClr val="0000CC"/>
                </a:solidFill>
                <a:effectLst>
                  <a:outerShdw blurRad="38100" dist="38100" dir="2700000" algn="tl">
                    <a:srgbClr val="000000">
                      <a:alpha val="43137"/>
                    </a:srgbClr>
                  </a:outerShdw>
                </a:effectLst>
              </a:rPr>
              <a:t> és fizikai test) </a:t>
            </a:r>
            <a:endParaRPr lang="hu-HU" altLang="hu-HU" sz="3000" dirty="0">
              <a:solidFill>
                <a:srgbClr val="0000CC"/>
              </a:solidFill>
              <a:effectLst>
                <a:outerShdw blurRad="38100" dist="38100" dir="2700000" algn="tl">
                  <a:srgbClr val="000000">
                    <a:alpha val="43137"/>
                  </a:srgbClr>
                </a:outerShdw>
              </a:effectLst>
            </a:endParaRPr>
          </a:p>
        </p:txBody>
      </p:sp>
      <p:sp>
        <p:nvSpPr>
          <p:cNvPr id="4" name="Rectangle 2"/>
          <p:cNvSpPr>
            <a:spLocks noGrp="1" noChangeArrowheads="1"/>
          </p:cNvSpPr>
          <p:nvPr>
            <p:ph type="title"/>
          </p:nvPr>
        </p:nvSpPr>
        <p:spPr>
          <a:xfrm>
            <a:off x="88900" y="508000"/>
            <a:ext cx="8991600" cy="1143000"/>
          </a:xfrm>
        </p:spPr>
        <p:txBody>
          <a:bodyPr/>
          <a:lstStyle/>
          <a:p>
            <a:r>
              <a:rPr lang="hu-HU" altLang="hu-HU" b="1" spc="300" dirty="0" smtClean="0">
                <a:solidFill>
                  <a:srgbClr val="0000CC"/>
                </a:solidFill>
                <a:effectLst>
                  <a:outerShdw blurRad="38100" dist="38100" dir="2700000" algn="tl">
                    <a:srgbClr val="000000">
                      <a:alpha val="43137"/>
                    </a:srgbClr>
                  </a:outerShdw>
                </a:effectLst>
              </a:rPr>
              <a:t>AZ  EMBER  FELÉPÍTÉSE</a:t>
            </a:r>
            <a:endParaRPr lang="hu-HU" altLang="hu-HU" b="1" spc="300"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84772614"/>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880643">
                                            <p:txEl>
                                              <p:pRg st="0" end="0"/>
                                            </p:txEl>
                                          </p:spTgt>
                                        </p:tgtEl>
                                        <p:attrNameLst>
                                          <p:attrName>style.visibility</p:attrName>
                                        </p:attrNameLst>
                                      </p:cBhvr>
                                      <p:to>
                                        <p:strVal val="visible"/>
                                      </p:to>
                                    </p:set>
                                    <p:animEffect transition="in" filter="circle(out)">
                                      <p:cBhvr>
                                        <p:cTn id="11" dur="1000"/>
                                        <p:tgtEl>
                                          <p:spTgt spid="88064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880643">
                                            <p:txEl>
                                              <p:pRg st="1" end="1"/>
                                            </p:txEl>
                                          </p:spTgt>
                                        </p:tgtEl>
                                        <p:attrNameLst>
                                          <p:attrName>style.visibility</p:attrName>
                                        </p:attrNameLst>
                                      </p:cBhvr>
                                      <p:to>
                                        <p:strVal val="visible"/>
                                      </p:to>
                                    </p:set>
                                    <p:animEffect transition="in" filter="circle(out)">
                                      <p:cBhvr>
                                        <p:cTn id="15" dur="1000"/>
                                        <p:tgtEl>
                                          <p:spTgt spid="88064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880643">
                                            <p:txEl>
                                              <p:pRg st="2" end="2"/>
                                            </p:txEl>
                                          </p:spTgt>
                                        </p:tgtEl>
                                        <p:attrNameLst>
                                          <p:attrName>style.visibility</p:attrName>
                                        </p:attrNameLst>
                                      </p:cBhvr>
                                      <p:to>
                                        <p:strVal val="visible"/>
                                      </p:to>
                                    </p:set>
                                    <p:animEffect transition="in" filter="circle(out)">
                                      <p:cBhvr>
                                        <p:cTn id="19" dur="1000"/>
                                        <p:tgtEl>
                                          <p:spTgt spid="880643">
                                            <p:txEl>
                                              <p:pRg st="2" end="2"/>
                                            </p:txEl>
                                          </p:spTgt>
                                        </p:tgtEl>
                                      </p:cBhvr>
                                    </p:animEffec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880643">
                                            <p:txEl>
                                              <p:pRg st="3" end="3"/>
                                            </p:txEl>
                                          </p:spTgt>
                                        </p:tgtEl>
                                        <p:attrNameLst>
                                          <p:attrName>style.visibility</p:attrName>
                                        </p:attrNameLst>
                                      </p:cBhvr>
                                      <p:to>
                                        <p:strVal val="visible"/>
                                      </p:to>
                                    </p:set>
                                    <p:animEffect transition="in" filter="circle(out)">
                                      <p:cBhvr>
                                        <p:cTn id="23" dur="1000"/>
                                        <p:tgtEl>
                                          <p:spTgt spid="8806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43" grpId="0" uiExpand="1"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sp>
        <p:nvSpPr>
          <p:cNvPr id="362498" name="AutoShape 2"/>
          <p:cNvSpPr>
            <a:spLocks noChangeAspect="1" noChangeArrowheads="1"/>
          </p:cNvSpPr>
          <p:nvPr/>
        </p:nvSpPr>
        <p:spPr bwMode="auto">
          <a:xfrm>
            <a:off x="5815013" y="4057650"/>
            <a:ext cx="238125" cy="238125"/>
          </a:xfrm>
          <a:prstGeom prst="flowChartConnector">
            <a:avLst/>
          </a:prstGeom>
          <a:solidFill>
            <a:srgbClr val="99CCFF"/>
          </a:solidFill>
          <a:ln w="9525">
            <a:solidFill>
              <a:srgbClr val="FF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499" name="AutoShape 3"/>
          <p:cNvSpPr>
            <a:spLocks noChangeAspect="1" noChangeArrowheads="1"/>
          </p:cNvSpPr>
          <p:nvPr/>
        </p:nvSpPr>
        <p:spPr bwMode="auto">
          <a:xfrm>
            <a:off x="5080000" y="2362200"/>
            <a:ext cx="238125" cy="238125"/>
          </a:xfrm>
          <a:prstGeom prst="flowChartConnector">
            <a:avLst/>
          </a:prstGeom>
          <a:solidFill>
            <a:srgbClr val="99CCFF"/>
          </a:solidFill>
          <a:ln w="9525">
            <a:solidFill>
              <a:srgbClr val="FF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0" name="AutoShape 4"/>
          <p:cNvSpPr>
            <a:spLocks noChangeAspect="1" noChangeArrowheads="1"/>
          </p:cNvSpPr>
          <p:nvPr/>
        </p:nvSpPr>
        <p:spPr bwMode="auto">
          <a:xfrm>
            <a:off x="6537325" y="5637213"/>
            <a:ext cx="238125" cy="238125"/>
          </a:xfrm>
          <a:prstGeom prst="flowChartConnector">
            <a:avLst/>
          </a:prstGeom>
          <a:solidFill>
            <a:srgbClr val="99CCFF"/>
          </a:solidFill>
          <a:ln w="9525">
            <a:solidFill>
              <a:srgbClr val="FF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1" name="Line 5"/>
          <p:cNvSpPr>
            <a:spLocks noChangeShapeType="1"/>
          </p:cNvSpPr>
          <p:nvPr/>
        </p:nvSpPr>
        <p:spPr bwMode="auto">
          <a:xfrm>
            <a:off x="0" y="5334000"/>
            <a:ext cx="16764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2" name="Line 6"/>
          <p:cNvSpPr>
            <a:spLocks noChangeShapeType="1"/>
          </p:cNvSpPr>
          <p:nvPr/>
        </p:nvSpPr>
        <p:spPr bwMode="auto">
          <a:xfrm>
            <a:off x="4763" y="1895475"/>
            <a:ext cx="27432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3" name="Oval 7"/>
          <p:cNvSpPr>
            <a:spLocks noChangeAspect="1" noChangeArrowheads="1"/>
          </p:cNvSpPr>
          <p:nvPr/>
        </p:nvSpPr>
        <p:spPr bwMode="auto">
          <a:xfrm>
            <a:off x="4600575" y="1819275"/>
            <a:ext cx="1190625" cy="2295525"/>
          </a:xfrm>
          <a:prstGeom prst="ellipse">
            <a:avLst/>
          </a:prstGeom>
          <a:gradFill rotWithShape="0">
            <a:gsLst>
              <a:gs pos="0">
                <a:srgbClr val="FFFF00"/>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4" name="Rectangle 8"/>
          <p:cNvSpPr>
            <a:spLocks noGrp="1" noChangeArrowheads="1"/>
          </p:cNvSpPr>
          <p:nvPr>
            <p:ph type="title"/>
          </p:nvPr>
        </p:nvSpPr>
        <p:spPr>
          <a:xfrm>
            <a:off x="5029200" y="152400"/>
            <a:ext cx="4114800" cy="1676400"/>
          </a:xfrm>
        </p:spPr>
        <p:txBody>
          <a:bodyPr/>
          <a:lstStyle/>
          <a:p>
            <a:r>
              <a:rPr lang="hu-HU" altLang="hu-HU" sz="4000" dirty="0">
                <a:solidFill>
                  <a:schemeClr val="bg1"/>
                </a:solidFill>
              </a:rPr>
              <a:t>Az </a:t>
            </a:r>
            <a:br>
              <a:rPr lang="hu-HU" altLang="hu-HU" sz="4000" dirty="0">
                <a:solidFill>
                  <a:schemeClr val="bg1"/>
                </a:solidFill>
              </a:rPr>
            </a:br>
            <a:r>
              <a:rPr lang="hu-HU" altLang="hu-HU" sz="4000" dirty="0">
                <a:solidFill>
                  <a:srgbClr val="66FF33"/>
                </a:solidFill>
                <a:effectLst>
                  <a:outerShdw blurRad="38100" dist="38100" dir="2700000" algn="tl">
                    <a:srgbClr val="000000"/>
                  </a:outerShdw>
                </a:effectLst>
              </a:rPr>
              <a:t>újra-megszületés</a:t>
            </a:r>
            <a:r>
              <a:rPr lang="hu-HU" altLang="hu-HU" sz="4000" dirty="0">
                <a:solidFill>
                  <a:srgbClr val="66FF33"/>
                </a:solidFill>
              </a:rPr>
              <a:t> </a:t>
            </a:r>
            <a:r>
              <a:rPr lang="hu-HU" altLang="hu-HU" sz="4000" dirty="0">
                <a:solidFill>
                  <a:schemeClr val="bg1"/>
                </a:solidFill>
              </a:rPr>
              <a:t>folyamata</a:t>
            </a:r>
            <a:endParaRPr lang="en-US" altLang="hu-HU" sz="4000" dirty="0">
              <a:solidFill>
                <a:schemeClr val="bg1"/>
              </a:solidFill>
              <a:latin typeface="Accord Heavy SF" panose="020BE200000000000000" pitchFamily="34" charset="0"/>
            </a:endParaRPr>
          </a:p>
        </p:txBody>
      </p:sp>
      <p:sp>
        <p:nvSpPr>
          <p:cNvPr id="362505" name="Line 9"/>
          <p:cNvSpPr>
            <a:spLocks noChangeShapeType="1"/>
          </p:cNvSpPr>
          <p:nvPr/>
        </p:nvSpPr>
        <p:spPr bwMode="auto">
          <a:xfrm>
            <a:off x="0" y="3733800"/>
            <a:ext cx="20574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6" name="Oval 10"/>
          <p:cNvSpPr>
            <a:spLocks noChangeAspect="1" noChangeArrowheads="1"/>
          </p:cNvSpPr>
          <p:nvPr/>
        </p:nvSpPr>
        <p:spPr bwMode="auto">
          <a:xfrm>
            <a:off x="5419725" y="3455988"/>
            <a:ext cx="1044575" cy="1965325"/>
          </a:xfrm>
          <a:prstGeom prst="ellipse">
            <a:avLst/>
          </a:prstGeom>
          <a:gradFill rotWithShape="0">
            <a:gsLst>
              <a:gs pos="0">
                <a:srgbClr val="FF9933"/>
              </a:gs>
              <a:gs pos="100000">
                <a:schemeClr val="accent2"/>
              </a:gs>
            </a:gsLst>
            <a:path path="shape">
              <a:fillToRect l="50000" t="50000" r="50000" b="50000"/>
            </a:path>
          </a:gradFill>
          <a:ln>
            <a:noFill/>
          </a:ln>
          <a:effectLst/>
          <a:extLst>
            <a:ext uri="{91240B29-F687-4F45-9708-019B960494DF}">
              <a14:hiddenLine xmlns:a14="http://schemas.microsoft.com/office/drawing/2010/main" w="9525">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7" name="Oval 11"/>
          <p:cNvSpPr>
            <a:spLocks noChangeArrowheads="1"/>
          </p:cNvSpPr>
          <p:nvPr/>
        </p:nvSpPr>
        <p:spPr bwMode="auto">
          <a:xfrm rot="-8656497">
            <a:off x="6400800" y="5718175"/>
            <a:ext cx="1066800" cy="715963"/>
          </a:xfrm>
          <a:prstGeom prst="ellipse">
            <a:avLst/>
          </a:prstGeom>
          <a:gradFill rotWithShape="0">
            <a:gsLst>
              <a:gs pos="0">
                <a:srgbClr val="FFFFFF"/>
              </a:gs>
              <a:gs pos="100000">
                <a:srgbClr val="FF99FF"/>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08" name="AutoShape 12"/>
          <p:cNvSpPr>
            <a:spLocks noChangeArrowheads="1"/>
          </p:cNvSpPr>
          <p:nvPr/>
        </p:nvSpPr>
        <p:spPr bwMode="auto">
          <a:xfrm>
            <a:off x="6461125" y="5556250"/>
            <a:ext cx="390525" cy="390525"/>
          </a:xfrm>
          <a:prstGeom prst="star16">
            <a:avLst>
              <a:gd name="adj" fmla="val 20255"/>
            </a:avLst>
          </a:prstGeom>
          <a:solidFill>
            <a:srgbClr val="FFFF00"/>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pic>
        <p:nvPicPr>
          <p:cNvPr id="362513" name="Picture 17" descr="BABY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2413" y="5794375"/>
            <a:ext cx="790575" cy="584200"/>
          </a:xfrm>
          <a:prstGeom prst="rect">
            <a:avLst/>
          </a:prstGeom>
          <a:noFill/>
          <a:extLst>
            <a:ext uri="{909E8E84-426E-40DD-AFC4-6F175D3DCCD1}">
              <a14:hiddenFill xmlns:a14="http://schemas.microsoft.com/office/drawing/2010/main">
                <a:solidFill>
                  <a:srgbClr val="FFFFFF"/>
                </a:solidFill>
              </a14:hiddenFill>
            </a:ext>
          </a:extLst>
        </p:spPr>
      </p:pic>
      <p:sp>
        <p:nvSpPr>
          <p:cNvPr id="362514" name="Oval 18" descr="Pink tissue paper"/>
          <p:cNvSpPr>
            <a:spLocks noChangeArrowheads="1"/>
          </p:cNvSpPr>
          <p:nvPr/>
        </p:nvSpPr>
        <p:spPr bwMode="auto">
          <a:xfrm>
            <a:off x="3962400" y="304800"/>
            <a:ext cx="1066800" cy="1752600"/>
          </a:xfrm>
          <a:prstGeom prst="ellipse">
            <a:avLst/>
          </a:prstGeom>
          <a:blipFill dpi="0" rotWithShape="0">
            <a:blip r:embed="rId4"/>
            <a:srcRect/>
            <a:tile tx="0" ty="0" sx="100000" sy="100000" flip="none" algn="tl"/>
          </a:blipFill>
          <a:ln w="9525">
            <a:solidFill>
              <a:srgbClr val="FF99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15" name="Line 19"/>
          <p:cNvSpPr>
            <a:spLocks noChangeShapeType="1"/>
          </p:cNvSpPr>
          <p:nvPr/>
        </p:nvSpPr>
        <p:spPr bwMode="auto">
          <a:xfrm flipH="1" flipV="1">
            <a:off x="4521200" y="898525"/>
            <a:ext cx="2138363" cy="4892675"/>
          </a:xfrm>
          <a:prstGeom prst="line">
            <a:avLst/>
          </a:prstGeom>
          <a:noFill/>
          <a:ln w="38100" cmpd="dbl">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16" name="AutoShape 20"/>
          <p:cNvSpPr>
            <a:spLocks noChangeArrowheads="1"/>
          </p:cNvSpPr>
          <p:nvPr/>
        </p:nvSpPr>
        <p:spPr bwMode="auto">
          <a:xfrm>
            <a:off x="5008563" y="2290763"/>
            <a:ext cx="390525" cy="390525"/>
          </a:xfrm>
          <a:prstGeom prst="star16">
            <a:avLst>
              <a:gd name="adj" fmla="val 20255"/>
            </a:avLst>
          </a:prstGeom>
          <a:solidFill>
            <a:srgbClr val="FFFF00"/>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17" name="AutoShape 21"/>
          <p:cNvSpPr>
            <a:spLocks noChangeArrowheads="1"/>
          </p:cNvSpPr>
          <p:nvPr/>
        </p:nvSpPr>
        <p:spPr bwMode="auto">
          <a:xfrm>
            <a:off x="5745163" y="3979863"/>
            <a:ext cx="390525" cy="390525"/>
          </a:xfrm>
          <a:prstGeom prst="star16">
            <a:avLst>
              <a:gd name="adj" fmla="val 20255"/>
            </a:avLst>
          </a:prstGeom>
          <a:solidFill>
            <a:srgbClr val="FFFF00"/>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18" name="AutoShape 22"/>
          <p:cNvSpPr>
            <a:spLocks noChangeArrowheads="1"/>
          </p:cNvSpPr>
          <p:nvPr/>
        </p:nvSpPr>
        <p:spPr bwMode="auto">
          <a:xfrm>
            <a:off x="4337050" y="709613"/>
            <a:ext cx="381000" cy="390525"/>
          </a:xfrm>
          <a:prstGeom prst="star16">
            <a:avLst>
              <a:gd name="adj" fmla="val 20255"/>
            </a:avLst>
          </a:prstGeom>
          <a:solidFill>
            <a:srgbClr val="FFFF00"/>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dirty="0"/>
          </a:p>
        </p:txBody>
      </p:sp>
      <p:sp>
        <p:nvSpPr>
          <p:cNvPr id="362519" name="Text Box 23"/>
          <p:cNvSpPr txBox="1">
            <a:spLocks noChangeArrowheads="1"/>
          </p:cNvSpPr>
          <p:nvPr/>
        </p:nvSpPr>
        <p:spPr bwMode="auto">
          <a:xfrm>
            <a:off x="6172200" y="2514600"/>
            <a:ext cx="2667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altLang="hu-HU" sz="2400">
                <a:solidFill>
                  <a:schemeClr val="bg1"/>
                </a:solidFill>
                <a:effectLst>
                  <a:outerShdw blurRad="38100" dist="38100" dir="2700000" algn="tl">
                    <a:srgbClr val="000000"/>
                  </a:outerShdw>
                </a:effectLst>
                <a:latin typeface="Arial" charset="0"/>
              </a:rPr>
              <a:t>A permanens atom újra éled</a:t>
            </a:r>
            <a:endParaRPr lang="en-US" altLang="hu-HU" sz="2400">
              <a:solidFill>
                <a:schemeClr val="bg1"/>
              </a:solidFill>
              <a:latin typeface="Arial" charset="0"/>
            </a:endParaRPr>
          </a:p>
        </p:txBody>
      </p:sp>
      <p:sp>
        <p:nvSpPr>
          <p:cNvPr id="362520" name="Text Box 24"/>
          <p:cNvSpPr txBox="1">
            <a:spLocks noChangeArrowheads="1"/>
          </p:cNvSpPr>
          <p:nvPr/>
        </p:nvSpPr>
        <p:spPr bwMode="auto">
          <a:xfrm>
            <a:off x="190500" y="9906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400" b="1" noProof="1">
                <a:solidFill>
                  <a:schemeClr val="bg1"/>
                </a:solidFill>
                <a:effectLst>
                  <a:outerShdw blurRad="38100" dist="38100" dir="2700000" algn="tl">
                    <a:srgbClr val="000000"/>
                  </a:outerShdw>
                </a:effectLst>
                <a:latin typeface="Arial" charset="0"/>
              </a:rPr>
              <a:t>Kauzális</a:t>
            </a:r>
            <a:endParaRPr lang="en-US" altLang="hu-HU" sz="2400">
              <a:solidFill>
                <a:schemeClr val="bg1"/>
              </a:solidFill>
              <a:latin typeface="Arial" charset="0"/>
            </a:endParaRPr>
          </a:p>
        </p:txBody>
      </p:sp>
      <p:sp>
        <p:nvSpPr>
          <p:cNvPr id="362522" name="Text Box 26"/>
          <p:cNvSpPr txBox="1">
            <a:spLocks noChangeArrowheads="1"/>
          </p:cNvSpPr>
          <p:nvPr/>
        </p:nvSpPr>
        <p:spPr bwMode="auto">
          <a:xfrm>
            <a:off x="190500" y="2667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400" b="1" noProof="1">
                <a:solidFill>
                  <a:schemeClr val="bg1"/>
                </a:solidFill>
                <a:effectLst>
                  <a:outerShdw blurRad="38100" dist="38100" dir="2700000" algn="tl">
                    <a:srgbClr val="000000"/>
                  </a:outerShdw>
                </a:effectLst>
                <a:latin typeface="Arial" charset="0"/>
              </a:rPr>
              <a:t>Mentális</a:t>
            </a:r>
            <a:r>
              <a:rPr lang="en-US" altLang="hu-HU" sz="2400">
                <a:solidFill>
                  <a:schemeClr val="bg1"/>
                </a:solidFill>
                <a:latin typeface="Arial" charset="0"/>
              </a:rPr>
              <a:t> </a:t>
            </a:r>
          </a:p>
        </p:txBody>
      </p:sp>
      <p:sp>
        <p:nvSpPr>
          <p:cNvPr id="362523" name="Text Box 27"/>
          <p:cNvSpPr txBox="1">
            <a:spLocks noChangeArrowheads="1"/>
          </p:cNvSpPr>
          <p:nvPr/>
        </p:nvSpPr>
        <p:spPr bwMode="auto">
          <a:xfrm>
            <a:off x="190500" y="43434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400" b="1" noProof="1">
                <a:solidFill>
                  <a:schemeClr val="bg1"/>
                </a:solidFill>
                <a:effectLst>
                  <a:outerShdw blurRad="38100" dist="38100" dir="2700000" algn="tl">
                    <a:srgbClr val="000000"/>
                  </a:outerShdw>
                </a:effectLst>
                <a:latin typeface="Arial" charset="0"/>
              </a:rPr>
              <a:t>Asztrális</a:t>
            </a:r>
            <a:r>
              <a:rPr lang="en-US" altLang="hu-HU" sz="2400">
                <a:solidFill>
                  <a:schemeClr val="bg1"/>
                </a:solidFill>
                <a:latin typeface="Arial" charset="0"/>
              </a:rPr>
              <a:t> </a:t>
            </a:r>
          </a:p>
        </p:txBody>
      </p:sp>
      <p:sp>
        <p:nvSpPr>
          <p:cNvPr id="362524" name="Text Box 28"/>
          <p:cNvSpPr txBox="1">
            <a:spLocks noChangeArrowheads="1"/>
          </p:cNvSpPr>
          <p:nvPr/>
        </p:nvSpPr>
        <p:spPr bwMode="auto">
          <a:xfrm>
            <a:off x="190500" y="5715000"/>
            <a:ext cx="152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400" b="1" noProof="1">
                <a:solidFill>
                  <a:schemeClr val="bg1"/>
                </a:solidFill>
                <a:effectLst>
                  <a:outerShdw blurRad="38100" dist="38100" dir="2700000" algn="tl">
                    <a:srgbClr val="000000"/>
                  </a:outerShdw>
                </a:effectLst>
                <a:latin typeface="Arial" charset="0"/>
              </a:rPr>
              <a:t>Éterikus &amp; Fizikai</a:t>
            </a:r>
            <a:endParaRPr lang="en-US" altLang="hu-HU" sz="2400">
              <a:solidFill>
                <a:schemeClr val="bg1"/>
              </a:solidFill>
              <a:effectLst>
                <a:outerShdw blurRad="38100" dist="38100" dir="2700000" algn="tl">
                  <a:srgbClr val="000000"/>
                </a:outerShdw>
              </a:effectLst>
              <a:latin typeface="Arial"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62504"/>
                                        </p:tgtEl>
                                        <p:attrNameLst>
                                          <p:attrName>style.visibility</p:attrName>
                                        </p:attrNameLst>
                                      </p:cBhvr>
                                      <p:to>
                                        <p:strVal val="visible"/>
                                      </p:to>
                                    </p:set>
                                    <p:anim calcmode="lin" valueType="num">
                                      <p:cBhvr>
                                        <p:cTn id="7" dur="500" fill="hold"/>
                                        <p:tgtEl>
                                          <p:spTgt spid="362504"/>
                                        </p:tgtEl>
                                        <p:attrNameLst>
                                          <p:attrName>ppt_w</p:attrName>
                                        </p:attrNameLst>
                                      </p:cBhvr>
                                      <p:tavLst>
                                        <p:tav tm="0">
                                          <p:val>
                                            <p:fltVal val="0"/>
                                          </p:val>
                                        </p:tav>
                                        <p:tav tm="100000">
                                          <p:val>
                                            <p:strVal val="#ppt_w"/>
                                          </p:val>
                                        </p:tav>
                                      </p:tavLst>
                                    </p:anim>
                                    <p:anim calcmode="lin" valueType="num">
                                      <p:cBhvr>
                                        <p:cTn id="8" dur="500" fill="hold"/>
                                        <p:tgtEl>
                                          <p:spTgt spid="362504"/>
                                        </p:tgtEl>
                                        <p:attrNameLst>
                                          <p:attrName>ppt_h</p:attrName>
                                        </p:attrNameLst>
                                      </p:cBhvr>
                                      <p:tavLst>
                                        <p:tav tm="0">
                                          <p:val>
                                            <p:fltVal val="0"/>
                                          </p:val>
                                        </p:tav>
                                        <p:tav tm="100000">
                                          <p:val>
                                            <p:strVal val="#ppt_h"/>
                                          </p:val>
                                        </p:tav>
                                      </p:tavLst>
                                    </p:anim>
                                    <p:animEffect transition="in" filter="fade">
                                      <p:cBhvr>
                                        <p:cTn id="9" dur="500"/>
                                        <p:tgtEl>
                                          <p:spTgt spid="362504"/>
                                        </p:tgtEl>
                                      </p:cBhvr>
                                    </p:animEffect>
                                  </p:childTnLst>
                                </p:cTn>
                              </p:par>
                            </p:childTnLst>
                          </p:cTn>
                        </p:par>
                        <p:par>
                          <p:cTn id="10" fill="hold" nodeType="afterGroup">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362502"/>
                                        </p:tgtEl>
                                        <p:attrNameLst>
                                          <p:attrName>style.visibility</p:attrName>
                                        </p:attrNameLst>
                                      </p:cBhvr>
                                      <p:to>
                                        <p:strVal val="visible"/>
                                      </p:to>
                                    </p:set>
                                    <p:anim calcmode="lin" valueType="num">
                                      <p:cBhvr additive="base">
                                        <p:cTn id="13" dur="500" fill="hold"/>
                                        <p:tgtEl>
                                          <p:spTgt spid="362502"/>
                                        </p:tgtEl>
                                        <p:attrNameLst>
                                          <p:attrName>ppt_x</p:attrName>
                                        </p:attrNameLst>
                                      </p:cBhvr>
                                      <p:tavLst>
                                        <p:tav tm="0">
                                          <p:val>
                                            <p:strVal val="0-#ppt_w/2"/>
                                          </p:val>
                                        </p:tav>
                                        <p:tav tm="100000">
                                          <p:val>
                                            <p:strVal val="#ppt_x"/>
                                          </p:val>
                                        </p:tav>
                                      </p:tavLst>
                                    </p:anim>
                                    <p:anim calcmode="lin" valueType="num">
                                      <p:cBhvr additive="base">
                                        <p:cTn id="14" dur="500" fill="hold"/>
                                        <p:tgtEl>
                                          <p:spTgt spid="362502"/>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000"/>
                            </p:stCondLst>
                            <p:childTnLst>
                              <p:par>
                                <p:cTn id="16" presetID="4" presetClass="entr" presetSubtype="32" fill="hold" grpId="0" nodeType="afterEffect">
                                  <p:stCondLst>
                                    <p:cond delay="0"/>
                                  </p:stCondLst>
                                  <p:childTnLst>
                                    <p:set>
                                      <p:cBhvr>
                                        <p:cTn id="17" dur="1" fill="hold">
                                          <p:stCondLst>
                                            <p:cond delay="0"/>
                                          </p:stCondLst>
                                        </p:cTn>
                                        <p:tgtEl>
                                          <p:spTgt spid="362520"/>
                                        </p:tgtEl>
                                        <p:attrNameLst>
                                          <p:attrName>style.visibility</p:attrName>
                                        </p:attrNameLst>
                                      </p:cBhvr>
                                      <p:to>
                                        <p:strVal val="visible"/>
                                      </p:to>
                                    </p:set>
                                    <p:animEffect transition="in" filter="box(out)">
                                      <p:cBhvr>
                                        <p:cTn id="18" dur="500"/>
                                        <p:tgtEl>
                                          <p:spTgt spid="362520"/>
                                        </p:tgtEl>
                                      </p:cBhvr>
                                    </p:animEffect>
                                  </p:childTnLst>
                                </p:cTn>
                              </p:par>
                              <p:par>
                                <p:cTn id="19" presetID="23" presetClass="entr" presetSubtype="288" fill="hold" grpId="0" nodeType="withEffect">
                                  <p:stCondLst>
                                    <p:cond delay="0"/>
                                  </p:stCondLst>
                                  <p:childTnLst>
                                    <p:set>
                                      <p:cBhvr>
                                        <p:cTn id="20" dur="1" fill="hold">
                                          <p:stCondLst>
                                            <p:cond delay="0"/>
                                          </p:stCondLst>
                                        </p:cTn>
                                        <p:tgtEl>
                                          <p:spTgt spid="362518"/>
                                        </p:tgtEl>
                                        <p:attrNameLst>
                                          <p:attrName>style.visibility</p:attrName>
                                        </p:attrNameLst>
                                      </p:cBhvr>
                                      <p:to>
                                        <p:strVal val="visible"/>
                                      </p:to>
                                    </p:set>
                                    <p:anim calcmode="lin" valueType="num">
                                      <p:cBhvr>
                                        <p:cTn id="21" dur="500" fill="hold"/>
                                        <p:tgtEl>
                                          <p:spTgt spid="362518"/>
                                        </p:tgtEl>
                                        <p:attrNameLst>
                                          <p:attrName>ppt_w</p:attrName>
                                        </p:attrNameLst>
                                      </p:cBhvr>
                                      <p:tavLst>
                                        <p:tav tm="0">
                                          <p:val>
                                            <p:strVal val="4/3*#ppt_w"/>
                                          </p:val>
                                        </p:tav>
                                        <p:tav tm="100000">
                                          <p:val>
                                            <p:strVal val="#ppt_w"/>
                                          </p:val>
                                        </p:tav>
                                      </p:tavLst>
                                    </p:anim>
                                    <p:anim calcmode="lin" valueType="num">
                                      <p:cBhvr>
                                        <p:cTn id="22" dur="500" fill="hold"/>
                                        <p:tgtEl>
                                          <p:spTgt spid="362518"/>
                                        </p:tgtEl>
                                        <p:attrNameLst>
                                          <p:attrName>ppt_h</p:attrName>
                                        </p:attrNameLst>
                                      </p:cBhvr>
                                      <p:tavLst>
                                        <p:tav tm="0">
                                          <p:val>
                                            <p:strVal val="4/3*#ppt_h"/>
                                          </p:val>
                                        </p:tav>
                                        <p:tav tm="100000">
                                          <p:val>
                                            <p:strVal val="#ppt_h"/>
                                          </p:val>
                                        </p:tav>
                                      </p:tavLst>
                                    </p:anim>
                                  </p:childTnLst>
                                </p:cTn>
                              </p:par>
                              <p:par>
                                <p:cTn id="23" presetID="4" presetClass="entr" presetSubtype="32" fill="hold" grpId="0" nodeType="withEffect">
                                  <p:stCondLst>
                                    <p:cond delay="0"/>
                                  </p:stCondLst>
                                  <p:childTnLst>
                                    <p:set>
                                      <p:cBhvr>
                                        <p:cTn id="24" dur="1" fill="hold">
                                          <p:stCondLst>
                                            <p:cond delay="0"/>
                                          </p:stCondLst>
                                        </p:cTn>
                                        <p:tgtEl>
                                          <p:spTgt spid="362514"/>
                                        </p:tgtEl>
                                        <p:attrNameLst>
                                          <p:attrName>style.visibility</p:attrName>
                                        </p:attrNameLst>
                                      </p:cBhvr>
                                      <p:to>
                                        <p:strVal val="visible"/>
                                      </p:to>
                                    </p:set>
                                    <p:animEffect transition="in" filter="box(out)">
                                      <p:cBhvr>
                                        <p:cTn id="25" dur="500"/>
                                        <p:tgtEl>
                                          <p:spTgt spid="362514"/>
                                        </p:tgtEl>
                                      </p:cBhvr>
                                    </p:animEffect>
                                  </p:childTnLst>
                                </p:cTn>
                              </p:par>
                            </p:childTnLst>
                          </p:cTn>
                        </p:par>
                        <p:par>
                          <p:cTn id="26" fill="hold" nodeType="afterGroup">
                            <p:stCondLst>
                              <p:cond delay="1500"/>
                            </p:stCondLst>
                            <p:childTnLst>
                              <p:par>
                                <p:cTn id="27" presetID="22" presetClass="entr" presetSubtype="1" fill="hold" grpId="0" nodeType="afterEffect">
                                  <p:stCondLst>
                                    <p:cond delay="0"/>
                                  </p:stCondLst>
                                  <p:childTnLst>
                                    <p:set>
                                      <p:cBhvr>
                                        <p:cTn id="28" dur="1" fill="hold">
                                          <p:stCondLst>
                                            <p:cond delay="0"/>
                                          </p:stCondLst>
                                        </p:cTn>
                                        <p:tgtEl>
                                          <p:spTgt spid="362515"/>
                                        </p:tgtEl>
                                        <p:attrNameLst>
                                          <p:attrName>style.visibility</p:attrName>
                                        </p:attrNameLst>
                                      </p:cBhvr>
                                      <p:to>
                                        <p:strVal val="visible"/>
                                      </p:to>
                                    </p:set>
                                    <p:animEffect transition="in" filter="wipe(up)">
                                      <p:cBhvr>
                                        <p:cTn id="29" dur="500"/>
                                        <p:tgtEl>
                                          <p:spTgt spid="362515"/>
                                        </p:tgtEl>
                                      </p:cBhvr>
                                    </p:animEffect>
                                  </p:childTnLst>
                                </p:cTn>
                              </p:par>
                            </p:childTnLst>
                          </p:cTn>
                        </p:par>
                        <p:par>
                          <p:cTn id="30" fill="hold" nodeType="afterGroup">
                            <p:stCondLst>
                              <p:cond delay="2000"/>
                            </p:stCondLst>
                            <p:childTnLst>
                              <p:par>
                                <p:cTn id="31" presetID="2" presetClass="entr" presetSubtype="8" fill="hold" grpId="0" nodeType="afterEffect">
                                  <p:stCondLst>
                                    <p:cond delay="0"/>
                                  </p:stCondLst>
                                  <p:childTnLst>
                                    <p:set>
                                      <p:cBhvr>
                                        <p:cTn id="32" dur="1" fill="hold">
                                          <p:stCondLst>
                                            <p:cond delay="0"/>
                                          </p:stCondLst>
                                        </p:cTn>
                                        <p:tgtEl>
                                          <p:spTgt spid="362505"/>
                                        </p:tgtEl>
                                        <p:attrNameLst>
                                          <p:attrName>style.visibility</p:attrName>
                                        </p:attrNameLst>
                                      </p:cBhvr>
                                      <p:to>
                                        <p:strVal val="visible"/>
                                      </p:to>
                                    </p:set>
                                    <p:anim calcmode="lin" valueType="num">
                                      <p:cBhvr additive="base">
                                        <p:cTn id="33" dur="500" fill="hold"/>
                                        <p:tgtEl>
                                          <p:spTgt spid="362505"/>
                                        </p:tgtEl>
                                        <p:attrNameLst>
                                          <p:attrName>ppt_x</p:attrName>
                                        </p:attrNameLst>
                                      </p:cBhvr>
                                      <p:tavLst>
                                        <p:tav tm="0">
                                          <p:val>
                                            <p:strVal val="0-#ppt_w/2"/>
                                          </p:val>
                                        </p:tav>
                                        <p:tav tm="100000">
                                          <p:val>
                                            <p:strVal val="#ppt_x"/>
                                          </p:val>
                                        </p:tav>
                                      </p:tavLst>
                                    </p:anim>
                                    <p:anim calcmode="lin" valueType="num">
                                      <p:cBhvr additive="base">
                                        <p:cTn id="34" dur="500" fill="hold"/>
                                        <p:tgtEl>
                                          <p:spTgt spid="362505"/>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2500"/>
                            </p:stCondLst>
                            <p:childTnLst>
                              <p:par>
                                <p:cTn id="36" presetID="4" presetClass="entr" presetSubtype="32" fill="hold" grpId="0" nodeType="afterEffect">
                                  <p:stCondLst>
                                    <p:cond delay="0"/>
                                  </p:stCondLst>
                                  <p:childTnLst>
                                    <p:set>
                                      <p:cBhvr>
                                        <p:cTn id="37" dur="1" fill="hold">
                                          <p:stCondLst>
                                            <p:cond delay="0"/>
                                          </p:stCondLst>
                                        </p:cTn>
                                        <p:tgtEl>
                                          <p:spTgt spid="362522"/>
                                        </p:tgtEl>
                                        <p:attrNameLst>
                                          <p:attrName>style.visibility</p:attrName>
                                        </p:attrNameLst>
                                      </p:cBhvr>
                                      <p:to>
                                        <p:strVal val="visible"/>
                                      </p:to>
                                    </p:set>
                                    <p:animEffect transition="in" filter="box(out)">
                                      <p:cBhvr>
                                        <p:cTn id="38" dur="500"/>
                                        <p:tgtEl>
                                          <p:spTgt spid="362522"/>
                                        </p:tgtEl>
                                      </p:cBhvr>
                                    </p:animEffect>
                                  </p:childTnLst>
                                </p:cTn>
                              </p:par>
                              <p:par>
                                <p:cTn id="39" presetID="1" presetClass="entr" presetSubtype="0" fill="hold" grpId="0" nodeType="withEffect">
                                  <p:stCondLst>
                                    <p:cond delay="0"/>
                                  </p:stCondLst>
                                  <p:childTnLst>
                                    <p:set>
                                      <p:cBhvr>
                                        <p:cTn id="40" dur="1" fill="hold">
                                          <p:stCondLst>
                                            <p:cond delay="499"/>
                                          </p:stCondLst>
                                        </p:cTn>
                                        <p:tgtEl>
                                          <p:spTgt spid="362499"/>
                                        </p:tgtEl>
                                        <p:attrNameLst>
                                          <p:attrName>style.visibility</p:attrName>
                                        </p:attrNameLst>
                                      </p:cBhvr>
                                      <p:to>
                                        <p:strVal val="visible"/>
                                      </p:to>
                                    </p:set>
                                  </p:childTnLst>
                                </p:cTn>
                              </p:par>
                            </p:childTnLst>
                          </p:cTn>
                        </p:par>
                        <p:par>
                          <p:cTn id="41" fill="hold" nodeType="afterGroup">
                            <p:stCondLst>
                              <p:cond delay="3000"/>
                            </p:stCondLst>
                            <p:childTnLst>
                              <p:par>
                                <p:cTn id="42" presetID="2" presetClass="entr" presetSubtype="8" fill="hold" grpId="0" nodeType="afterEffect">
                                  <p:stCondLst>
                                    <p:cond delay="0"/>
                                  </p:stCondLst>
                                  <p:childTnLst>
                                    <p:set>
                                      <p:cBhvr>
                                        <p:cTn id="43" dur="1" fill="hold">
                                          <p:stCondLst>
                                            <p:cond delay="0"/>
                                          </p:stCondLst>
                                        </p:cTn>
                                        <p:tgtEl>
                                          <p:spTgt spid="362501"/>
                                        </p:tgtEl>
                                        <p:attrNameLst>
                                          <p:attrName>style.visibility</p:attrName>
                                        </p:attrNameLst>
                                      </p:cBhvr>
                                      <p:to>
                                        <p:strVal val="visible"/>
                                      </p:to>
                                    </p:set>
                                    <p:anim calcmode="lin" valueType="num">
                                      <p:cBhvr additive="base">
                                        <p:cTn id="44" dur="500" fill="hold"/>
                                        <p:tgtEl>
                                          <p:spTgt spid="362501"/>
                                        </p:tgtEl>
                                        <p:attrNameLst>
                                          <p:attrName>ppt_x</p:attrName>
                                        </p:attrNameLst>
                                      </p:cBhvr>
                                      <p:tavLst>
                                        <p:tav tm="0">
                                          <p:val>
                                            <p:strVal val="0-#ppt_w/2"/>
                                          </p:val>
                                        </p:tav>
                                        <p:tav tm="100000">
                                          <p:val>
                                            <p:strVal val="#ppt_x"/>
                                          </p:val>
                                        </p:tav>
                                      </p:tavLst>
                                    </p:anim>
                                    <p:anim calcmode="lin" valueType="num">
                                      <p:cBhvr additive="base">
                                        <p:cTn id="45" dur="500" fill="hold"/>
                                        <p:tgtEl>
                                          <p:spTgt spid="362501"/>
                                        </p:tgtEl>
                                        <p:attrNameLst>
                                          <p:attrName>ppt_y</p:attrName>
                                        </p:attrNameLst>
                                      </p:cBhvr>
                                      <p:tavLst>
                                        <p:tav tm="0">
                                          <p:val>
                                            <p:strVal val="#ppt_y"/>
                                          </p:val>
                                        </p:tav>
                                        <p:tav tm="100000">
                                          <p:val>
                                            <p:strVal val="#ppt_y"/>
                                          </p:val>
                                        </p:tav>
                                      </p:tavLst>
                                    </p:anim>
                                  </p:childTnLst>
                                </p:cTn>
                              </p:par>
                            </p:childTnLst>
                          </p:cTn>
                        </p:par>
                        <p:par>
                          <p:cTn id="46" fill="hold" nodeType="afterGroup">
                            <p:stCondLst>
                              <p:cond delay="3500"/>
                            </p:stCondLst>
                            <p:childTnLst>
                              <p:par>
                                <p:cTn id="47" presetID="4" presetClass="entr" presetSubtype="32" fill="hold" grpId="0" nodeType="afterEffect">
                                  <p:stCondLst>
                                    <p:cond delay="0"/>
                                  </p:stCondLst>
                                  <p:childTnLst>
                                    <p:set>
                                      <p:cBhvr>
                                        <p:cTn id="48" dur="1" fill="hold">
                                          <p:stCondLst>
                                            <p:cond delay="0"/>
                                          </p:stCondLst>
                                        </p:cTn>
                                        <p:tgtEl>
                                          <p:spTgt spid="362523"/>
                                        </p:tgtEl>
                                        <p:attrNameLst>
                                          <p:attrName>style.visibility</p:attrName>
                                        </p:attrNameLst>
                                      </p:cBhvr>
                                      <p:to>
                                        <p:strVal val="visible"/>
                                      </p:to>
                                    </p:set>
                                    <p:animEffect transition="in" filter="box(out)">
                                      <p:cBhvr>
                                        <p:cTn id="49" dur="500"/>
                                        <p:tgtEl>
                                          <p:spTgt spid="362523"/>
                                        </p:tgtEl>
                                      </p:cBhvr>
                                    </p:animEffect>
                                  </p:childTnLst>
                                </p:cTn>
                              </p:par>
                              <p:par>
                                <p:cTn id="50" presetID="1" presetClass="entr" presetSubtype="0" fill="hold" grpId="0" nodeType="withEffect">
                                  <p:stCondLst>
                                    <p:cond delay="0"/>
                                  </p:stCondLst>
                                  <p:childTnLst>
                                    <p:set>
                                      <p:cBhvr>
                                        <p:cTn id="51" dur="1" fill="hold">
                                          <p:stCondLst>
                                            <p:cond delay="499"/>
                                          </p:stCondLst>
                                        </p:cTn>
                                        <p:tgtEl>
                                          <p:spTgt spid="362498"/>
                                        </p:tgtEl>
                                        <p:attrNameLst>
                                          <p:attrName>style.visibility</p:attrName>
                                        </p:attrNameLst>
                                      </p:cBhvr>
                                      <p:to>
                                        <p:strVal val="visible"/>
                                      </p:to>
                                    </p:set>
                                  </p:childTnLst>
                                </p:cTn>
                              </p:par>
                            </p:childTnLst>
                          </p:cTn>
                        </p:par>
                        <p:par>
                          <p:cTn id="52" fill="hold" nodeType="afterGroup">
                            <p:stCondLst>
                              <p:cond delay="4000"/>
                            </p:stCondLst>
                            <p:childTnLst>
                              <p:par>
                                <p:cTn id="53" presetID="4" presetClass="entr" presetSubtype="32" fill="hold" grpId="0" nodeType="afterEffect">
                                  <p:stCondLst>
                                    <p:cond delay="0"/>
                                  </p:stCondLst>
                                  <p:childTnLst>
                                    <p:set>
                                      <p:cBhvr>
                                        <p:cTn id="54" dur="1" fill="hold">
                                          <p:stCondLst>
                                            <p:cond delay="0"/>
                                          </p:stCondLst>
                                        </p:cTn>
                                        <p:tgtEl>
                                          <p:spTgt spid="362524"/>
                                        </p:tgtEl>
                                        <p:attrNameLst>
                                          <p:attrName>style.visibility</p:attrName>
                                        </p:attrNameLst>
                                      </p:cBhvr>
                                      <p:to>
                                        <p:strVal val="visible"/>
                                      </p:to>
                                    </p:set>
                                    <p:animEffect transition="in" filter="box(out)">
                                      <p:cBhvr>
                                        <p:cTn id="55" dur="500"/>
                                        <p:tgtEl>
                                          <p:spTgt spid="362524"/>
                                        </p:tgtEl>
                                      </p:cBhvr>
                                    </p:animEffect>
                                  </p:childTnLst>
                                </p:cTn>
                              </p:par>
                              <p:par>
                                <p:cTn id="56" presetID="1" presetClass="entr" presetSubtype="0" fill="hold" grpId="0" nodeType="withEffect">
                                  <p:stCondLst>
                                    <p:cond delay="0"/>
                                  </p:stCondLst>
                                  <p:childTnLst>
                                    <p:set>
                                      <p:cBhvr>
                                        <p:cTn id="57" dur="1" fill="hold">
                                          <p:stCondLst>
                                            <p:cond delay="499"/>
                                          </p:stCondLst>
                                        </p:cTn>
                                        <p:tgtEl>
                                          <p:spTgt spid="362500"/>
                                        </p:tgtEl>
                                        <p:attrNameLst>
                                          <p:attrName>style.visibility</p:attrName>
                                        </p:attrNameLst>
                                      </p:cBhvr>
                                      <p:to>
                                        <p:strVal val="visible"/>
                                      </p:to>
                                    </p:set>
                                  </p:childTnLst>
                                </p:cTn>
                              </p:par>
                            </p:childTnLst>
                          </p:cTn>
                        </p:par>
                        <p:par>
                          <p:cTn id="58" fill="hold" nodeType="withGroup">
                            <p:stCondLst>
                              <p:cond delay="4500"/>
                            </p:stCondLst>
                            <p:childTnLst>
                              <p:par>
                                <p:cTn id="59" presetID="23" presetClass="entr" presetSubtype="16" fill="hold" grpId="0" nodeType="afterEffect">
                                  <p:stCondLst>
                                    <p:cond delay="0"/>
                                  </p:stCondLst>
                                  <p:childTnLst>
                                    <p:set>
                                      <p:cBhvr>
                                        <p:cTn id="60" dur="1" fill="hold">
                                          <p:stCondLst>
                                            <p:cond delay="0"/>
                                          </p:stCondLst>
                                        </p:cTn>
                                        <p:tgtEl>
                                          <p:spTgt spid="362516"/>
                                        </p:tgtEl>
                                        <p:attrNameLst>
                                          <p:attrName>style.visibility</p:attrName>
                                        </p:attrNameLst>
                                      </p:cBhvr>
                                      <p:to>
                                        <p:strVal val="visible"/>
                                      </p:to>
                                    </p:set>
                                    <p:anim calcmode="lin" valueType="num">
                                      <p:cBhvr>
                                        <p:cTn id="61" dur="500" fill="hold"/>
                                        <p:tgtEl>
                                          <p:spTgt spid="362516"/>
                                        </p:tgtEl>
                                        <p:attrNameLst>
                                          <p:attrName>ppt_w</p:attrName>
                                        </p:attrNameLst>
                                      </p:cBhvr>
                                      <p:tavLst>
                                        <p:tav tm="0">
                                          <p:val>
                                            <p:fltVal val="0"/>
                                          </p:val>
                                        </p:tav>
                                        <p:tav tm="100000">
                                          <p:val>
                                            <p:strVal val="#ppt_w"/>
                                          </p:val>
                                        </p:tav>
                                      </p:tavLst>
                                    </p:anim>
                                    <p:anim calcmode="lin" valueType="num">
                                      <p:cBhvr>
                                        <p:cTn id="62" dur="500" fill="hold"/>
                                        <p:tgtEl>
                                          <p:spTgt spid="362516"/>
                                        </p:tgtEl>
                                        <p:attrNameLst>
                                          <p:attrName>ppt_h</p:attrName>
                                        </p:attrNameLst>
                                      </p:cBhvr>
                                      <p:tavLst>
                                        <p:tav tm="0">
                                          <p:val>
                                            <p:fltVal val="0"/>
                                          </p:val>
                                        </p:tav>
                                        <p:tav tm="100000">
                                          <p:val>
                                            <p:strVal val="#ppt_h"/>
                                          </p:val>
                                        </p:tav>
                                      </p:tavLst>
                                    </p:anim>
                                  </p:childTnLst>
                                </p:cTn>
                              </p:par>
                            </p:childTnLst>
                          </p:cTn>
                        </p:par>
                        <p:par>
                          <p:cTn id="63" fill="hold" nodeType="afterGroup">
                            <p:stCondLst>
                              <p:cond delay="5000"/>
                            </p:stCondLst>
                            <p:childTnLst>
                              <p:par>
                                <p:cTn id="64" presetID="4" presetClass="entr" presetSubtype="32" fill="hold" grpId="0" nodeType="afterEffect">
                                  <p:stCondLst>
                                    <p:cond delay="0"/>
                                  </p:stCondLst>
                                  <p:childTnLst>
                                    <p:set>
                                      <p:cBhvr>
                                        <p:cTn id="65" dur="1" fill="hold">
                                          <p:stCondLst>
                                            <p:cond delay="0"/>
                                          </p:stCondLst>
                                        </p:cTn>
                                        <p:tgtEl>
                                          <p:spTgt spid="362519"/>
                                        </p:tgtEl>
                                        <p:attrNameLst>
                                          <p:attrName>style.visibility</p:attrName>
                                        </p:attrNameLst>
                                      </p:cBhvr>
                                      <p:to>
                                        <p:strVal val="visible"/>
                                      </p:to>
                                    </p:set>
                                    <p:animEffect transition="in" filter="box(out)">
                                      <p:cBhvr>
                                        <p:cTn id="66" dur="500"/>
                                        <p:tgtEl>
                                          <p:spTgt spid="362519"/>
                                        </p:tgtEl>
                                      </p:cBhvr>
                                    </p:animEffect>
                                  </p:childTnLst>
                                </p:cTn>
                              </p:par>
                            </p:childTnLst>
                          </p:cTn>
                        </p:par>
                        <p:par>
                          <p:cTn id="67" fill="hold" nodeType="afterGroup">
                            <p:stCondLst>
                              <p:cond delay="5500"/>
                            </p:stCondLst>
                            <p:childTnLst>
                              <p:par>
                                <p:cTn id="68" presetID="9" presetClass="entr" presetSubtype="0" fill="hold" grpId="0" nodeType="afterEffect">
                                  <p:stCondLst>
                                    <p:cond delay="1000"/>
                                  </p:stCondLst>
                                  <p:childTnLst>
                                    <p:set>
                                      <p:cBhvr>
                                        <p:cTn id="69" dur="1" fill="hold">
                                          <p:stCondLst>
                                            <p:cond delay="0"/>
                                          </p:stCondLst>
                                        </p:cTn>
                                        <p:tgtEl>
                                          <p:spTgt spid="362503"/>
                                        </p:tgtEl>
                                        <p:attrNameLst>
                                          <p:attrName>style.visibility</p:attrName>
                                        </p:attrNameLst>
                                      </p:cBhvr>
                                      <p:to>
                                        <p:strVal val="visible"/>
                                      </p:to>
                                    </p:set>
                                    <p:animEffect transition="in" filter="dissolve">
                                      <p:cBhvr>
                                        <p:cTn id="70" dur="500"/>
                                        <p:tgtEl>
                                          <p:spTgt spid="362503"/>
                                        </p:tgtEl>
                                      </p:cBhvr>
                                    </p:animEffect>
                                  </p:childTnLst>
                                </p:cTn>
                              </p:par>
                            </p:childTnLst>
                          </p:cTn>
                        </p:par>
                        <p:par>
                          <p:cTn id="71" fill="hold" nodeType="withGroup">
                            <p:stCondLst>
                              <p:cond delay="7000"/>
                            </p:stCondLst>
                            <p:childTnLst>
                              <p:par>
                                <p:cTn id="72" presetID="23" presetClass="entr" presetSubtype="16" fill="hold" grpId="0" nodeType="afterEffect">
                                  <p:stCondLst>
                                    <p:cond delay="0"/>
                                  </p:stCondLst>
                                  <p:childTnLst>
                                    <p:set>
                                      <p:cBhvr>
                                        <p:cTn id="73" dur="1" fill="hold">
                                          <p:stCondLst>
                                            <p:cond delay="0"/>
                                          </p:stCondLst>
                                        </p:cTn>
                                        <p:tgtEl>
                                          <p:spTgt spid="362517"/>
                                        </p:tgtEl>
                                        <p:attrNameLst>
                                          <p:attrName>style.visibility</p:attrName>
                                        </p:attrNameLst>
                                      </p:cBhvr>
                                      <p:to>
                                        <p:strVal val="visible"/>
                                      </p:to>
                                    </p:set>
                                    <p:anim calcmode="lin" valueType="num">
                                      <p:cBhvr>
                                        <p:cTn id="74" dur="500" fill="hold"/>
                                        <p:tgtEl>
                                          <p:spTgt spid="362517"/>
                                        </p:tgtEl>
                                        <p:attrNameLst>
                                          <p:attrName>ppt_w</p:attrName>
                                        </p:attrNameLst>
                                      </p:cBhvr>
                                      <p:tavLst>
                                        <p:tav tm="0">
                                          <p:val>
                                            <p:fltVal val="0"/>
                                          </p:val>
                                        </p:tav>
                                        <p:tav tm="100000">
                                          <p:val>
                                            <p:strVal val="#ppt_w"/>
                                          </p:val>
                                        </p:tav>
                                      </p:tavLst>
                                    </p:anim>
                                    <p:anim calcmode="lin" valueType="num">
                                      <p:cBhvr>
                                        <p:cTn id="75" dur="500" fill="hold"/>
                                        <p:tgtEl>
                                          <p:spTgt spid="362517"/>
                                        </p:tgtEl>
                                        <p:attrNameLst>
                                          <p:attrName>ppt_h</p:attrName>
                                        </p:attrNameLst>
                                      </p:cBhvr>
                                      <p:tavLst>
                                        <p:tav tm="0">
                                          <p:val>
                                            <p:fltVal val="0"/>
                                          </p:val>
                                        </p:tav>
                                        <p:tav tm="100000">
                                          <p:val>
                                            <p:strVal val="#ppt_h"/>
                                          </p:val>
                                        </p:tav>
                                      </p:tavLst>
                                    </p:anim>
                                  </p:childTnLst>
                                </p:cTn>
                              </p:par>
                            </p:childTnLst>
                          </p:cTn>
                        </p:par>
                        <p:par>
                          <p:cTn id="76" fill="hold" nodeType="afterGroup">
                            <p:stCondLst>
                              <p:cond delay="7500"/>
                            </p:stCondLst>
                            <p:childTnLst>
                              <p:par>
                                <p:cTn id="77" presetID="9" presetClass="entr" presetSubtype="0" fill="hold" grpId="0" nodeType="afterEffect">
                                  <p:stCondLst>
                                    <p:cond delay="1000"/>
                                  </p:stCondLst>
                                  <p:childTnLst>
                                    <p:set>
                                      <p:cBhvr>
                                        <p:cTn id="78" dur="1" fill="hold">
                                          <p:stCondLst>
                                            <p:cond delay="0"/>
                                          </p:stCondLst>
                                        </p:cTn>
                                        <p:tgtEl>
                                          <p:spTgt spid="362506"/>
                                        </p:tgtEl>
                                        <p:attrNameLst>
                                          <p:attrName>style.visibility</p:attrName>
                                        </p:attrNameLst>
                                      </p:cBhvr>
                                      <p:to>
                                        <p:strVal val="visible"/>
                                      </p:to>
                                    </p:set>
                                    <p:animEffect transition="in" filter="dissolve">
                                      <p:cBhvr>
                                        <p:cTn id="79" dur="500"/>
                                        <p:tgtEl>
                                          <p:spTgt spid="362506"/>
                                        </p:tgtEl>
                                      </p:cBhvr>
                                    </p:animEffect>
                                  </p:childTnLst>
                                </p:cTn>
                              </p:par>
                            </p:childTnLst>
                          </p:cTn>
                        </p:par>
                        <p:par>
                          <p:cTn id="80" fill="hold" nodeType="withGroup">
                            <p:stCondLst>
                              <p:cond delay="9000"/>
                            </p:stCondLst>
                            <p:childTnLst>
                              <p:par>
                                <p:cTn id="81" presetID="23" presetClass="entr" presetSubtype="16" fill="hold" grpId="0" nodeType="afterEffect">
                                  <p:stCondLst>
                                    <p:cond delay="0"/>
                                  </p:stCondLst>
                                  <p:childTnLst>
                                    <p:set>
                                      <p:cBhvr>
                                        <p:cTn id="82" dur="1" fill="hold">
                                          <p:stCondLst>
                                            <p:cond delay="0"/>
                                          </p:stCondLst>
                                        </p:cTn>
                                        <p:tgtEl>
                                          <p:spTgt spid="362508"/>
                                        </p:tgtEl>
                                        <p:attrNameLst>
                                          <p:attrName>style.visibility</p:attrName>
                                        </p:attrNameLst>
                                      </p:cBhvr>
                                      <p:to>
                                        <p:strVal val="visible"/>
                                      </p:to>
                                    </p:set>
                                    <p:anim calcmode="lin" valueType="num">
                                      <p:cBhvr>
                                        <p:cTn id="83" dur="500" fill="hold"/>
                                        <p:tgtEl>
                                          <p:spTgt spid="362508"/>
                                        </p:tgtEl>
                                        <p:attrNameLst>
                                          <p:attrName>ppt_w</p:attrName>
                                        </p:attrNameLst>
                                      </p:cBhvr>
                                      <p:tavLst>
                                        <p:tav tm="0">
                                          <p:val>
                                            <p:fltVal val="0"/>
                                          </p:val>
                                        </p:tav>
                                        <p:tav tm="100000">
                                          <p:val>
                                            <p:strVal val="#ppt_w"/>
                                          </p:val>
                                        </p:tav>
                                      </p:tavLst>
                                    </p:anim>
                                    <p:anim calcmode="lin" valueType="num">
                                      <p:cBhvr>
                                        <p:cTn id="84" dur="500" fill="hold"/>
                                        <p:tgtEl>
                                          <p:spTgt spid="362508"/>
                                        </p:tgtEl>
                                        <p:attrNameLst>
                                          <p:attrName>ppt_h</p:attrName>
                                        </p:attrNameLst>
                                      </p:cBhvr>
                                      <p:tavLst>
                                        <p:tav tm="0">
                                          <p:val>
                                            <p:fltVal val="0"/>
                                          </p:val>
                                        </p:tav>
                                        <p:tav tm="100000">
                                          <p:val>
                                            <p:strVal val="#ppt_h"/>
                                          </p:val>
                                        </p:tav>
                                      </p:tavLst>
                                    </p:anim>
                                  </p:childTnLst>
                                </p:cTn>
                              </p:par>
                            </p:childTnLst>
                          </p:cTn>
                        </p:par>
                        <p:par>
                          <p:cTn id="85" fill="hold" nodeType="afterGroup">
                            <p:stCondLst>
                              <p:cond delay="9500"/>
                            </p:stCondLst>
                            <p:childTnLst>
                              <p:par>
                                <p:cTn id="86" presetID="9" presetClass="entr" presetSubtype="0" fill="hold" grpId="0" nodeType="afterEffect">
                                  <p:stCondLst>
                                    <p:cond delay="1000"/>
                                  </p:stCondLst>
                                  <p:childTnLst>
                                    <p:set>
                                      <p:cBhvr>
                                        <p:cTn id="87" dur="1" fill="hold">
                                          <p:stCondLst>
                                            <p:cond delay="0"/>
                                          </p:stCondLst>
                                        </p:cTn>
                                        <p:tgtEl>
                                          <p:spTgt spid="362507"/>
                                        </p:tgtEl>
                                        <p:attrNameLst>
                                          <p:attrName>style.visibility</p:attrName>
                                        </p:attrNameLst>
                                      </p:cBhvr>
                                      <p:to>
                                        <p:strVal val="visible"/>
                                      </p:to>
                                    </p:set>
                                    <p:animEffect transition="in" filter="dissolve">
                                      <p:cBhvr>
                                        <p:cTn id="88" dur="500"/>
                                        <p:tgtEl>
                                          <p:spTgt spid="362507"/>
                                        </p:tgtEl>
                                      </p:cBhvr>
                                    </p:animEffect>
                                  </p:childTnLst>
                                </p:cTn>
                              </p:par>
                            </p:childTnLst>
                          </p:cTn>
                        </p:par>
                        <p:par>
                          <p:cTn id="89" fill="hold" nodeType="afterGroup">
                            <p:stCondLst>
                              <p:cond delay="11000"/>
                            </p:stCondLst>
                            <p:childTnLst>
                              <p:par>
                                <p:cTn id="90" presetID="16" presetClass="entr" presetSubtype="42" fill="hold" nodeType="afterEffect">
                                  <p:stCondLst>
                                    <p:cond delay="1000"/>
                                  </p:stCondLst>
                                  <p:childTnLst>
                                    <p:set>
                                      <p:cBhvr>
                                        <p:cTn id="91" dur="1" fill="hold">
                                          <p:stCondLst>
                                            <p:cond delay="0"/>
                                          </p:stCondLst>
                                        </p:cTn>
                                        <p:tgtEl>
                                          <p:spTgt spid="362513"/>
                                        </p:tgtEl>
                                        <p:attrNameLst>
                                          <p:attrName>style.visibility</p:attrName>
                                        </p:attrNameLst>
                                      </p:cBhvr>
                                      <p:to>
                                        <p:strVal val="visible"/>
                                      </p:to>
                                    </p:set>
                                    <p:animEffect transition="in" filter="barn(outHorizontal)">
                                      <p:cBhvr>
                                        <p:cTn id="92" dur="500"/>
                                        <p:tgtEl>
                                          <p:spTgt spid="362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8" grpId="0" animBg="1"/>
      <p:bldP spid="362499" grpId="0" animBg="1"/>
      <p:bldP spid="362500" grpId="0" animBg="1"/>
      <p:bldP spid="362501" grpId="0" animBg="1"/>
      <p:bldP spid="362502" grpId="0" animBg="1"/>
      <p:bldP spid="362503" grpId="0" animBg="1"/>
      <p:bldP spid="362504" grpId="0" autoUpdateAnimBg="0"/>
      <p:bldP spid="362505" grpId="0" animBg="1"/>
      <p:bldP spid="362506" grpId="0" animBg="1"/>
      <p:bldP spid="362507" grpId="0" animBg="1"/>
      <p:bldP spid="362508" grpId="0" animBg="1"/>
      <p:bldP spid="362514" grpId="0" animBg="1"/>
      <p:bldP spid="362515" grpId="0" animBg="1"/>
      <p:bldP spid="362516" grpId="0" animBg="1"/>
      <p:bldP spid="362517" grpId="0" animBg="1"/>
      <p:bldP spid="362518" grpId="0" animBg="1"/>
      <p:bldP spid="362519" grpId="0" autoUpdateAnimBg="0"/>
      <p:bldP spid="362520" grpId="0" autoUpdateAnimBg="0"/>
      <p:bldP spid="362522" grpId="0" autoUpdateAnimBg="0"/>
      <p:bldP spid="362523" grpId="0" autoUpdateAnimBg="0"/>
      <p:bldP spid="36252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673100"/>
            <a:ext cx="8585200" cy="1536700"/>
          </a:xfrm>
        </p:spPr>
        <p:txBody>
          <a:bodyPr/>
          <a:lstStyle/>
          <a:p>
            <a:pPr>
              <a:lnSpc>
                <a:spcPts val="6000"/>
              </a:lnSpc>
              <a:spcBef>
                <a:spcPts val="0"/>
              </a:spcBef>
            </a:pPr>
            <a:r>
              <a:rPr lang="hu-HU" b="1" spc="300" dirty="0" smtClean="0">
                <a:solidFill>
                  <a:srgbClr val="0000CC"/>
                </a:solidFill>
                <a:effectLst>
                  <a:outerShdw blurRad="38100" dist="38100" dir="2700000" algn="tl">
                    <a:srgbClr val="000000">
                      <a:alpha val="43137"/>
                    </a:srgbClr>
                  </a:outerShdw>
                </a:effectLst>
              </a:rPr>
              <a:t>A BELSŐ TUDATOSSÁG</a:t>
            </a:r>
            <a:br>
              <a:rPr lang="hu-HU" b="1" spc="300" dirty="0" smtClean="0">
                <a:solidFill>
                  <a:srgbClr val="0000CC"/>
                </a:solidFill>
                <a:effectLst>
                  <a:outerShdw blurRad="38100" dist="38100" dir="2700000" algn="tl">
                    <a:srgbClr val="000000">
                      <a:alpha val="43137"/>
                    </a:srgbClr>
                  </a:outerShdw>
                </a:effectLst>
              </a:rPr>
            </a:br>
            <a:r>
              <a:rPr lang="hu-HU" b="1" spc="300" dirty="0" smtClean="0">
                <a:solidFill>
                  <a:srgbClr val="0000CC"/>
                </a:solidFill>
                <a:effectLst>
                  <a:outerShdw blurRad="38100" dist="38100" dir="2700000" algn="tl">
                    <a:srgbClr val="000000">
                      <a:alpha val="43137"/>
                    </a:srgbClr>
                  </a:outerShdw>
                </a:effectLst>
              </a:rPr>
              <a:t>KIBONTAKOZÁSA</a:t>
            </a:r>
            <a:endParaRPr lang="hu-HU" b="1" spc="300" dirty="0">
              <a:solidFill>
                <a:srgbClr val="0000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92100" y="2362200"/>
            <a:ext cx="8509000" cy="4114800"/>
          </a:xfrm>
        </p:spPr>
        <p:txBody>
          <a:bodyPr/>
          <a:lstStyle/>
          <a:p>
            <a:r>
              <a:rPr lang="hu-HU" sz="3000" dirty="0" smtClean="0">
                <a:solidFill>
                  <a:srgbClr val="0000CC"/>
                </a:solidFill>
                <a:effectLst>
                  <a:outerShdw blurRad="38100" dist="38100" dir="2700000" algn="tl">
                    <a:srgbClr val="000000">
                      <a:alpha val="43137"/>
                    </a:srgbClr>
                  </a:outerShdw>
                </a:effectLst>
              </a:rPr>
              <a:t>A </a:t>
            </a:r>
            <a:r>
              <a:rPr lang="hu-HU" sz="3000" dirty="0" err="1" smtClean="0">
                <a:solidFill>
                  <a:srgbClr val="00CC66"/>
                </a:solidFill>
                <a:effectLst>
                  <a:outerShdw blurRad="38100" dist="38100" dir="2700000" algn="tl">
                    <a:srgbClr val="000000">
                      <a:alpha val="43137"/>
                    </a:srgbClr>
                  </a:outerShdw>
                </a:effectLst>
              </a:rPr>
              <a:t>teljeskörű</a:t>
            </a:r>
            <a:r>
              <a:rPr lang="hu-HU" sz="3000" dirty="0" smtClean="0">
                <a:solidFill>
                  <a:srgbClr val="0000CC"/>
                </a:solidFill>
                <a:effectLst>
                  <a:outerShdw blurRad="38100" dist="38100" dir="2700000" algn="tl">
                    <a:srgbClr val="000000">
                      <a:alpha val="43137"/>
                    </a:srgbClr>
                  </a:outerShdw>
                </a:effectLst>
              </a:rPr>
              <a:t> tapasztaláshoz a </a:t>
            </a:r>
            <a:r>
              <a:rPr lang="hu-HU" sz="3000" dirty="0" smtClean="0">
                <a:solidFill>
                  <a:srgbClr val="FF3300"/>
                </a:solidFill>
                <a:effectLst>
                  <a:outerShdw blurRad="38100" dist="38100" dir="2700000" algn="tl">
                    <a:srgbClr val="000000">
                      <a:alpha val="43137"/>
                    </a:srgbClr>
                  </a:outerShdw>
                </a:effectLst>
              </a:rPr>
              <a:t>teljes</a:t>
            </a:r>
            <a:r>
              <a:rPr lang="hu-HU" sz="3000" dirty="0" smtClean="0">
                <a:solidFill>
                  <a:srgbClr val="0000CC"/>
                </a:solidFill>
                <a:effectLst>
                  <a:outerShdw blurRad="38100" dist="38100" dir="2700000" algn="tl">
                    <a:srgbClr val="000000">
                      <a:alpha val="43137"/>
                    </a:srgbClr>
                  </a:outerShdw>
                </a:effectLst>
              </a:rPr>
              <a:t> személyiségre, </a:t>
            </a:r>
            <a:r>
              <a:rPr lang="hu-HU" sz="3000" dirty="0">
                <a:solidFill>
                  <a:srgbClr val="0000CC"/>
                </a:solidFill>
                <a:effectLst>
                  <a:outerShdw blurRad="38100" dist="38100" dir="2700000" algn="tl">
                    <a:srgbClr val="000000">
                      <a:alpha val="43137"/>
                    </a:srgbClr>
                  </a:outerShdw>
                </a:effectLst>
              </a:rPr>
              <a:t>mind </a:t>
            </a:r>
            <a:r>
              <a:rPr lang="hu-HU" sz="3000" dirty="0" smtClean="0">
                <a:solidFill>
                  <a:srgbClr val="0000CC"/>
                </a:solidFill>
                <a:effectLst>
                  <a:outerShdw blurRad="38100" dist="38100" dir="2700000" algn="tl">
                    <a:srgbClr val="000000">
                      <a:alpha val="43137"/>
                    </a:srgbClr>
                  </a:outerShdw>
                </a:effectLst>
              </a:rPr>
              <a:t>az aktív (</a:t>
            </a:r>
            <a:r>
              <a:rPr lang="hu-HU" sz="3000" dirty="0" err="1" smtClean="0">
                <a:solidFill>
                  <a:srgbClr val="00CC66"/>
                </a:solidFill>
                <a:effectLst>
                  <a:outerShdw blurRad="38100" dist="38100" dir="2700000" algn="tl">
                    <a:srgbClr val="000000">
                      <a:alpha val="43137"/>
                    </a:srgbClr>
                  </a:outerShdw>
                </a:effectLst>
              </a:rPr>
              <a:t>male</a:t>
            </a:r>
            <a:r>
              <a:rPr lang="hu-HU" sz="3000" dirty="0" smtClean="0">
                <a:solidFill>
                  <a:srgbClr val="0000CC"/>
                </a:solidFill>
                <a:effectLst>
                  <a:outerShdw blurRad="38100" dist="38100" dir="2700000" algn="tl">
                    <a:srgbClr val="000000">
                      <a:alpha val="43137"/>
                    </a:srgbClr>
                  </a:outerShdw>
                </a:effectLst>
              </a:rPr>
              <a:t>), </a:t>
            </a:r>
            <a:r>
              <a:rPr lang="hu-HU" sz="3000" dirty="0">
                <a:solidFill>
                  <a:srgbClr val="0000CC"/>
                </a:solidFill>
                <a:effectLst>
                  <a:outerShdw blurRad="38100" dist="38100" dir="2700000" algn="tl">
                    <a:srgbClr val="000000">
                      <a:alpha val="43137"/>
                    </a:srgbClr>
                  </a:outerShdw>
                </a:effectLst>
              </a:rPr>
              <a:t>mind a </a:t>
            </a:r>
            <a:r>
              <a:rPr lang="hu-HU" sz="3000" dirty="0" smtClean="0">
                <a:solidFill>
                  <a:srgbClr val="0000CC"/>
                </a:solidFill>
                <a:effectLst>
                  <a:outerShdw blurRad="38100" dist="38100" dir="2700000" algn="tl">
                    <a:srgbClr val="000000">
                      <a:alpha val="43137"/>
                    </a:srgbClr>
                  </a:outerShdw>
                </a:effectLst>
              </a:rPr>
              <a:t>passzív (</a:t>
            </a:r>
            <a:r>
              <a:rPr lang="hu-HU" sz="3000" dirty="0" err="1" smtClean="0">
                <a:solidFill>
                  <a:srgbClr val="00CC66"/>
                </a:solidFill>
                <a:effectLst>
                  <a:outerShdw blurRad="38100" dist="38100" dir="2700000" algn="tl">
                    <a:srgbClr val="000000">
                      <a:alpha val="43137"/>
                    </a:srgbClr>
                  </a:outerShdw>
                </a:effectLst>
              </a:rPr>
              <a:t>female</a:t>
            </a:r>
            <a:r>
              <a:rPr lang="hu-HU" sz="3000" dirty="0" smtClean="0">
                <a:solidFill>
                  <a:srgbClr val="0000CC"/>
                </a:solidFill>
                <a:effectLst>
                  <a:outerShdw blurRad="38100" dist="38100" dir="2700000" algn="tl">
                    <a:srgbClr val="000000">
                      <a:alpha val="43137"/>
                    </a:srgbClr>
                  </a:outerShdw>
                </a:effectLst>
              </a:rPr>
              <a:t>) oldalára szükség van </a:t>
            </a:r>
          </a:p>
          <a:p>
            <a:pPr>
              <a:spcBef>
                <a:spcPts val="1200"/>
              </a:spcBef>
            </a:pPr>
            <a:r>
              <a:rPr lang="hu-HU" altLang="hu-HU" sz="3000" dirty="0">
                <a:solidFill>
                  <a:srgbClr val="0000CC"/>
                </a:solidFill>
                <a:effectLst>
                  <a:outerShdw blurRad="38100" dist="38100" dir="2700000" algn="tl">
                    <a:srgbClr val="000000">
                      <a:alpha val="43137"/>
                    </a:srgbClr>
                  </a:outerShdw>
                </a:effectLst>
              </a:rPr>
              <a:t>A </a:t>
            </a:r>
            <a:r>
              <a:rPr lang="hu-HU" altLang="hu-HU" sz="3000" dirty="0">
                <a:solidFill>
                  <a:srgbClr val="00CC66"/>
                </a:solidFill>
                <a:effectLst>
                  <a:outerShdw blurRad="38100" dist="38100" dir="2700000" algn="tl">
                    <a:srgbClr val="000000">
                      <a:alpha val="43137"/>
                    </a:srgbClr>
                  </a:outerShdw>
                </a:effectLst>
              </a:rPr>
              <a:t>személyiség</a:t>
            </a:r>
            <a:r>
              <a:rPr lang="hu-HU" altLang="hu-HU" sz="3000" dirty="0">
                <a:solidFill>
                  <a:srgbClr val="0000CC"/>
                </a:solidFill>
                <a:effectLst>
                  <a:outerShdw blurRad="38100" dist="38100" dir="2700000" algn="tl">
                    <a:srgbClr val="000000">
                      <a:alpha val="43137"/>
                    </a:srgbClr>
                  </a:outerShdw>
                </a:effectLst>
              </a:rPr>
              <a:t> rendszeresen </a:t>
            </a:r>
            <a:r>
              <a:rPr lang="hu-HU" altLang="hu-HU" sz="3000" dirty="0">
                <a:solidFill>
                  <a:srgbClr val="00CC66"/>
                </a:solidFill>
                <a:effectLst>
                  <a:outerShdw blurRad="38100" dist="38100" dir="2700000" algn="tl">
                    <a:srgbClr val="000000">
                      <a:alpha val="43137"/>
                    </a:srgbClr>
                  </a:outerShdw>
                </a:effectLst>
              </a:rPr>
              <a:t>létrejön</a:t>
            </a:r>
            <a:r>
              <a:rPr lang="hu-HU" altLang="hu-HU" sz="3000" dirty="0">
                <a:solidFill>
                  <a:srgbClr val="0000CC"/>
                </a:solidFill>
                <a:effectLst>
                  <a:outerShdw blurRad="38100" dist="38100" dir="2700000" algn="tl">
                    <a:srgbClr val="000000">
                      <a:alpha val="43137"/>
                    </a:srgbClr>
                  </a:outerShdw>
                </a:effectLst>
              </a:rPr>
              <a:t> és </a:t>
            </a:r>
            <a:r>
              <a:rPr lang="hu-HU" altLang="hu-HU" sz="3000" dirty="0">
                <a:solidFill>
                  <a:srgbClr val="00CC66"/>
                </a:solidFill>
                <a:effectLst>
                  <a:outerShdw blurRad="38100" dist="38100" dir="2700000" algn="tl">
                    <a:srgbClr val="000000">
                      <a:alpha val="43137"/>
                    </a:srgbClr>
                  </a:outerShdw>
                </a:effectLst>
              </a:rPr>
              <a:t>feloszlik</a:t>
            </a:r>
          </a:p>
          <a:p>
            <a:pPr lvl="1">
              <a:spcBef>
                <a:spcPts val="0"/>
              </a:spcBef>
            </a:pPr>
            <a:r>
              <a:rPr lang="hu-HU" altLang="hu-HU" sz="3000" dirty="0" smtClean="0">
                <a:solidFill>
                  <a:srgbClr val="0000CC"/>
                </a:solidFill>
                <a:effectLst>
                  <a:outerShdw blurRad="38100" dist="38100" dir="2700000" algn="tl">
                    <a:srgbClr val="000000">
                      <a:alpha val="43137"/>
                    </a:srgbClr>
                  </a:outerShdw>
                </a:effectLst>
              </a:rPr>
              <a:t>az </a:t>
            </a:r>
            <a:r>
              <a:rPr lang="hu-HU" altLang="hu-HU" sz="3000" dirty="0">
                <a:solidFill>
                  <a:srgbClr val="0000CC"/>
                </a:solidFill>
                <a:effectLst>
                  <a:outerShdw blurRad="38100" dist="38100" dir="2700000" algn="tl">
                    <a:srgbClr val="000000">
                      <a:alpha val="43137"/>
                    </a:srgbClr>
                  </a:outerShdw>
                </a:effectLst>
              </a:rPr>
              <a:t>új eszközöket (</a:t>
            </a:r>
            <a:r>
              <a:rPr lang="hu-HU" altLang="hu-HU" sz="3000" dirty="0" err="1">
                <a:solidFill>
                  <a:srgbClr val="0000CC"/>
                </a:solidFill>
                <a:effectLst>
                  <a:outerShdw blurRad="38100" dist="38100" dir="2700000" algn="tl">
                    <a:srgbClr val="000000">
                      <a:alpha val="43137"/>
                    </a:srgbClr>
                  </a:outerShdw>
                </a:effectLst>
              </a:rPr>
              <a:t>asztromentális</a:t>
            </a:r>
            <a:r>
              <a:rPr lang="hu-HU" altLang="hu-HU" sz="3000" dirty="0">
                <a:solidFill>
                  <a:srgbClr val="0000CC"/>
                </a:solidFill>
                <a:effectLst>
                  <a:outerShdw blurRad="38100" dist="38100" dir="2700000" algn="tl">
                    <a:srgbClr val="000000">
                      <a:alpha val="43137"/>
                    </a:srgbClr>
                  </a:outerShdw>
                </a:effectLst>
              </a:rPr>
              <a:t> és fizikai testek) újra </a:t>
            </a:r>
            <a:r>
              <a:rPr lang="hu-HU" altLang="hu-HU" sz="3000" dirty="0">
                <a:solidFill>
                  <a:srgbClr val="00CC66"/>
                </a:solidFill>
                <a:effectLst>
                  <a:outerShdw blurRad="38100" dist="38100" dir="2700000" algn="tl">
                    <a:srgbClr val="000000">
                      <a:alpha val="43137"/>
                    </a:srgbClr>
                  </a:outerShdw>
                </a:effectLst>
              </a:rPr>
              <a:t>meg kell tanítani</a:t>
            </a:r>
            <a:r>
              <a:rPr lang="hu-HU" altLang="hu-HU" sz="3000" dirty="0">
                <a:solidFill>
                  <a:srgbClr val="0000CC"/>
                </a:solidFill>
                <a:effectLst>
                  <a:outerShdw blurRad="38100" dist="38100" dir="2700000" algn="tl">
                    <a:srgbClr val="000000">
                      <a:alpha val="43137"/>
                    </a:srgbClr>
                  </a:outerShdw>
                </a:effectLst>
              </a:rPr>
              <a:t> a </a:t>
            </a:r>
            <a:r>
              <a:rPr lang="hu-HU" altLang="hu-HU" sz="3000" dirty="0" smtClean="0">
                <a:solidFill>
                  <a:srgbClr val="0000CC"/>
                </a:solidFill>
                <a:effectLst>
                  <a:outerShdw blurRad="38100" dist="38100" dir="2700000" algn="tl">
                    <a:srgbClr val="000000">
                      <a:alpha val="43137"/>
                    </a:srgbClr>
                  </a:outerShdw>
                </a:effectLst>
              </a:rPr>
              <a:t>működésre</a:t>
            </a:r>
          </a:p>
          <a:p>
            <a:pPr lvl="1">
              <a:spcBef>
                <a:spcPts val="0"/>
              </a:spcBef>
            </a:pPr>
            <a:r>
              <a:rPr lang="hu-HU" altLang="hu-HU" sz="3000" dirty="0" smtClean="0">
                <a:solidFill>
                  <a:srgbClr val="FF3300"/>
                </a:solidFill>
                <a:effectLst>
                  <a:outerShdw blurRad="38100" dist="38100" dir="2700000" algn="tl">
                    <a:srgbClr val="000000">
                      <a:alpha val="43137"/>
                    </a:srgbClr>
                  </a:outerShdw>
                </a:effectLst>
              </a:rPr>
              <a:t>áthozott terhek:   r</a:t>
            </a:r>
            <a:r>
              <a:rPr lang="hu-HU" sz="3000" dirty="0" smtClean="0">
                <a:solidFill>
                  <a:srgbClr val="FF3300"/>
                </a:solidFill>
                <a:effectLst>
                  <a:outerShdw blurRad="38100" dist="38100" dir="2700000" algn="tl">
                    <a:srgbClr val="000000">
                      <a:alpha val="43137"/>
                    </a:srgbClr>
                  </a:outerShdw>
                </a:effectLst>
              </a:rPr>
              <a:t>agaszkodás</a:t>
            </a:r>
            <a:r>
              <a:rPr lang="hu-HU" sz="3000" dirty="0" smtClean="0">
                <a:solidFill>
                  <a:srgbClr val="0000CC"/>
                </a:solidFill>
                <a:effectLst>
                  <a:outerShdw blurRad="38100" dist="38100" dir="2700000" algn="tl">
                    <a:srgbClr val="000000">
                      <a:alpha val="43137"/>
                    </a:srgbClr>
                  </a:outerShdw>
                </a:effectLst>
              </a:rPr>
              <a:t> </a:t>
            </a:r>
            <a:br>
              <a:rPr lang="hu-HU" sz="3000" dirty="0" smtClean="0">
                <a:solidFill>
                  <a:srgbClr val="0000CC"/>
                </a:solidFill>
                <a:effectLst>
                  <a:outerShdw blurRad="38100" dist="38100" dir="2700000" algn="tl">
                    <a:srgbClr val="000000">
                      <a:alpha val="43137"/>
                    </a:srgbClr>
                  </a:outerShdw>
                </a:effectLst>
              </a:rPr>
            </a:br>
            <a:r>
              <a:rPr lang="hu-HU" sz="3000" dirty="0" smtClean="0">
                <a:solidFill>
                  <a:srgbClr val="0000CC"/>
                </a:solidFill>
                <a:effectLst>
                  <a:outerShdw blurRad="38100" dist="38100" dir="2700000" algn="tl">
                    <a:srgbClr val="000000">
                      <a:alpha val="43137"/>
                    </a:srgbClr>
                  </a:outerShdw>
                </a:effectLst>
              </a:rPr>
              <a:t>				</a:t>
            </a:r>
            <a:r>
              <a:rPr lang="hu-HU" altLang="hu-HU" sz="3000" dirty="0" smtClean="0">
                <a:solidFill>
                  <a:srgbClr val="FF3300"/>
                </a:solidFill>
                <a:effectLst>
                  <a:outerShdw blurRad="38100" dist="38100" dir="2700000" algn="tl">
                    <a:srgbClr val="000000">
                      <a:alpha val="43137"/>
                    </a:srgbClr>
                  </a:outerShdw>
                </a:effectLst>
              </a:rPr>
              <a:t>félelem</a:t>
            </a:r>
            <a:endParaRPr lang="hu-HU" altLang="hu-HU" sz="3000" dirty="0">
              <a:solidFill>
                <a:srgbClr val="0000CC"/>
              </a:solidFill>
              <a:effectLst>
                <a:outerShdw blurRad="38100" dist="38100" dir="2700000" algn="tl">
                  <a:srgbClr val="000000">
                    <a:alpha val="43137"/>
                  </a:srgbClr>
                </a:outerShdw>
              </a:effectLst>
            </a:endParaRPr>
          </a:p>
          <a:p>
            <a:endParaRPr lang="hu-HU" dirty="0">
              <a:solidFill>
                <a:srgbClr val="0000CC"/>
              </a:solidFill>
            </a:endParaRPr>
          </a:p>
        </p:txBody>
      </p:sp>
    </p:spTree>
    <p:extLst>
      <p:ext uri="{BB962C8B-B14F-4D97-AF65-F5344CB8AC3E}">
        <p14:creationId xmlns:p14="http://schemas.microsoft.com/office/powerpoint/2010/main" val="3641226756"/>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1000"/>
                                        <p:tgtEl>
                                          <p:spTgt spid="2"/>
                                        </p:tgtEl>
                                      </p:cBhvr>
                                    </p:animEffect>
                                  </p:childTnLst>
                                </p:cTn>
                              </p:par>
                            </p:childTnLst>
                          </p:cTn>
                        </p:par>
                        <p:par>
                          <p:cTn id="8" fill="hold">
                            <p:stCondLst>
                              <p:cond delay="1000"/>
                            </p:stCondLst>
                            <p:childTnLst>
                              <p:par>
                                <p:cTn id="9" presetID="6" presetClass="entr" presetSubtype="32" fill="hold" grpId="1"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1000"/>
                                        <p:tgtEl>
                                          <p:spTgt spid="3">
                                            <p:txEl>
                                              <p:pRg st="0" end="0"/>
                                            </p:txEl>
                                          </p:spTgt>
                                        </p:tgtEl>
                                      </p:cBhvr>
                                    </p:animEffect>
                                  </p:childTnLst>
                                </p:cTn>
                              </p:par>
                            </p:childTnLst>
                          </p:cTn>
                        </p:par>
                        <p:par>
                          <p:cTn id="12" fill="hold">
                            <p:stCondLst>
                              <p:cond delay="2000"/>
                            </p:stCondLst>
                            <p:childTnLst>
                              <p:par>
                                <p:cTn id="13" presetID="6" presetClass="entr" presetSubtype="32" fill="hold" grpId="1"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out)">
                                      <p:cBhvr>
                                        <p:cTn id="15" dur="1000"/>
                                        <p:tgtEl>
                                          <p:spTgt spid="3">
                                            <p:txEl>
                                              <p:pRg st="1" end="1"/>
                                            </p:txEl>
                                          </p:spTgt>
                                        </p:tgtEl>
                                      </p:cBhvr>
                                    </p:animEffect>
                                  </p:childTnLst>
                                </p:cTn>
                              </p:par>
                            </p:childTnLst>
                          </p:cTn>
                        </p:par>
                        <p:par>
                          <p:cTn id="16" fill="hold">
                            <p:stCondLst>
                              <p:cond delay="3000"/>
                            </p:stCondLst>
                            <p:childTnLst>
                              <p:par>
                                <p:cTn id="17" presetID="6" presetClass="entr" presetSubtype="32" fill="hold" grpId="1"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out)">
                                      <p:cBhvr>
                                        <p:cTn id="19" dur="1000"/>
                                        <p:tgtEl>
                                          <p:spTgt spid="3">
                                            <p:txEl>
                                              <p:pRg st="2" end="2"/>
                                            </p:txEl>
                                          </p:spTgt>
                                        </p:tgtEl>
                                      </p:cBhvr>
                                    </p:animEffect>
                                  </p:childTnLst>
                                </p:cTn>
                              </p:par>
                            </p:childTnLst>
                          </p:cTn>
                        </p:par>
                        <p:par>
                          <p:cTn id="20" fill="hold">
                            <p:stCondLst>
                              <p:cond delay="4000"/>
                            </p:stCondLst>
                            <p:childTnLst>
                              <p:par>
                                <p:cTn id="21" presetID="6" presetClass="entr" presetSubtype="32" fill="hold" grpId="1"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out)">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8" name="Rectangle 8"/>
          <p:cNvSpPr>
            <a:spLocks noChangeArrowheads="1"/>
          </p:cNvSpPr>
          <p:nvPr/>
        </p:nvSpPr>
        <p:spPr bwMode="auto">
          <a:xfrm>
            <a:off x="0" y="2174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cs typeface="Arial" charset="0"/>
              </a:defRPr>
            </a:lvl1pPr>
            <a:lvl2pPr algn="ctr">
              <a:defRPr sz="4400">
                <a:solidFill>
                  <a:schemeClr val="tx2"/>
                </a:solidFill>
                <a:latin typeface="Arial" charset="0"/>
                <a:cs typeface="Arial" charset="0"/>
              </a:defRPr>
            </a:lvl2pPr>
            <a:lvl3pPr algn="ctr">
              <a:defRPr sz="4400">
                <a:solidFill>
                  <a:schemeClr val="tx2"/>
                </a:solidFill>
                <a:latin typeface="Arial" charset="0"/>
                <a:cs typeface="Arial" charset="0"/>
              </a:defRPr>
            </a:lvl3pPr>
            <a:lvl4pPr algn="ctr">
              <a:defRPr sz="4400">
                <a:solidFill>
                  <a:schemeClr val="tx2"/>
                </a:solidFill>
                <a:latin typeface="Arial" charset="0"/>
                <a:cs typeface="Arial" charset="0"/>
              </a:defRPr>
            </a:lvl4pPr>
            <a:lvl5pPr algn="ctr">
              <a:defRPr sz="4400">
                <a:solidFill>
                  <a:schemeClr val="tx2"/>
                </a:solidFill>
                <a:latin typeface="Arial" charset="0"/>
                <a:cs typeface="Arial" charset="0"/>
              </a:defRPr>
            </a:lvl5pPr>
            <a:lvl6pPr marL="457200" algn="ctr" fontAlgn="base">
              <a:spcBef>
                <a:spcPct val="0"/>
              </a:spcBef>
              <a:spcAft>
                <a:spcPct val="0"/>
              </a:spcAft>
              <a:defRPr sz="4400">
                <a:solidFill>
                  <a:schemeClr val="tx2"/>
                </a:solidFill>
                <a:latin typeface="Arial" charset="0"/>
                <a:cs typeface="Arial" charset="0"/>
              </a:defRPr>
            </a:lvl6pPr>
            <a:lvl7pPr marL="914400" algn="ctr" fontAlgn="base">
              <a:spcBef>
                <a:spcPct val="0"/>
              </a:spcBef>
              <a:spcAft>
                <a:spcPct val="0"/>
              </a:spcAft>
              <a:defRPr sz="4400">
                <a:solidFill>
                  <a:schemeClr val="tx2"/>
                </a:solidFill>
                <a:latin typeface="Arial" charset="0"/>
                <a:cs typeface="Arial" charset="0"/>
              </a:defRPr>
            </a:lvl7pPr>
            <a:lvl8pPr marL="1371600" algn="ctr" fontAlgn="base">
              <a:spcBef>
                <a:spcPct val="0"/>
              </a:spcBef>
              <a:spcAft>
                <a:spcPct val="0"/>
              </a:spcAft>
              <a:defRPr sz="4400">
                <a:solidFill>
                  <a:schemeClr val="tx2"/>
                </a:solidFill>
                <a:latin typeface="Arial" charset="0"/>
                <a:cs typeface="Arial" charset="0"/>
              </a:defRPr>
            </a:lvl8pPr>
            <a:lvl9pPr marL="1828800" algn="ctr" fontAlgn="base">
              <a:spcBef>
                <a:spcPct val="0"/>
              </a:spcBef>
              <a:spcAft>
                <a:spcPct val="0"/>
              </a:spcAft>
              <a:defRPr sz="4400">
                <a:solidFill>
                  <a:schemeClr val="tx2"/>
                </a:solidFill>
                <a:latin typeface="Arial" charset="0"/>
                <a:cs typeface="Arial" charset="0"/>
              </a:defRPr>
            </a:lvl9pPr>
          </a:lstStyle>
          <a:p>
            <a:r>
              <a:rPr lang="hu-HU" altLang="hu-HU" sz="4800" b="1" spc="300" dirty="0" smtClean="0">
                <a:solidFill>
                  <a:srgbClr val="0000FF"/>
                </a:solidFill>
                <a:effectLst>
                  <a:outerShdw blurRad="38100" dist="38100" dir="2700000" algn="tl">
                    <a:srgbClr val="C0C0C0"/>
                  </a:outerShdw>
                </a:effectLst>
                <a:latin typeface="Aldine-721 HU" pitchFamily="18" charset="0"/>
              </a:rPr>
              <a:t>KARMA – TEREMTÉS </a:t>
            </a:r>
            <a:endParaRPr lang="en-US" altLang="hu-HU" sz="4800" b="1" spc="300" dirty="0">
              <a:solidFill>
                <a:srgbClr val="0000FF"/>
              </a:solidFill>
              <a:effectLst>
                <a:outerShdw blurRad="38100" dist="38100" dir="2700000" algn="tl">
                  <a:srgbClr val="C0C0C0"/>
                </a:outerShdw>
              </a:effectLst>
              <a:latin typeface="Accord Heavy SF" panose="020BE200000000000000" pitchFamily="34" charset="0"/>
            </a:endParaRPr>
          </a:p>
        </p:txBody>
      </p:sp>
      <p:pic>
        <p:nvPicPr>
          <p:cNvPr id="179209" name="Picture 9" descr="El-vissza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4438" y="1590675"/>
            <a:ext cx="4235450" cy="5040313"/>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sz="half" idx="2"/>
          </p:nvPr>
        </p:nvSpPr>
        <p:spPr>
          <a:xfrm>
            <a:off x="495300" y="2692400"/>
            <a:ext cx="1727200" cy="1473200"/>
          </a:xfrm>
        </p:spPr>
        <p:txBody>
          <a:bodyPr/>
          <a:lstStyle/>
          <a:p>
            <a:pPr marL="0" indent="0" algn="ctr">
              <a:buNone/>
            </a:pPr>
            <a:r>
              <a:rPr lang="hu-HU" sz="3200" dirty="0" smtClean="0">
                <a:solidFill>
                  <a:srgbClr val="0000CC"/>
                </a:solidFill>
                <a:effectLst>
                  <a:outerShdw blurRad="38100" dist="38100" dir="2700000" algn="tl">
                    <a:srgbClr val="000000">
                      <a:alpha val="43137"/>
                    </a:srgbClr>
                  </a:outerShdw>
                </a:effectLst>
              </a:rPr>
              <a:t>Az életet a </a:t>
            </a:r>
            <a:r>
              <a:rPr lang="hu-HU" sz="3200" dirty="0" smtClean="0">
                <a:solidFill>
                  <a:srgbClr val="00CC66"/>
                </a:solidFill>
                <a:effectLst>
                  <a:outerShdw blurRad="38100" dist="38100" dir="2700000" algn="tl">
                    <a:srgbClr val="000000">
                      <a:alpha val="43137"/>
                    </a:srgbClr>
                  </a:outerShdw>
                </a:effectLst>
              </a:rPr>
              <a:t>vágyak</a:t>
            </a:r>
            <a:r>
              <a:rPr lang="hu-HU" sz="3200" dirty="0" smtClean="0">
                <a:solidFill>
                  <a:srgbClr val="0000CC"/>
                </a:solidFill>
                <a:effectLst>
                  <a:outerShdw blurRad="38100" dist="38100" dir="2700000" algn="tl">
                    <a:srgbClr val="000000">
                      <a:alpha val="43137"/>
                    </a:srgbClr>
                  </a:outerShdw>
                </a:effectLst>
              </a:rPr>
              <a:t> vezérlik</a:t>
            </a:r>
            <a:endParaRPr lang="hu-HU" sz="3200" dirty="0">
              <a:solidFill>
                <a:srgbClr val="0000CC"/>
              </a:solidFill>
              <a:effectLst>
                <a:outerShdw blurRad="38100" dist="38100" dir="2700000" algn="tl">
                  <a:srgbClr val="000000">
                    <a:alpha val="43137"/>
                  </a:srgbClr>
                </a:outerShdw>
              </a:effectLst>
            </a:endParaRPr>
          </a:p>
        </p:txBody>
      </p:sp>
      <p:sp>
        <p:nvSpPr>
          <p:cNvPr id="10" name="Content Placeholder 6"/>
          <p:cNvSpPr>
            <a:spLocks noGrp="1"/>
          </p:cNvSpPr>
          <p:nvPr>
            <p:ph sz="half" idx="2"/>
          </p:nvPr>
        </p:nvSpPr>
        <p:spPr>
          <a:xfrm>
            <a:off x="6934200" y="2679700"/>
            <a:ext cx="1752600" cy="1473200"/>
          </a:xfrm>
        </p:spPr>
        <p:txBody>
          <a:bodyPr/>
          <a:lstStyle/>
          <a:p>
            <a:pPr marL="0" indent="0" algn="ctr">
              <a:buNone/>
            </a:pPr>
            <a:r>
              <a:rPr lang="hu-HU" sz="3200" dirty="0" smtClean="0">
                <a:solidFill>
                  <a:srgbClr val="0000CC"/>
                </a:solidFill>
                <a:effectLst>
                  <a:outerShdw blurRad="38100" dist="38100" dir="2700000" algn="tl">
                    <a:srgbClr val="000000">
                      <a:alpha val="43137"/>
                    </a:srgbClr>
                  </a:outerShdw>
                </a:effectLst>
              </a:rPr>
              <a:t>Az életet az </a:t>
            </a:r>
            <a:r>
              <a:rPr lang="hu-HU" sz="3200" dirty="0" smtClean="0">
                <a:solidFill>
                  <a:srgbClr val="FF3300"/>
                </a:solidFill>
                <a:effectLst>
                  <a:outerShdw blurRad="38100" dist="38100" dir="2700000" algn="tl">
                    <a:srgbClr val="000000">
                      <a:alpha val="43137"/>
                    </a:srgbClr>
                  </a:outerShdw>
                </a:effectLst>
              </a:rPr>
              <a:t>akarat</a:t>
            </a:r>
            <a:r>
              <a:rPr lang="hu-HU" sz="3200" dirty="0" smtClean="0">
                <a:solidFill>
                  <a:srgbClr val="0000CC"/>
                </a:solidFill>
                <a:effectLst>
                  <a:outerShdw blurRad="38100" dist="38100" dir="2700000" algn="tl">
                    <a:srgbClr val="000000">
                      <a:alpha val="43137"/>
                    </a:srgbClr>
                  </a:outerShdw>
                </a:effectLst>
              </a:rPr>
              <a:t> vezérli</a:t>
            </a:r>
            <a:endParaRPr lang="hu-HU" sz="3200" dirty="0">
              <a:solidFill>
                <a:srgbClr val="0000CC"/>
              </a:solidFill>
              <a:effectLst>
                <a:outerShdw blurRad="38100" dist="38100" dir="2700000" algn="tl">
                  <a:srgbClr val="000000">
                    <a:alpha val="43137"/>
                  </a:srgbClr>
                </a:outerShd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79208"/>
                                        </p:tgtEl>
                                        <p:attrNameLst>
                                          <p:attrName>style.visibility</p:attrName>
                                        </p:attrNameLst>
                                      </p:cBhvr>
                                      <p:to>
                                        <p:strVal val="visible"/>
                                      </p:to>
                                    </p:set>
                                    <p:animEffect transition="in" filter="box(out)">
                                      <p:cBhvr>
                                        <p:cTn id="7" dur="1000"/>
                                        <p:tgtEl>
                                          <p:spTgt spid="179208"/>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179209"/>
                                        </p:tgtEl>
                                        <p:attrNameLst>
                                          <p:attrName>style.visibility</p:attrName>
                                        </p:attrNameLst>
                                      </p:cBhvr>
                                      <p:to>
                                        <p:strVal val="visible"/>
                                      </p:to>
                                    </p:set>
                                    <p:animEffect transition="in" filter="wipe(up)">
                                      <p:cBhvr>
                                        <p:cTn id="11" dur="2000"/>
                                        <p:tgtEl>
                                          <p:spTgt spid="179209"/>
                                        </p:tgtEl>
                                      </p:cBhvr>
                                    </p:animEffect>
                                  </p:childTnLst>
                                </p:cTn>
                              </p:par>
                            </p:childTnLst>
                          </p:cTn>
                        </p:par>
                        <p:par>
                          <p:cTn id="12" fill="hold">
                            <p:stCondLst>
                              <p:cond delay="3000"/>
                            </p:stCondLst>
                            <p:childTnLst>
                              <p:par>
                                <p:cTn id="13" presetID="6" presetClass="entr" presetSubtype="32"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circle(out)">
                                      <p:cBhvr>
                                        <p:cTn id="15" dur="1000"/>
                                        <p:tgtEl>
                                          <p:spTgt spid="7">
                                            <p:txEl>
                                              <p:pRg st="0" end="0"/>
                                            </p:txEl>
                                          </p:spTgt>
                                        </p:tgtEl>
                                      </p:cBhvr>
                                    </p:animEffect>
                                  </p:childTnLst>
                                </p:cTn>
                              </p:par>
                            </p:childTnLst>
                          </p:cTn>
                        </p:par>
                        <p:par>
                          <p:cTn id="16" fill="hold">
                            <p:stCondLst>
                              <p:cond delay="4000"/>
                            </p:stCondLst>
                            <p:childTnLst>
                              <p:par>
                                <p:cTn id="17" presetID="6" presetClass="entr" presetSubtype="32" fill="hold" grpId="0"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circle(out)">
                                      <p:cBhvr>
                                        <p:cTn id="19"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8" grpId="0"/>
      <p:bldP spid="7" grpId="0" build="p"/>
      <p:bldP spid="10"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FF00"/>
            </a:gs>
            <a:gs pos="50000">
              <a:srgbClr val="336600"/>
            </a:gs>
            <a:gs pos="100000">
              <a:srgbClr val="00FF00"/>
            </a:gs>
          </a:gsLst>
          <a:lin ang="2700000" scaled="1"/>
        </a:gradFill>
        <a:effectLst/>
      </p:bgPr>
    </p:bg>
    <p:spTree>
      <p:nvGrpSpPr>
        <p:cNvPr id="1" name=""/>
        <p:cNvGrpSpPr/>
        <p:nvPr/>
      </p:nvGrpSpPr>
      <p:grpSpPr>
        <a:xfrm>
          <a:off x="0" y="0"/>
          <a:ext cx="0" cy="0"/>
          <a:chOff x="0" y="0"/>
          <a:chExt cx="0" cy="0"/>
        </a:xfrm>
      </p:grpSpPr>
      <p:sp>
        <p:nvSpPr>
          <p:cNvPr id="430082" name="Rectangle 2" descr="Újságpapír"/>
          <p:cNvSpPr>
            <a:spLocks noGrp="1" noChangeArrowheads="1"/>
          </p:cNvSpPr>
          <p:nvPr>
            <p:ph type="title"/>
          </p:nvPr>
        </p:nvSpPr>
        <p:spPr>
          <a:xfrm>
            <a:off x="685800" y="0"/>
            <a:ext cx="7772400" cy="762000"/>
          </a:xfrm>
          <a:blipFill dpi="0" rotWithShape="0">
            <a:blip r:embed="rId3"/>
            <a:srcRect/>
            <a:tile tx="0" ty="0" sx="100000" sy="100000" flip="none" algn="tl"/>
          </a:blipFill>
          <a:extLst>
            <a:ext uri="{AF507438-7753-43E0-B8FC-AC1667EBCBE1}">
              <a14:hiddenEffects xmlns:a14="http://schemas.microsoft.com/office/drawing/2010/main">
                <a:effectLst>
                  <a:outerShdw dist="17961" dir="18900000" algn="ctr" rotWithShape="0">
                    <a:srgbClr val="000000"/>
                  </a:outerShdw>
                </a:effectLst>
              </a14:hiddenEffects>
            </a:ext>
          </a:extLst>
        </p:spPr>
        <p:txBody>
          <a:bodyPr/>
          <a:lstStyle/>
          <a:p>
            <a:pPr>
              <a:defRPr/>
            </a:pPr>
            <a:r>
              <a:rPr lang="en-US" sz="3600" b="1" i="1" smtClean="0">
                <a:solidFill>
                  <a:srgbClr val="CC00FF"/>
                </a:solidFill>
                <a:effectLst>
                  <a:outerShdw blurRad="38100" dist="38100" dir="2700000" algn="tl">
                    <a:srgbClr val="C0C0C0"/>
                  </a:outerShdw>
                </a:effectLst>
              </a:rPr>
              <a:t>A   K A R M A   T Ö R V É N Y E</a:t>
            </a:r>
            <a:endParaRPr lang="en-US" smtClean="0"/>
          </a:p>
        </p:txBody>
      </p:sp>
      <p:sp>
        <p:nvSpPr>
          <p:cNvPr id="430083" name="AutoShape 3"/>
          <p:cNvSpPr>
            <a:spLocks noChangeArrowheads="1"/>
          </p:cNvSpPr>
          <p:nvPr/>
        </p:nvSpPr>
        <p:spPr bwMode="auto">
          <a:xfrm>
            <a:off x="152400" y="1343025"/>
            <a:ext cx="3124200" cy="1095375"/>
          </a:xfrm>
          <a:prstGeom prst="rightArrow">
            <a:avLst>
              <a:gd name="adj1" fmla="val 50000"/>
              <a:gd name="adj2" fmla="val 71304"/>
            </a:avLst>
          </a:prstGeom>
          <a:solidFill>
            <a:srgbClr val="6699FF"/>
          </a:solidFill>
          <a:ln w="9525">
            <a:solidFill>
              <a:srgbClr val="3333FF"/>
            </a:solidFill>
            <a:miter lim="800000"/>
            <a:headEnd/>
            <a:tailEnd/>
          </a:ln>
          <a:effectLst/>
          <a:extLs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nchor="ctr"/>
          <a:lstStyle/>
          <a:p>
            <a:r>
              <a:rPr lang="hu-HU" sz="2400" b="1" i="1">
                <a:solidFill>
                  <a:srgbClr val="000000"/>
                </a:solidFill>
                <a:latin typeface="Times New Roman" pitchFamily="18" charset="0"/>
              </a:rPr>
              <a:t>Segítő cselekedetek</a:t>
            </a:r>
            <a:endParaRPr lang="en-US" sz="2400" i="1">
              <a:solidFill>
                <a:srgbClr val="000000"/>
              </a:solidFill>
              <a:latin typeface="Times New Roman" pitchFamily="18" charset="0"/>
            </a:endParaRPr>
          </a:p>
        </p:txBody>
      </p:sp>
      <p:sp>
        <p:nvSpPr>
          <p:cNvPr id="430084" name="AutoShape 4"/>
          <p:cNvSpPr>
            <a:spLocks noChangeArrowheads="1"/>
          </p:cNvSpPr>
          <p:nvPr/>
        </p:nvSpPr>
        <p:spPr bwMode="auto">
          <a:xfrm>
            <a:off x="4800600" y="1584325"/>
            <a:ext cx="3200400" cy="549275"/>
          </a:xfrm>
          <a:prstGeom prst="flowChartAlternateProcess">
            <a:avLst/>
          </a:prstGeom>
          <a:solidFill>
            <a:srgbClr val="66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Jó körülmények</a:t>
            </a:r>
            <a:endParaRPr lang="en-US" sz="2400">
              <a:solidFill>
                <a:srgbClr val="000000"/>
              </a:solidFill>
              <a:latin typeface="Times New Roman" pitchFamily="18" charset="0"/>
            </a:endParaRPr>
          </a:p>
        </p:txBody>
      </p:sp>
      <p:sp>
        <p:nvSpPr>
          <p:cNvPr id="430085" name="AutoShape 5"/>
          <p:cNvSpPr>
            <a:spLocks noChangeArrowheads="1"/>
          </p:cNvSpPr>
          <p:nvPr/>
        </p:nvSpPr>
        <p:spPr bwMode="auto">
          <a:xfrm>
            <a:off x="304800" y="1952625"/>
            <a:ext cx="3429000" cy="1095375"/>
          </a:xfrm>
          <a:prstGeom prst="rightArrow">
            <a:avLst>
              <a:gd name="adj1" fmla="val 50000"/>
              <a:gd name="adj2" fmla="val 78261"/>
            </a:avLst>
          </a:prstGeom>
          <a:solidFill>
            <a:srgbClr val="FF66FF"/>
          </a:solidFill>
          <a:ln w="9525">
            <a:solidFill>
              <a:srgbClr val="3333FF"/>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wrap="none" anchor="ctr"/>
          <a:lstStyle/>
          <a:p>
            <a:r>
              <a:rPr lang="hu-HU" sz="2400" b="1" i="1">
                <a:solidFill>
                  <a:srgbClr val="000000"/>
                </a:solidFill>
                <a:latin typeface="Times New Roman" pitchFamily="18" charset="0"/>
              </a:rPr>
              <a:t>Ártalmas cselekedetek</a:t>
            </a:r>
            <a:endParaRPr lang="en-US" sz="2400" i="1">
              <a:solidFill>
                <a:srgbClr val="000000"/>
              </a:solidFill>
              <a:latin typeface="Times New Roman" pitchFamily="18" charset="0"/>
            </a:endParaRPr>
          </a:p>
        </p:txBody>
      </p:sp>
      <p:sp>
        <p:nvSpPr>
          <p:cNvPr id="430086" name="AutoShape 6"/>
          <p:cNvSpPr>
            <a:spLocks noChangeArrowheads="1"/>
          </p:cNvSpPr>
          <p:nvPr/>
        </p:nvSpPr>
        <p:spPr bwMode="auto">
          <a:xfrm>
            <a:off x="5029200" y="2193925"/>
            <a:ext cx="3200400" cy="549275"/>
          </a:xfrm>
          <a:prstGeom prst="flowChartAlternateProcess">
            <a:avLst/>
          </a:prstGeom>
          <a:solidFill>
            <a:srgbClr val="FF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Rossz körülmények</a:t>
            </a:r>
            <a:endParaRPr lang="en-US" sz="2400">
              <a:solidFill>
                <a:srgbClr val="000000"/>
              </a:solidFill>
              <a:latin typeface="Times New Roman" pitchFamily="18" charset="0"/>
            </a:endParaRPr>
          </a:p>
        </p:txBody>
      </p:sp>
      <p:sp>
        <p:nvSpPr>
          <p:cNvPr id="430087" name="AutoShape 7"/>
          <p:cNvSpPr>
            <a:spLocks noChangeArrowheads="1"/>
          </p:cNvSpPr>
          <p:nvPr/>
        </p:nvSpPr>
        <p:spPr bwMode="auto">
          <a:xfrm>
            <a:off x="533400" y="2590800"/>
            <a:ext cx="3429000" cy="1095375"/>
          </a:xfrm>
          <a:prstGeom prst="rightArrow">
            <a:avLst>
              <a:gd name="adj1" fmla="val 50000"/>
              <a:gd name="adj2" fmla="val 78261"/>
            </a:avLst>
          </a:prstGeom>
          <a:solidFill>
            <a:srgbClr val="CC6600"/>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i="1">
                <a:solidFill>
                  <a:srgbClr val="000000"/>
                </a:solidFill>
                <a:latin typeface="Times New Roman" pitchFamily="18" charset="0"/>
              </a:rPr>
              <a:t>Vágyak, törekvések</a:t>
            </a:r>
            <a:endParaRPr lang="en-US" sz="2400" i="1">
              <a:solidFill>
                <a:srgbClr val="000000"/>
              </a:solidFill>
              <a:latin typeface="Times New Roman" pitchFamily="18" charset="0"/>
            </a:endParaRPr>
          </a:p>
        </p:txBody>
      </p:sp>
      <p:sp>
        <p:nvSpPr>
          <p:cNvPr id="430088" name="AutoShape 8"/>
          <p:cNvSpPr>
            <a:spLocks noChangeArrowheads="1"/>
          </p:cNvSpPr>
          <p:nvPr/>
        </p:nvSpPr>
        <p:spPr bwMode="auto">
          <a:xfrm>
            <a:off x="5257800" y="2803525"/>
            <a:ext cx="3200400" cy="549275"/>
          </a:xfrm>
          <a:prstGeom prst="flowChartAlternateProcess">
            <a:avLst/>
          </a:prstGeom>
          <a:solidFill>
            <a:srgbClr val="CC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Tehetségek, képességek</a:t>
            </a:r>
            <a:endParaRPr lang="en-US" sz="2400">
              <a:solidFill>
                <a:srgbClr val="000000"/>
              </a:solidFill>
              <a:latin typeface="Times New Roman" pitchFamily="18" charset="0"/>
            </a:endParaRPr>
          </a:p>
        </p:txBody>
      </p:sp>
      <p:sp>
        <p:nvSpPr>
          <p:cNvPr id="430089" name="AutoShape 9"/>
          <p:cNvSpPr>
            <a:spLocks noChangeArrowheads="1"/>
          </p:cNvSpPr>
          <p:nvPr/>
        </p:nvSpPr>
        <p:spPr bwMode="auto">
          <a:xfrm>
            <a:off x="762000" y="3200400"/>
            <a:ext cx="3429000" cy="1095375"/>
          </a:xfrm>
          <a:prstGeom prst="rightArrow">
            <a:avLst>
              <a:gd name="adj1" fmla="val 50000"/>
              <a:gd name="adj2" fmla="val 78261"/>
            </a:avLst>
          </a:prstGeom>
          <a:solidFill>
            <a:srgbClr val="FFFF00"/>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i="1">
                <a:solidFill>
                  <a:srgbClr val="000000"/>
                </a:solidFill>
                <a:latin typeface="Times New Roman" pitchFamily="18" charset="0"/>
              </a:rPr>
              <a:t> </a:t>
            </a:r>
            <a:r>
              <a:rPr lang="hu-HU" sz="2400" b="1" i="1">
                <a:solidFill>
                  <a:srgbClr val="000000"/>
                </a:solidFill>
                <a:latin typeface="Times New Roman" pitchFamily="18" charset="0"/>
              </a:rPr>
              <a:t>Következetesség</a:t>
            </a:r>
            <a:endParaRPr lang="en-US" sz="2400" i="1">
              <a:solidFill>
                <a:srgbClr val="000000"/>
              </a:solidFill>
              <a:latin typeface="Times New Roman" pitchFamily="18" charset="0"/>
            </a:endParaRPr>
          </a:p>
        </p:txBody>
      </p:sp>
      <p:sp>
        <p:nvSpPr>
          <p:cNvPr id="430090" name="AutoShape 10"/>
          <p:cNvSpPr>
            <a:spLocks noChangeArrowheads="1"/>
          </p:cNvSpPr>
          <p:nvPr/>
        </p:nvSpPr>
        <p:spPr bwMode="auto">
          <a:xfrm>
            <a:off x="5468938" y="3429000"/>
            <a:ext cx="3200400" cy="54927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Jellem</a:t>
            </a:r>
            <a:endParaRPr lang="en-US" sz="2400">
              <a:solidFill>
                <a:srgbClr val="000000"/>
              </a:solidFill>
              <a:latin typeface="Times New Roman" pitchFamily="18" charset="0"/>
            </a:endParaRPr>
          </a:p>
        </p:txBody>
      </p:sp>
      <p:sp>
        <p:nvSpPr>
          <p:cNvPr id="430091" name="AutoShape 11"/>
          <p:cNvSpPr>
            <a:spLocks noChangeArrowheads="1"/>
          </p:cNvSpPr>
          <p:nvPr/>
        </p:nvSpPr>
        <p:spPr bwMode="auto">
          <a:xfrm>
            <a:off x="973138" y="3816350"/>
            <a:ext cx="3429000" cy="1095375"/>
          </a:xfrm>
          <a:prstGeom prst="rightArrow">
            <a:avLst>
              <a:gd name="adj1" fmla="val 50000"/>
              <a:gd name="adj2" fmla="val 78261"/>
            </a:avLst>
          </a:prstGeom>
          <a:solidFill>
            <a:srgbClr val="00FFFF"/>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i="1">
                <a:solidFill>
                  <a:srgbClr val="000000"/>
                </a:solidFill>
                <a:latin typeface="Times New Roman" pitchFamily="18" charset="0"/>
              </a:rPr>
              <a:t>Sikerek</a:t>
            </a:r>
            <a:endParaRPr lang="en-US" sz="2400" i="1">
              <a:solidFill>
                <a:srgbClr val="000000"/>
              </a:solidFill>
              <a:latin typeface="Times New Roman" pitchFamily="18" charset="0"/>
            </a:endParaRPr>
          </a:p>
        </p:txBody>
      </p:sp>
      <p:sp>
        <p:nvSpPr>
          <p:cNvPr id="430092" name="AutoShape 12"/>
          <p:cNvSpPr>
            <a:spLocks noChangeArrowheads="1"/>
          </p:cNvSpPr>
          <p:nvPr/>
        </p:nvSpPr>
        <p:spPr bwMode="auto">
          <a:xfrm>
            <a:off x="5697538" y="4084638"/>
            <a:ext cx="3200400" cy="549275"/>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Lelkesedés</a:t>
            </a:r>
            <a:endParaRPr lang="en-US" sz="2400">
              <a:solidFill>
                <a:srgbClr val="000000"/>
              </a:solidFill>
              <a:latin typeface="Times New Roman" pitchFamily="18" charset="0"/>
            </a:endParaRPr>
          </a:p>
        </p:txBody>
      </p:sp>
      <p:sp>
        <p:nvSpPr>
          <p:cNvPr id="430093" name="AutoShape 13"/>
          <p:cNvSpPr>
            <a:spLocks noChangeArrowheads="1"/>
          </p:cNvSpPr>
          <p:nvPr/>
        </p:nvSpPr>
        <p:spPr bwMode="auto">
          <a:xfrm>
            <a:off x="685800" y="4419600"/>
            <a:ext cx="3429000" cy="1095375"/>
          </a:xfrm>
          <a:prstGeom prst="rightArrow">
            <a:avLst>
              <a:gd name="adj1" fmla="val 50000"/>
              <a:gd name="adj2" fmla="val 78261"/>
            </a:avLst>
          </a:prstGeom>
          <a:solidFill>
            <a:srgbClr val="CC00FF"/>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i="1">
                <a:solidFill>
                  <a:srgbClr val="000000"/>
                </a:solidFill>
                <a:latin typeface="Times New Roman" pitchFamily="18" charset="0"/>
              </a:rPr>
              <a:t>Tapasztalatok</a:t>
            </a:r>
            <a:endParaRPr lang="en-US" sz="2400" i="1">
              <a:solidFill>
                <a:srgbClr val="000000"/>
              </a:solidFill>
              <a:latin typeface="Times New Roman" pitchFamily="18" charset="0"/>
            </a:endParaRPr>
          </a:p>
        </p:txBody>
      </p:sp>
      <p:sp>
        <p:nvSpPr>
          <p:cNvPr id="430094" name="AutoShape 14"/>
          <p:cNvSpPr>
            <a:spLocks noChangeArrowheads="1"/>
          </p:cNvSpPr>
          <p:nvPr/>
        </p:nvSpPr>
        <p:spPr bwMode="auto">
          <a:xfrm>
            <a:off x="5410200" y="4708525"/>
            <a:ext cx="3200400" cy="549275"/>
          </a:xfrm>
          <a:prstGeom prst="flowChartAlternateProcess">
            <a:avLst/>
          </a:prstGeom>
          <a:solidFill>
            <a:srgbClr val="CC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Bölcsesség</a:t>
            </a:r>
            <a:endParaRPr lang="en-US" sz="2400">
              <a:solidFill>
                <a:srgbClr val="000000"/>
              </a:solidFill>
              <a:latin typeface="Times New Roman" pitchFamily="18" charset="0"/>
            </a:endParaRPr>
          </a:p>
        </p:txBody>
      </p:sp>
      <p:sp>
        <p:nvSpPr>
          <p:cNvPr id="430095" name="AutoShape 15"/>
          <p:cNvSpPr>
            <a:spLocks noChangeArrowheads="1"/>
          </p:cNvSpPr>
          <p:nvPr/>
        </p:nvSpPr>
        <p:spPr bwMode="auto">
          <a:xfrm>
            <a:off x="381000" y="5029200"/>
            <a:ext cx="3429000" cy="1095375"/>
          </a:xfrm>
          <a:prstGeom prst="rightArrow">
            <a:avLst>
              <a:gd name="adj1" fmla="val 50000"/>
              <a:gd name="adj2" fmla="val 78261"/>
            </a:avLst>
          </a:prstGeom>
          <a:solidFill>
            <a:schemeClr val="accent1"/>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i="1">
                <a:solidFill>
                  <a:srgbClr val="000000"/>
                </a:solidFill>
                <a:latin typeface="Times New Roman" pitchFamily="18" charset="0"/>
              </a:rPr>
              <a:t> Fájdalmas tapasztalatok</a:t>
            </a:r>
            <a:endParaRPr lang="en-US" sz="2400" i="1">
              <a:solidFill>
                <a:srgbClr val="000000"/>
              </a:solidFill>
              <a:latin typeface="Times New Roman" pitchFamily="18" charset="0"/>
            </a:endParaRPr>
          </a:p>
        </p:txBody>
      </p:sp>
      <p:sp>
        <p:nvSpPr>
          <p:cNvPr id="430096" name="AutoShape 16"/>
          <p:cNvSpPr>
            <a:spLocks noChangeArrowheads="1"/>
          </p:cNvSpPr>
          <p:nvPr/>
        </p:nvSpPr>
        <p:spPr bwMode="auto">
          <a:xfrm>
            <a:off x="5105400" y="5334000"/>
            <a:ext cx="3200400" cy="54927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Lelkiismeret</a:t>
            </a:r>
            <a:endParaRPr lang="en-US" sz="2400">
              <a:solidFill>
                <a:srgbClr val="000000"/>
              </a:solidFill>
              <a:latin typeface="Times New Roman" pitchFamily="18" charset="0"/>
            </a:endParaRPr>
          </a:p>
        </p:txBody>
      </p:sp>
      <p:sp>
        <p:nvSpPr>
          <p:cNvPr id="430097" name="AutoShape 17"/>
          <p:cNvSpPr>
            <a:spLocks noChangeArrowheads="1"/>
          </p:cNvSpPr>
          <p:nvPr/>
        </p:nvSpPr>
        <p:spPr bwMode="auto">
          <a:xfrm>
            <a:off x="228600" y="5638800"/>
            <a:ext cx="3276600" cy="1095375"/>
          </a:xfrm>
          <a:prstGeom prst="rightArrow">
            <a:avLst>
              <a:gd name="adj1" fmla="val 50000"/>
              <a:gd name="adj2" fmla="val 74783"/>
            </a:avLst>
          </a:prstGeom>
          <a:solidFill>
            <a:schemeClr val="folHlink"/>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i="1">
                <a:solidFill>
                  <a:srgbClr val="000000"/>
                </a:solidFill>
                <a:latin typeface="Times New Roman" pitchFamily="18" charset="0"/>
              </a:rPr>
              <a:t>Szolgálni akarás</a:t>
            </a:r>
            <a:endParaRPr lang="en-US" sz="2400" i="1">
              <a:solidFill>
                <a:srgbClr val="000000"/>
              </a:solidFill>
              <a:latin typeface="Times New Roman" pitchFamily="18" charset="0"/>
            </a:endParaRPr>
          </a:p>
        </p:txBody>
      </p:sp>
      <p:sp>
        <p:nvSpPr>
          <p:cNvPr id="430098" name="AutoShape 18"/>
          <p:cNvSpPr>
            <a:spLocks noChangeArrowheads="1"/>
          </p:cNvSpPr>
          <p:nvPr/>
        </p:nvSpPr>
        <p:spPr bwMode="auto">
          <a:xfrm>
            <a:off x="4800600" y="5943600"/>
            <a:ext cx="3200400" cy="549275"/>
          </a:xfrm>
          <a:prstGeom prst="flowChartAlternateProcess">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Spiritualitás</a:t>
            </a:r>
            <a:endParaRPr lang="en-US" sz="2400">
              <a:solidFill>
                <a:srgbClr val="000000"/>
              </a:solidFill>
              <a:latin typeface="Times New Roman" pitchFamily="18" charset="0"/>
            </a:endParaRPr>
          </a:p>
        </p:txBody>
      </p:sp>
      <p:sp>
        <p:nvSpPr>
          <p:cNvPr id="430099" name="Text Box 19"/>
          <p:cNvSpPr txBox="1">
            <a:spLocks noChangeArrowheads="1"/>
          </p:cNvSpPr>
          <p:nvPr/>
        </p:nvSpPr>
        <p:spPr bwMode="auto">
          <a:xfrm>
            <a:off x="152400" y="914400"/>
            <a:ext cx="3414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2"/>
                </a:solidFill>
                <a:latin typeface="Times New Roman" pitchFamily="18" charset="0"/>
              </a:defRPr>
            </a:lvl1pPr>
            <a:lvl2pPr marL="742950" indent="-285750">
              <a:defRPr sz="2400">
                <a:solidFill>
                  <a:schemeClr val="accent2"/>
                </a:solidFill>
                <a:latin typeface="Times New Roman" pitchFamily="18" charset="0"/>
              </a:defRPr>
            </a:lvl2pPr>
            <a:lvl3pPr marL="1143000" indent="-228600">
              <a:defRPr sz="2400">
                <a:solidFill>
                  <a:schemeClr val="accent2"/>
                </a:solidFill>
                <a:latin typeface="Times New Roman" pitchFamily="18" charset="0"/>
              </a:defRPr>
            </a:lvl3pPr>
            <a:lvl4pPr marL="1600200" indent="-228600">
              <a:defRPr sz="2400">
                <a:solidFill>
                  <a:schemeClr val="accent2"/>
                </a:solidFill>
                <a:latin typeface="Times New Roman" pitchFamily="18" charset="0"/>
              </a:defRPr>
            </a:lvl4pPr>
            <a:lvl5pPr marL="2057400" indent="-228600">
              <a:defRPr sz="2400">
                <a:solidFill>
                  <a:schemeClr val="accent2"/>
                </a:solidFill>
                <a:latin typeface="Times New Roman" pitchFamily="18" charset="0"/>
              </a:defRPr>
            </a:lvl5pPr>
            <a:lvl6pPr marL="25146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6pPr>
            <a:lvl7pPr marL="29718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7pPr>
            <a:lvl8pPr marL="34290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8pPr>
            <a:lvl9pPr marL="38862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9pPr>
          </a:lstStyle>
          <a:p>
            <a:pPr algn="l"/>
            <a:r>
              <a:rPr lang="en-US" b="1">
                <a:solidFill>
                  <a:srgbClr val="3333FF"/>
                </a:solidFill>
                <a:latin typeface="Arial" charset="0"/>
              </a:rPr>
              <a:t>AZ </a:t>
            </a:r>
            <a:r>
              <a:rPr lang="hu-HU" b="1">
                <a:solidFill>
                  <a:srgbClr val="3333FF"/>
                </a:solidFill>
                <a:latin typeface="Arial" charset="0"/>
              </a:rPr>
              <a:t>ELMÚLT ÉLETBŐL</a:t>
            </a:r>
            <a:endParaRPr lang="en-US" b="1">
              <a:solidFill>
                <a:srgbClr val="000000"/>
              </a:solidFill>
              <a:latin typeface="Arial" charset="0"/>
            </a:endParaRPr>
          </a:p>
        </p:txBody>
      </p:sp>
      <p:sp>
        <p:nvSpPr>
          <p:cNvPr id="430100" name="Text Box 20"/>
          <p:cNvSpPr txBox="1">
            <a:spLocks noChangeArrowheads="1"/>
          </p:cNvSpPr>
          <p:nvPr/>
        </p:nvSpPr>
        <p:spPr bwMode="auto">
          <a:xfrm>
            <a:off x="4916488" y="914400"/>
            <a:ext cx="297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2"/>
                </a:solidFill>
                <a:latin typeface="Times New Roman" pitchFamily="18" charset="0"/>
              </a:defRPr>
            </a:lvl1pPr>
            <a:lvl2pPr marL="742950" indent="-285750">
              <a:defRPr sz="2400">
                <a:solidFill>
                  <a:schemeClr val="accent2"/>
                </a:solidFill>
                <a:latin typeface="Times New Roman" pitchFamily="18" charset="0"/>
              </a:defRPr>
            </a:lvl2pPr>
            <a:lvl3pPr marL="1143000" indent="-228600">
              <a:defRPr sz="2400">
                <a:solidFill>
                  <a:schemeClr val="accent2"/>
                </a:solidFill>
                <a:latin typeface="Times New Roman" pitchFamily="18" charset="0"/>
              </a:defRPr>
            </a:lvl3pPr>
            <a:lvl4pPr marL="1600200" indent="-228600">
              <a:defRPr sz="2400">
                <a:solidFill>
                  <a:schemeClr val="accent2"/>
                </a:solidFill>
                <a:latin typeface="Times New Roman" pitchFamily="18" charset="0"/>
              </a:defRPr>
            </a:lvl4pPr>
            <a:lvl5pPr marL="2057400" indent="-228600">
              <a:defRPr sz="2400">
                <a:solidFill>
                  <a:schemeClr val="accent2"/>
                </a:solidFill>
                <a:latin typeface="Times New Roman" pitchFamily="18" charset="0"/>
              </a:defRPr>
            </a:lvl5pPr>
            <a:lvl6pPr marL="25146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6pPr>
            <a:lvl7pPr marL="29718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7pPr>
            <a:lvl8pPr marL="34290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8pPr>
            <a:lvl9pPr marL="38862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9pPr>
          </a:lstStyle>
          <a:p>
            <a:pPr algn="l"/>
            <a:r>
              <a:rPr lang="en-US" b="1">
                <a:solidFill>
                  <a:srgbClr val="FFFFFF"/>
                </a:solidFill>
                <a:latin typeface="Arial" charset="0"/>
              </a:rPr>
              <a:t>A </a:t>
            </a:r>
            <a:r>
              <a:rPr lang="hu-HU" b="1">
                <a:solidFill>
                  <a:srgbClr val="FFFFFF"/>
                </a:solidFill>
                <a:latin typeface="Arial" charset="0"/>
              </a:rPr>
              <a:t>JELEN ÉLETBEN</a:t>
            </a:r>
            <a:endParaRPr lang="en-US" b="1">
              <a:solidFill>
                <a:srgbClr val="000000"/>
              </a:solidFill>
              <a:latin typeface="Arial"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430082"/>
                                        </p:tgtEl>
                                        <p:attrNameLst>
                                          <p:attrName>style.visibility</p:attrName>
                                        </p:attrNameLst>
                                      </p:cBhvr>
                                      <p:to>
                                        <p:strVal val="visible"/>
                                      </p:to>
                                    </p:set>
                                    <p:animEffect transition="in" filter="box(out)">
                                      <p:cBhvr>
                                        <p:cTn id="7" dur="500"/>
                                        <p:tgtEl>
                                          <p:spTgt spid="430082"/>
                                        </p:tgtEl>
                                      </p:cBhvr>
                                    </p:animEffect>
                                  </p:childTnLst>
                                </p:cTn>
                              </p:par>
                            </p:childTnLst>
                          </p:cTn>
                        </p:par>
                        <p:par>
                          <p:cTn id="8" fill="hold" nodeType="withGroup">
                            <p:stCondLst>
                              <p:cond delay="1000"/>
                            </p:stCondLst>
                            <p:childTnLst>
                              <p:par>
                                <p:cTn id="9" presetID="4" presetClass="entr" presetSubtype="32" fill="hold" grpId="0" nodeType="afterEffect">
                                  <p:stCondLst>
                                    <p:cond delay="0"/>
                                  </p:stCondLst>
                                  <p:childTnLst>
                                    <p:set>
                                      <p:cBhvr>
                                        <p:cTn id="10" dur="1" fill="hold">
                                          <p:stCondLst>
                                            <p:cond delay="0"/>
                                          </p:stCondLst>
                                        </p:cTn>
                                        <p:tgtEl>
                                          <p:spTgt spid="430099"/>
                                        </p:tgtEl>
                                        <p:attrNameLst>
                                          <p:attrName>style.visibility</p:attrName>
                                        </p:attrNameLst>
                                      </p:cBhvr>
                                      <p:to>
                                        <p:strVal val="visible"/>
                                      </p:to>
                                    </p:set>
                                    <p:animEffect transition="in" filter="box(out)">
                                      <p:cBhvr>
                                        <p:cTn id="11" dur="500"/>
                                        <p:tgtEl>
                                          <p:spTgt spid="430099"/>
                                        </p:tgtEl>
                                      </p:cBhvr>
                                    </p:animEffect>
                                  </p:childTnLst>
                                </p:cTn>
                              </p:par>
                            </p:childTnLst>
                          </p:cTn>
                        </p:par>
                        <p:par>
                          <p:cTn id="12" fill="hold" nodeType="afterGroup">
                            <p:stCondLst>
                              <p:cond delay="1500"/>
                            </p:stCondLst>
                            <p:childTnLst>
                              <p:par>
                                <p:cTn id="13" presetID="4" presetClass="entr" presetSubtype="32" fill="hold" grpId="0" nodeType="afterEffect">
                                  <p:stCondLst>
                                    <p:cond delay="0"/>
                                  </p:stCondLst>
                                  <p:childTnLst>
                                    <p:set>
                                      <p:cBhvr>
                                        <p:cTn id="14" dur="1" fill="hold">
                                          <p:stCondLst>
                                            <p:cond delay="0"/>
                                          </p:stCondLst>
                                        </p:cTn>
                                        <p:tgtEl>
                                          <p:spTgt spid="430100"/>
                                        </p:tgtEl>
                                        <p:attrNameLst>
                                          <p:attrName>style.visibility</p:attrName>
                                        </p:attrNameLst>
                                      </p:cBhvr>
                                      <p:to>
                                        <p:strVal val="visible"/>
                                      </p:to>
                                    </p:set>
                                    <p:animEffect transition="in" filter="box(out)">
                                      <p:cBhvr>
                                        <p:cTn id="15" dur="500"/>
                                        <p:tgtEl>
                                          <p:spTgt spid="430100"/>
                                        </p:tgtEl>
                                      </p:cBhvr>
                                    </p:animEffect>
                                  </p:childTnLst>
                                </p:cTn>
                              </p:par>
                            </p:childTnLst>
                          </p:cTn>
                        </p:par>
                        <p:par>
                          <p:cTn id="16" fill="hold" nodeType="withGroup">
                            <p:stCondLst>
                              <p:cond delay="2000"/>
                            </p:stCondLst>
                            <p:childTnLst>
                              <p:par>
                                <p:cTn id="17" presetID="4" presetClass="entr" presetSubtype="32" fill="hold" grpId="0" nodeType="afterEffect">
                                  <p:stCondLst>
                                    <p:cond delay="0"/>
                                  </p:stCondLst>
                                  <p:childTnLst>
                                    <p:set>
                                      <p:cBhvr>
                                        <p:cTn id="18" dur="1" fill="hold">
                                          <p:stCondLst>
                                            <p:cond delay="0"/>
                                          </p:stCondLst>
                                        </p:cTn>
                                        <p:tgtEl>
                                          <p:spTgt spid="430083"/>
                                        </p:tgtEl>
                                        <p:attrNameLst>
                                          <p:attrName>style.visibility</p:attrName>
                                        </p:attrNameLst>
                                      </p:cBhvr>
                                      <p:to>
                                        <p:strVal val="visible"/>
                                      </p:to>
                                    </p:set>
                                    <p:animEffect transition="in" filter="box(out)">
                                      <p:cBhvr>
                                        <p:cTn id="19" dur="500"/>
                                        <p:tgtEl>
                                          <p:spTgt spid="430083"/>
                                        </p:tgtEl>
                                      </p:cBhvr>
                                    </p:animEffect>
                                  </p:childTnLst>
                                </p:cTn>
                              </p:par>
                            </p:childTnLst>
                          </p:cTn>
                        </p:par>
                        <p:par>
                          <p:cTn id="20" fill="hold" nodeType="afterGroup">
                            <p:stCondLst>
                              <p:cond delay="2500"/>
                            </p:stCondLst>
                            <p:childTnLst>
                              <p:par>
                                <p:cTn id="21" presetID="4" presetClass="entr" presetSubtype="32" fill="hold" grpId="0" nodeType="afterEffect">
                                  <p:stCondLst>
                                    <p:cond delay="0"/>
                                  </p:stCondLst>
                                  <p:childTnLst>
                                    <p:set>
                                      <p:cBhvr>
                                        <p:cTn id="22" dur="1" fill="hold">
                                          <p:stCondLst>
                                            <p:cond delay="0"/>
                                          </p:stCondLst>
                                        </p:cTn>
                                        <p:tgtEl>
                                          <p:spTgt spid="430084"/>
                                        </p:tgtEl>
                                        <p:attrNameLst>
                                          <p:attrName>style.visibility</p:attrName>
                                        </p:attrNameLst>
                                      </p:cBhvr>
                                      <p:to>
                                        <p:strVal val="visible"/>
                                      </p:to>
                                    </p:set>
                                    <p:animEffect transition="in" filter="box(out)">
                                      <p:cBhvr>
                                        <p:cTn id="23" dur="500"/>
                                        <p:tgtEl>
                                          <p:spTgt spid="430084"/>
                                        </p:tgtEl>
                                      </p:cBhvr>
                                    </p:animEffect>
                                  </p:childTnLst>
                                </p:cTn>
                              </p:par>
                            </p:childTnLst>
                          </p:cTn>
                        </p:par>
                        <p:par>
                          <p:cTn id="24" fill="hold" nodeType="withGroup">
                            <p:stCondLst>
                              <p:cond delay="3000"/>
                            </p:stCondLst>
                            <p:childTnLst>
                              <p:par>
                                <p:cTn id="25" presetID="4" presetClass="entr" presetSubtype="32" fill="hold" grpId="0" nodeType="afterEffect">
                                  <p:stCondLst>
                                    <p:cond delay="0"/>
                                  </p:stCondLst>
                                  <p:childTnLst>
                                    <p:set>
                                      <p:cBhvr>
                                        <p:cTn id="26" dur="1" fill="hold">
                                          <p:stCondLst>
                                            <p:cond delay="0"/>
                                          </p:stCondLst>
                                        </p:cTn>
                                        <p:tgtEl>
                                          <p:spTgt spid="430085"/>
                                        </p:tgtEl>
                                        <p:attrNameLst>
                                          <p:attrName>style.visibility</p:attrName>
                                        </p:attrNameLst>
                                      </p:cBhvr>
                                      <p:to>
                                        <p:strVal val="visible"/>
                                      </p:to>
                                    </p:set>
                                    <p:animEffect transition="in" filter="box(out)">
                                      <p:cBhvr>
                                        <p:cTn id="27" dur="500"/>
                                        <p:tgtEl>
                                          <p:spTgt spid="430085"/>
                                        </p:tgtEl>
                                      </p:cBhvr>
                                    </p:animEffect>
                                  </p:childTnLst>
                                </p:cTn>
                              </p:par>
                            </p:childTnLst>
                          </p:cTn>
                        </p:par>
                        <p:par>
                          <p:cTn id="28" fill="hold" nodeType="afterGroup">
                            <p:stCondLst>
                              <p:cond delay="3500"/>
                            </p:stCondLst>
                            <p:childTnLst>
                              <p:par>
                                <p:cTn id="29" presetID="4" presetClass="entr" presetSubtype="32" fill="hold" grpId="0" nodeType="afterEffect">
                                  <p:stCondLst>
                                    <p:cond delay="0"/>
                                  </p:stCondLst>
                                  <p:childTnLst>
                                    <p:set>
                                      <p:cBhvr>
                                        <p:cTn id="30" dur="1" fill="hold">
                                          <p:stCondLst>
                                            <p:cond delay="0"/>
                                          </p:stCondLst>
                                        </p:cTn>
                                        <p:tgtEl>
                                          <p:spTgt spid="430086"/>
                                        </p:tgtEl>
                                        <p:attrNameLst>
                                          <p:attrName>style.visibility</p:attrName>
                                        </p:attrNameLst>
                                      </p:cBhvr>
                                      <p:to>
                                        <p:strVal val="visible"/>
                                      </p:to>
                                    </p:set>
                                    <p:animEffect transition="in" filter="box(out)">
                                      <p:cBhvr>
                                        <p:cTn id="31" dur="500"/>
                                        <p:tgtEl>
                                          <p:spTgt spid="430086"/>
                                        </p:tgtEl>
                                      </p:cBhvr>
                                    </p:animEffect>
                                  </p:childTnLst>
                                </p:cTn>
                              </p:par>
                            </p:childTnLst>
                          </p:cTn>
                        </p:par>
                        <p:par>
                          <p:cTn id="32" fill="hold" nodeType="withGroup">
                            <p:stCondLst>
                              <p:cond delay="4000"/>
                            </p:stCondLst>
                            <p:childTnLst>
                              <p:par>
                                <p:cTn id="33" presetID="4" presetClass="entr" presetSubtype="32" fill="hold" grpId="0" nodeType="afterEffect">
                                  <p:stCondLst>
                                    <p:cond delay="0"/>
                                  </p:stCondLst>
                                  <p:childTnLst>
                                    <p:set>
                                      <p:cBhvr>
                                        <p:cTn id="34" dur="1" fill="hold">
                                          <p:stCondLst>
                                            <p:cond delay="0"/>
                                          </p:stCondLst>
                                        </p:cTn>
                                        <p:tgtEl>
                                          <p:spTgt spid="430087"/>
                                        </p:tgtEl>
                                        <p:attrNameLst>
                                          <p:attrName>style.visibility</p:attrName>
                                        </p:attrNameLst>
                                      </p:cBhvr>
                                      <p:to>
                                        <p:strVal val="visible"/>
                                      </p:to>
                                    </p:set>
                                    <p:animEffect transition="in" filter="box(out)">
                                      <p:cBhvr>
                                        <p:cTn id="35" dur="500"/>
                                        <p:tgtEl>
                                          <p:spTgt spid="430087"/>
                                        </p:tgtEl>
                                      </p:cBhvr>
                                    </p:animEffect>
                                  </p:childTnLst>
                                </p:cTn>
                              </p:par>
                            </p:childTnLst>
                          </p:cTn>
                        </p:par>
                        <p:par>
                          <p:cTn id="36" fill="hold" nodeType="afterGroup">
                            <p:stCondLst>
                              <p:cond delay="4500"/>
                            </p:stCondLst>
                            <p:childTnLst>
                              <p:par>
                                <p:cTn id="37" presetID="4" presetClass="entr" presetSubtype="32" fill="hold" grpId="0" nodeType="afterEffect">
                                  <p:stCondLst>
                                    <p:cond delay="0"/>
                                  </p:stCondLst>
                                  <p:childTnLst>
                                    <p:set>
                                      <p:cBhvr>
                                        <p:cTn id="38" dur="1" fill="hold">
                                          <p:stCondLst>
                                            <p:cond delay="0"/>
                                          </p:stCondLst>
                                        </p:cTn>
                                        <p:tgtEl>
                                          <p:spTgt spid="430088"/>
                                        </p:tgtEl>
                                        <p:attrNameLst>
                                          <p:attrName>style.visibility</p:attrName>
                                        </p:attrNameLst>
                                      </p:cBhvr>
                                      <p:to>
                                        <p:strVal val="visible"/>
                                      </p:to>
                                    </p:set>
                                    <p:animEffect transition="in" filter="box(out)">
                                      <p:cBhvr>
                                        <p:cTn id="39" dur="500"/>
                                        <p:tgtEl>
                                          <p:spTgt spid="430088"/>
                                        </p:tgtEl>
                                      </p:cBhvr>
                                    </p:animEffect>
                                  </p:childTnLst>
                                </p:cTn>
                              </p:par>
                            </p:childTnLst>
                          </p:cTn>
                        </p:par>
                        <p:par>
                          <p:cTn id="40" fill="hold" nodeType="withGroup">
                            <p:stCondLst>
                              <p:cond delay="5000"/>
                            </p:stCondLst>
                            <p:childTnLst>
                              <p:par>
                                <p:cTn id="41" presetID="4" presetClass="entr" presetSubtype="32" fill="hold" grpId="0" nodeType="afterEffect">
                                  <p:stCondLst>
                                    <p:cond delay="0"/>
                                  </p:stCondLst>
                                  <p:childTnLst>
                                    <p:set>
                                      <p:cBhvr>
                                        <p:cTn id="42" dur="1" fill="hold">
                                          <p:stCondLst>
                                            <p:cond delay="0"/>
                                          </p:stCondLst>
                                        </p:cTn>
                                        <p:tgtEl>
                                          <p:spTgt spid="430089"/>
                                        </p:tgtEl>
                                        <p:attrNameLst>
                                          <p:attrName>style.visibility</p:attrName>
                                        </p:attrNameLst>
                                      </p:cBhvr>
                                      <p:to>
                                        <p:strVal val="visible"/>
                                      </p:to>
                                    </p:set>
                                    <p:animEffect transition="in" filter="box(out)">
                                      <p:cBhvr>
                                        <p:cTn id="43" dur="500"/>
                                        <p:tgtEl>
                                          <p:spTgt spid="430089"/>
                                        </p:tgtEl>
                                      </p:cBhvr>
                                    </p:animEffect>
                                  </p:childTnLst>
                                </p:cTn>
                              </p:par>
                            </p:childTnLst>
                          </p:cTn>
                        </p:par>
                        <p:par>
                          <p:cTn id="44" fill="hold" nodeType="afterGroup">
                            <p:stCondLst>
                              <p:cond delay="5500"/>
                            </p:stCondLst>
                            <p:childTnLst>
                              <p:par>
                                <p:cTn id="45" presetID="4" presetClass="entr" presetSubtype="32" fill="hold" grpId="0" nodeType="afterEffect">
                                  <p:stCondLst>
                                    <p:cond delay="0"/>
                                  </p:stCondLst>
                                  <p:childTnLst>
                                    <p:set>
                                      <p:cBhvr>
                                        <p:cTn id="46" dur="1" fill="hold">
                                          <p:stCondLst>
                                            <p:cond delay="0"/>
                                          </p:stCondLst>
                                        </p:cTn>
                                        <p:tgtEl>
                                          <p:spTgt spid="430090"/>
                                        </p:tgtEl>
                                        <p:attrNameLst>
                                          <p:attrName>style.visibility</p:attrName>
                                        </p:attrNameLst>
                                      </p:cBhvr>
                                      <p:to>
                                        <p:strVal val="visible"/>
                                      </p:to>
                                    </p:set>
                                    <p:animEffect transition="in" filter="box(out)">
                                      <p:cBhvr>
                                        <p:cTn id="47" dur="500"/>
                                        <p:tgtEl>
                                          <p:spTgt spid="430090"/>
                                        </p:tgtEl>
                                      </p:cBhvr>
                                    </p:animEffect>
                                  </p:childTnLst>
                                </p:cTn>
                              </p:par>
                            </p:childTnLst>
                          </p:cTn>
                        </p:par>
                        <p:par>
                          <p:cTn id="48" fill="hold" nodeType="withGroup">
                            <p:stCondLst>
                              <p:cond delay="6000"/>
                            </p:stCondLst>
                            <p:childTnLst>
                              <p:par>
                                <p:cTn id="49" presetID="4" presetClass="entr" presetSubtype="32" fill="hold" grpId="0" nodeType="afterEffect">
                                  <p:stCondLst>
                                    <p:cond delay="0"/>
                                  </p:stCondLst>
                                  <p:childTnLst>
                                    <p:set>
                                      <p:cBhvr>
                                        <p:cTn id="50" dur="1" fill="hold">
                                          <p:stCondLst>
                                            <p:cond delay="0"/>
                                          </p:stCondLst>
                                        </p:cTn>
                                        <p:tgtEl>
                                          <p:spTgt spid="430091"/>
                                        </p:tgtEl>
                                        <p:attrNameLst>
                                          <p:attrName>style.visibility</p:attrName>
                                        </p:attrNameLst>
                                      </p:cBhvr>
                                      <p:to>
                                        <p:strVal val="visible"/>
                                      </p:to>
                                    </p:set>
                                    <p:animEffect transition="in" filter="box(out)">
                                      <p:cBhvr>
                                        <p:cTn id="51" dur="500"/>
                                        <p:tgtEl>
                                          <p:spTgt spid="430091"/>
                                        </p:tgtEl>
                                      </p:cBhvr>
                                    </p:animEffect>
                                  </p:childTnLst>
                                </p:cTn>
                              </p:par>
                            </p:childTnLst>
                          </p:cTn>
                        </p:par>
                        <p:par>
                          <p:cTn id="52" fill="hold" nodeType="afterGroup">
                            <p:stCondLst>
                              <p:cond delay="6500"/>
                            </p:stCondLst>
                            <p:childTnLst>
                              <p:par>
                                <p:cTn id="53" presetID="4" presetClass="entr" presetSubtype="32" fill="hold" grpId="0" nodeType="afterEffect">
                                  <p:stCondLst>
                                    <p:cond delay="0"/>
                                  </p:stCondLst>
                                  <p:childTnLst>
                                    <p:set>
                                      <p:cBhvr>
                                        <p:cTn id="54" dur="1" fill="hold">
                                          <p:stCondLst>
                                            <p:cond delay="0"/>
                                          </p:stCondLst>
                                        </p:cTn>
                                        <p:tgtEl>
                                          <p:spTgt spid="430092"/>
                                        </p:tgtEl>
                                        <p:attrNameLst>
                                          <p:attrName>style.visibility</p:attrName>
                                        </p:attrNameLst>
                                      </p:cBhvr>
                                      <p:to>
                                        <p:strVal val="visible"/>
                                      </p:to>
                                    </p:set>
                                    <p:animEffect transition="in" filter="box(out)">
                                      <p:cBhvr>
                                        <p:cTn id="55" dur="500"/>
                                        <p:tgtEl>
                                          <p:spTgt spid="430092"/>
                                        </p:tgtEl>
                                      </p:cBhvr>
                                    </p:animEffect>
                                  </p:childTnLst>
                                </p:cTn>
                              </p:par>
                            </p:childTnLst>
                          </p:cTn>
                        </p:par>
                        <p:par>
                          <p:cTn id="56" fill="hold" nodeType="withGroup">
                            <p:stCondLst>
                              <p:cond delay="7000"/>
                            </p:stCondLst>
                            <p:childTnLst>
                              <p:par>
                                <p:cTn id="57" presetID="4" presetClass="entr" presetSubtype="32" fill="hold" grpId="0" nodeType="afterEffect">
                                  <p:stCondLst>
                                    <p:cond delay="0"/>
                                  </p:stCondLst>
                                  <p:childTnLst>
                                    <p:set>
                                      <p:cBhvr>
                                        <p:cTn id="58" dur="1" fill="hold">
                                          <p:stCondLst>
                                            <p:cond delay="0"/>
                                          </p:stCondLst>
                                        </p:cTn>
                                        <p:tgtEl>
                                          <p:spTgt spid="430093"/>
                                        </p:tgtEl>
                                        <p:attrNameLst>
                                          <p:attrName>style.visibility</p:attrName>
                                        </p:attrNameLst>
                                      </p:cBhvr>
                                      <p:to>
                                        <p:strVal val="visible"/>
                                      </p:to>
                                    </p:set>
                                    <p:animEffect transition="in" filter="box(out)">
                                      <p:cBhvr>
                                        <p:cTn id="59" dur="500"/>
                                        <p:tgtEl>
                                          <p:spTgt spid="430093"/>
                                        </p:tgtEl>
                                      </p:cBhvr>
                                    </p:animEffect>
                                  </p:childTnLst>
                                </p:cTn>
                              </p:par>
                            </p:childTnLst>
                          </p:cTn>
                        </p:par>
                        <p:par>
                          <p:cTn id="60" fill="hold" nodeType="afterGroup">
                            <p:stCondLst>
                              <p:cond delay="7500"/>
                            </p:stCondLst>
                            <p:childTnLst>
                              <p:par>
                                <p:cTn id="61" presetID="4" presetClass="entr" presetSubtype="32" fill="hold" grpId="0" nodeType="afterEffect">
                                  <p:stCondLst>
                                    <p:cond delay="0"/>
                                  </p:stCondLst>
                                  <p:childTnLst>
                                    <p:set>
                                      <p:cBhvr>
                                        <p:cTn id="62" dur="1" fill="hold">
                                          <p:stCondLst>
                                            <p:cond delay="0"/>
                                          </p:stCondLst>
                                        </p:cTn>
                                        <p:tgtEl>
                                          <p:spTgt spid="430094"/>
                                        </p:tgtEl>
                                        <p:attrNameLst>
                                          <p:attrName>style.visibility</p:attrName>
                                        </p:attrNameLst>
                                      </p:cBhvr>
                                      <p:to>
                                        <p:strVal val="visible"/>
                                      </p:to>
                                    </p:set>
                                    <p:animEffect transition="in" filter="box(out)">
                                      <p:cBhvr>
                                        <p:cTn id="63" dur="500"/>
                                        <p:tgtEl>
                                          <p:spTgt spid="430094"/>
                                        </p:tgtEl>
                                      </p:cBhvr>
                                    </p:animEffect>
                                  </p:childTnLst>
                                </p:cTn>
                              </p:par>
                            </p:childTnLst>
                          </p:cTn>
                        </p:par>
                        <p:par>
                          <p:cTn id="64" fill="hold" nodeType="withGroup">
                            <p:stCondLst>
                              <p:cond delay="8000"/>
                            </p:stCondLst>
                            <p:childTnLst>
                              <p:par>
                                <p:cTn id="65" presetID="4" presetClass="entr" presetSubtype="32" fill="hold" grpId="0" nodeType="afterEffect">
                                  <p:stCondLst>
                                    <p:cond delay="0"/>
                                  </p:stCondLst>
                                  <p:childTnLst>
                                    <p:set>
                                      <p:cBhvr>
                                        <p:cTn id="66" dur="1" fill="hold">
                                          <p:stCondLst>
                                            <p:cond delay="0"/>
                                          </p:stCondLst>
                                        </p:cTn>
                                        <p:tgtEl>
                                          <p:spTgt spid="430095"/>
                                        </p:tgtEl>
                                        <p:attrNameLst>
                                          <p:attrName>style.visibility</p:attrName>
                                        </p:attrNameLst>
                                      </p:cBhvr>
                                      <p:to>
                                        <p:strVal val="visible"/>
                                      </p:to>
                                    </p:set>
                                    <p:animEffect transition="in" filter="box(out)">
                                      <p:cBhvr>
                                        <p:cTn id="67" dur="500"/>
                                        <p:tgtEl>
                                          <p:spTgt spid="430095"/>
                                        </p:tgtEl>
                                      </p:cBhvr>
                                    </p:animEffect>
                                  </p:childTnLst>
                                </p:cTn>
                              </p:par>
                            </p:childTnLst>
                          </p:cTn>
                        </p:par>
                        <p:par>
                          <p:cTn id="68" fill="hold" nodeType="afterGroup">
                            <p:stCondLst>
                              <p:cond delay="8500"/>
                            </p:stCondLst>
                            <p:childTnLst>
                              <p:par>
                                <p:cTn id="69" presetID="4" presetClass="entr" presetSubtype="32" fill="hold" grpId="0" nodeType="afterEffect">
                                  <p:stCondLst>
                                    <p:cond delay="0"/>
                                  </p:stCondLst>
                                  <p:childTnLst>
                                    <p:set>
                                      <p:cBhvr>
                                        <p:cTn id="70" dur="1" fill="hold">
                                          <p:stCondLst>
                                            <p:cond delay="0"/>
                                          </p:stCondLst>
                                        </p:cTn>
                                        <p:tgtEl>
                                          <p:spTgt spid="430096"/>
                                        </p:tgtEl>
                                        <p:attrNameLst>
                                          <p:attrName>style.visibility</p:attrName>
                                        </p:attrNameLst>
                                      </p:cBhvr>
                                      <p:to>
                                        <p:strVal val="visible"/>
                                      </p:to>
                                    </p:set>
                                    <p:animEffect transition="in" filter="box(out)">
                                      <p:cBhvr>
                                        <p:cTn id="71" dur="500"/>
                                        <p:tgtEl>
                                          <p:spTgt spid="430096"/>
                                        </p:tgtEl>
                                      </p:cBhvr>
                                    </p:animEffect>
                                  </p:childTnLst>
                                </p:cTn>
                              </p:par>
                            </p:childTnLst>
                          </p:cTn>
                        </p:par>
                        <p:par>
                          <p:cTn id="72" fill="hold" nodeType="withGroup">
                            <p:stCondLst>
                              <p:cond delay="9000"/>
                            </p:stCondLst>
                            <p:childTnLst>
                              <p:par>
                                <p:cTn id="73" presetID="4" presetClass="entr" presetSubtype="32" fill="hold" grpId="0" nodeType="afterEffect">
                                  <p:stCondLst>
                                    <p:cond delay="0"/>
                                  </p:stCondLst>
                                  <p:childTnLst>
                                    <p:set>
                                      <p:cBhvr>
                                        <p:cTn id="74" dur="1" fill="hold">
                                          <p:stCondLst>
                                            <p:cond delay="0"/>
                                          </p:stCondLst>
                                        </p:cTn>
                                        <p:tgtEl>
                                          <p:spTgt spid="430097"/>
                                        </p:tgtEl>
                                        <p:attrNameLst>
                                          <p:attrName>style.visibility</p:attrName>
                                        </p:attrNameLst>
                                      </p:cBhvr>
                                      <p:to>
                                        <p:strVal val="visible"/>
                                      </p:to>
                                    </p:set>
                                    <p:animEffect transition="in" filter="box(out)">
                                      <p:cBhvr>
                                        <p:cTn id="75" dur="500"/>
                                        <p:tgtEl>
                                          <p:spTgt spid="430097"/>
                                        </p:tgtEl>
                                      </p:cBhvr>
                                    </p:animEffect>
                                  </p:childTnLst>
                                </p:cTn>
                              </p:par>
                            </p:childTnLst>
                          </p:cTn>
                        </p:par>
                        <p:par>
                          <p:cTn id="76" fill="hold" nodeType="afterGroup">
                            <p:stCondLst>
                              <p:cond delay="9500"/>
                            </p:stCondLst>
                            <p:childTnLst>
                              <p:par>
                                <p:cTn id="77" presetID="4" presetClass="entr" presetSubtype="32" fill="hold" grpId="0" nodeType="afterEffect">
                                  <p:stCondLst>
                                    <p:cond delay="0"/>
                                  </p:stCondLst>
                                  <p:childTnLst>
                                    <p:set>
                                      <p:cBhvr>
                                        <p:cTn id="78" dur="1" fill="hold">
                                          <p:stCondLst>
                                            <p:cond delay="0"/>
                                          </p:stCondLst>
                                        </p:cTn>
                                        <p:tgtEl>
                                          <p:spTgt spid="430098"/>
                                        </p:tgtEl>
                                        <p:attrNameLst>
                                          <p:attrName>style.visibility</p:attrName>
                                        </p:attrNameLst>
                                      </p:cBhvr>
                                      <p:to>
                                        <p:strVal val="visible"/>
                                      </p:to>
                                    </p:set>
                                    <p:animEffect transition="in" filter="box(out)">
                                      <p:cBhvr>
                                        <p:cTn id="79" dur="500"/>
                                        <p:tgtEl>
                                          <p:spTgt spid="430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82" grpId="0" animBg="1" autoUpdateAnimBg="0"/>
      <p:bldP spid="430083" grpId="0" animBg="1" autoUpdateAnimBg="0"/>
      <p:bldP spid="430084" grpId="0" animBg="1" autoUpdateAnimBg="0"/>
      <p:bldP spid="430085" grpId="0" animBg="1" autoUpdateAnimBg="0"/>
      <p:bldP spid="430086" grpId="0" animBg="1" autoUpdateAnimBg="0"/>
      <p:bldP spid="430087" grpId="0" animBg="1" autoUpdateAnimBg="0"/>
      <p:bldP spid="430088" grpId="0" animBg="1" autoUpdateAnimBg="0"/>
      <p:bldP spid="430089" grpId="0" animBg="1" autoUpdateAnimBg="0"/>
      <p:bldP spid="430090" grpId="0" animBg="1" autoUpdateAnimBg="0"/>
      <p:bldP spid="430091" grpId="0" animBg="1" autoUpdateAnimBg="0"/>
      <p:bldP spid="430092" grpId="0" animBg="1" autoUpdateAnimBg="0"/>
      <p:bldP spid="430093" grpId="0" animBg="1" autoUpdateAnimBg="0"/>
      <p:bldP spid="430094" grpId="0" animBg="1" autoUpdateAnimBg="0"/>
      <p:bldP spid="430095" grpId="0" animBg="1" autoUpdateAnimBg="0"/>
      <p:bldP spid="430096" grpId="0" animBg="1" autoUpdateAnimBg="0"/>
      <p:bldP spid="430097" grpId="0" animBg="1" autoUpdateAnimBg="0"/>
      <p:bldP spid="430098" grpId="0" animBg="1" autoUpdateAnimBg="0"/>
      <p:bldP spid="430099" grpId="0" autoUpdateAnimBg="0"/>
      <p:bldP spid="43010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FF00"/>
            </a:gs>
            <a:gs pos="50000">
              <a:srgbClr val="336600"/>
            </a:gs>
            <a:gs pos="100000">
              <a:srgbClr val="00FF00"/>
            </a:gs>
          </a:gsLst>
          <a:lin ang="2700000" scaled="1"/>
        </a:gradFill>
        <a:effectLst/>
      </p:bgPr>
    </p:bg>
    <p:spTree>
      <p:nvGrpSpPr>
        <p:cNvPr id="1" name=""/>
        <p:cNvGrpSpPr/>
        <p:nvPr/>
      </p:nvGrpSpPr>
      <p:grpSpPr>
        <a:xfrm>
          <a:off x="0" y="0"/>
          <a:ext cx="0" cy="0"/>
          <a:chOff x="0" y="0"/>
          <a:chExt cx="0" cy="0"/>
        </a:xfrm>
      </p:grpSpPr>
      <p:sp>
        <p:nvSpPr>
          <p:cNvPr id="538626" name="Rectangle 2" descr="Újságpapír"/>
          <p:cNvSpPr>
            <a:spLocks noGrp="1" noChangeArrowheads="1"/>
          </p:cNvSpPr>
          <p:nvPr>
            <p:ph type="title"/>
          </p:nvPr>
        </p:nvSpPr>
        <p:spPr>
          <a:xfrm>
            <a:off x="685800" y="0"/>
            <a:ext cx="7772400" cy="762000"/>
          </a:xfrm>
          <a:blipFill dpi="0" rotWithShape="0">
            <a:blip r:embed="rId3"/>
            <a:srcRect/>
            <a:tile tx="0" ty="0" sx="100000" sy="100000" flip="none" algn="tl"/>
          </a:blipFill>
          <a:extLst>
            <a:ext uri="{AF507438-7753-43E0-B8FC-AC1667EBCBE1}">
              <a14:hiddenEffects xmlns:a14="http://schemas.microsoft.com/office/drawing/2010/main">
                <a:effectLst>
                  <a:outerShdw dist="17961" dir="18900000" algn="ctr" rotWithShape="0">
                    <a:srgbClr val="000000"/>
                  </a:outerShdw>
                </a:effectLst>
              </a14:hiddenEffects>
            </a:ext>
          </a:extLst>
        </p:spPr>
        <p:txBody>
          <a:bodyPr/>
          <a:lstStyle/>
          <a:p>
            <a:pPr>
              <a:defRPr/>
            </a:pPr>
            <a:r>
              <a:rPr lang="en-US" sz="3600" b="1" i="1" dirty="0" smtClean="0">
                <a:solidFill>
                  <a:srgbClr val="CC00FF"/>
                </a:solidFill>
                <a:effectLst>
                  <a:outerShdw blurRad="38100" dist="38100" dir="2700000" algn="tl">
                    <a:srgbClr val="C0C0C0"/>
                  </a:outerShdw>
                </a:effectLst>
              </a:rPr>
              <a:t>A   K A R M A   T Ö R V É N Y E</a:t>
            </a:r>
            <a:endParaRPr lang="en-US" dirty="0" smtClean="0"/>
          </a:p>
        </p:txBody>
      </p:sp>
      <p:sp>
        <p:nvSpPr>
          <p:cNvPr id="538627" name="AutoShape 3"/>
          <p:cNvSpPr>
            <a:spLocks noChangeArrowheads="1"/>
          </p:cNvSpPr>
          <p:nvPr/>
        </p:nvSpPr>
        <p:spPr bwMode="auto">
          <a:xfrm>
            <a:off x="152400" y="1343025"/>
            <a:ext cx="3124200" cy="1095375"/>
          </a:xfrm>
          <a:prstGeom prst="rightArrow">
            <a:avLst>
              <a:gd name="adj1" fmla="val 50000"/>
              <a:gd name="adj2" fmla="val 71304"/>
            </a:avLst>
          </a:prstGeom>
          <a:solidFill>
            <a:srgbClr val="6699FF"/>
          </a:solidFill>
          <a:ln w="9525">
            <a:solidFill>
              <a:srgbClr val="3333FF"/>
            </a:solidFill>
            <a:miter lim="800000"/>
            <a:headEnd/>
            <a:tailEnd/>
          </a:ln>
          <a:effectLst/>
          <a:extLst>
            <a:ext uri="{AF507438-7753-43E0-B8FC-AC1667EBCBE1}">
              <a14:hiddenEffects xmlns:a14="http://schemas.microsoft.com/office/drawing/2010/main">
                <a:effectLst>
                  <a:outerShdw dist="107763" dir="13500000" algn="ctr" rotWithShape="0">
                    <a:schemeClr val="bg2"/>
                  </a:outerShdw>
                </a:effectLst>
              </a14:hiddenEffects>
            </a:ext>
          </a:extLst>
        </p:spPr>
        <p:txBody>
          <a:bodyPr wrap="none" anchor="ctr"/>
          <a:lstStyle/>
          <a:p>
            <a:r>
              <a:rPr lang="hu-HU" sz="2400" b="1" i="1">
                <a:solidFill>
                  <a:srgbClr val="000000"/>
                </a:solidFill>
                <a:latin typeface="Times New Roman" pitchFamily="18" charset="0"/>
              </a:rPr>
              <a:t>Segítő cselekedetek</a:t>
            </a:r>
            <a:endParaRPr lang="en-US" sz="2400" i="1">
              <a:solidFill>
                <a:srgbClr val="000000"/>
              </a:solidFill>
              <a:latin typeface="Times New Roman" pitchFamily="18" charset="0"/>
            </a:endParaRPr>
          </a:p>
        </p:txBody>
      </p:sp>
      <p:sp>
        <p:nvSpPr>
          <p:cNvPr id="538628" name="AutoShape 4"/>
          <p:cNvSpPr>
            <a:spLocks noChangeArrowheads="1"/>
          </p:cNvSpPr>
          <p:nvPr/>
        </p:nvSpPr>
        <p:spPr bwMode="auto">
          <a:xfrm>
            <a:off x="4800600" y="1584325"/>
            <a:ext cx="3200400" cy="549275"/>
          </a:xfrm>
          <a:prstGeom prst="flowChartAlternateProcess">
            <a:avLst/>
          </a:prstGeom>
          <a:solidFill>
            <a:srgbClr val="66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Jó körülmények</a:t>
            </a:r>
            <a:endParaRPr lang="en-US" sz="2400">
              <a:solidFill>
                <a:srgbClr val="000000"/>
              </a:solidFill>
              <a:latin typeface="Times New Roman" pitchFamily="18" charset="0"/>
            </a:endParaRPr>
          </a:p>
        </p:txBody>
      </p:sp>
      <p:sp>
        <p:nvSpPr>
          <p:cNvPr id="538629" name="AutoShape 5"/>
          <p:cNvSpPr>
            <a:spLocks noChangeArrowheads="1"/>
          </p:cNvSpPr>
          <p:nvPr/>
        </p:nvSpPr>
        <p:spPr bwMode="auto">
          <a:xfrm>
            <a:off x="304800" y="1952625"/>
            <a:ext cx="3429000" cy="1095375"/>
          </a:xfrm>
          <a:prstGeom prst="rightArrow">
            <a:avLst>
              <a:gd name="adj1" fmla="val 50000"/>
              <a:gd name="adj2" fmla="val 78261"/>
            </a:avLst>
          </a:prstGeom>
          <a:solidFill>
            <a:srgbClr val="FF66FF"/>
          </a:solidFill>
          <a:ln w="9525">
            <a:solidFill>
              <a:srgbClr val="3333FF"/>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wrap="none" anchor="ctr"/>
          <a:lstStyle/>
          <a:p>
            <a:r>
              <a:rPr lang="hu-HU" sz="2400" b="1" i="1">
                <a:solidFill>
                  <a:srgbClr val="000000"/>
                </a:solidFill>
                <a:latin typeface="Times New Roman" pitchFamily="18" charset="0"/>
              </a:rPr>
              <a:t>Ártalmas cselekedetek</a:t>
            </a:r>
            <a:endParaRPr lang="en-US" sz="2400" i="1">
              <a:solidFill>
                <a:srgbClr val="000000"/>
              </a:solidFill>
              <a:latin typeface="Times New Roman" pitchFamily="18" charset="0"/>
            </a:endParaRPr>
          </a:p>
        </p:txBody>
      </p:sp>
      <p:sp>
        <p:nvSpPr>
          <p:cNvPr id="538630" name="AutoShape 6"/>
          <p:cNvSpPr>
            <a:spLocks noChangeArrowheads="1"/>
          </p:cNvSpPr>
          <p:nvPr/>
        </p:nvSpPr>
        <p:spPr bwMode="auto">
          <a:xfrm>
            <a:off x="5029200" y="2193925"/>
            <a:ext cx="3200400" cy="549275"/>
          </a:xfrm>
          <a:prstGeom prst="flowChartAlternateProcess">
            <a:avLst/>
          </a:prstGeom>
          <a:solidFill>
            <a:srgbClr val="FF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Rossz körülmények</a:t>
            </a:r>
            <a:endParaRPr lang="en-US" sz="2400">
              <a:solidFill>
                <a:srgbClr val="000000"/>
              </a:solidFill>
              <a:latin typeface="Times New Roman" pitchFamily="18" charset="0"/>
            </a:endParaRPr>
          </a:p>
        </p:txBody>
      </p:sp>
      <p:sp>
        <p:nvSpPr>
          <p:cNvPr id="538631" name="AutoShape 7"/>
          <p:cNvSpPr>
            <a:spLocks noChangeArrowheads="1"/>
          </p:cNvSpPr>
          <p:nvPr/>
        </p:nvSpPr>
        <p:spPr bwMode="auto">
          <a:xfrm>
            <a:off x="533400" y="2590800"/>
            <a:ext cx="3429000" cy="1095375"/>
          </a:xfrm>
          <a:prstGeom prst="rightArrow">
            <a:avLst>
              <a:gd name="adj1" fmla="val 50000"/>
              <a:gd name="adj2" fmla="val 78261"/>
            </a:avLst>
          </a:prstGeom>
          <a:solidFill>
            <a:srgbClr val="CC6600"/>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i="1">
                <a:solidFill>
                  <a:srgbClr val="000000"/>
                </a:solidFill>
                <a:latin typeface="Times New Roman" pitchFamily="18" charset="0"/>
              </a:rPr>
              <a:t>Vágyak, törekvések</a:t>
            </a:r>
            <a:endParaRPr lang="en-US" sz="2400" i="1">
              <a:solidFill>
                <a:srgbClr val="000000"/>
              </a:solidFill>
              <a:latin typeface="Times New Roman" pitchFamily="18" charset="0"/>
            </a:endParaRPr>
          </a:p>
        </p:txBody>
      </p:sp>
      <p:sp>
        <p:nvSpPr>
          <p:cNvPr id="538632" name="AutoShape 8"/>
          <p:cNvSpPr>
            <a:spLocks noChangeArrowheads="1"/>
          </p:cNvSpPr>
          <p:nvPr/>
        </p:nvSpPr>
        <p:spPr bwMode="auto">
          <a:xfrm>
            <a:off x="5257800" y="2803525"/>
            <a:ext cx="3200400" cy="549275"/>
          </a:xfrm>
          <a:prstGeom prst="flowChartAlternateProcess">
            <a:avLst/>
          </a:prstGeom>
          <a:solidFill>
            <a:srgbClr val="CC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Tehetségek, képességek</a:t>
            </a:r>
            <a:endParaRPr lang="en-US" sz="2400">
              <a:solidFill>
                <a:srgbClr val="000000"/>
              </a:solidFill>
              <a:latin typeface="Times New Roman" pitchFamily="18" charset="0"/>
            </a:endParaRPr>
          </a:p>
        </p:txBody>
      </p:sp>
      <p:sp>
        <p:nvSpPr>
          <p:cNvPr id="538633" name="AutoShape 9"/>
          <p:cNvSpPr>
            <a:spLocks noChangeArrowheads="1"/>
          </p:cNvSpPr>
          <p:nvPr/>
        </p:nvSpPr>
        <p:spPr bwMode="auto">
          <a:xfrm>
            <a:off x="762000" y="3200400"/>
            <a:ext cx="3429000" cy="1095375"/>
          </a:xfrm>
          <a:prstGeom prst="rightArrow">
            <a:avLst>
              <a:gd name="adj1" fmla="val 50000"/>
              <a:gd name="adj2" fmla="val 78261"/>
            </a:avLst>
          </a:prstGeom>
          <a:solidFill>
            <a:srgbClr val="FFFF00"/>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b="1" i="1">
                <a:solidFill>
                  <a:srgbClr val="000000"/>
                </a:solidFill>
                <a:latin typeface="Times New Roman" pitchFamily="18" charset="0"/>
              </a:rPr>
              <a:t> </a:t>
            </a:r>
            <a:r>
              <a:rPr lang="hu-HU" sz="2400" b="1" i="1">
                <a:solidFill>
                  <a:srgbClr val="000000"/>
                </a:solidFill>
                <a:latin typeface="Times New Roman" pitchFamily="18" charset="0"/>
              </a:rPr>
              <a:t>Következetesség</a:t>
            </a:r>
            <a:endParaRPr lang="en-US" sz="2400" i="1">
              <a:solidFill>
                <a:srgbClr val="000000"/>
              </a:solidFill>
              <a:latin typeface="Times New Roman" pitchFamily="18" charset="0"/>
            </a:endParaRPr>
          </a:p>
        </p:txBody>
      </p:sp>
      <p:sp>
        <p:nvSpPr>
          <p:cNvPr id="538634" name="AutoShape 10"/>
          <p:cNvSpPr>
            <a:spLocks noChangeArrowheads="1"/>
          </p:cNvSpPr>
          <p:nvPr/>
        </p:nvSpPr>
        <p:spPr bwMode="auto">
          <a:xfrm>
            <a:off x="5468938" y="3429000"/>
            <a:ext cx="3200400" cy="54927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Jellem</a:t>
            </a:r>
            <a:endParaRPr lang="en-US" sz="2400">
              <a:solidFill>
                <a:srgbClr val="000000"/>
              </a:solidFill>
              <a:latin typeface="Times New Roman" pitchFamily="18" charset="0"/>
            </a:endParaRPr>
          </a:p>
        </p:txBody>
      </p:sp>
      <p:sp>
        <p:nvSpPr>
          <p:cNvPr id="538635" name="AutoShape 11"/>
          <p:cNvSpPr>
            <a:spLocks noChangeArrowheads="1"/>
          </p:cNvSpPr>
          <p:nvPr/>
        </p:nvSpPr>
        <p:spPr bwMode="auto">
          <a:xfrm>
            <a:off x="973138" y="3816350"/>
            <a:ext cx="3429000" cy="1095375"/>
          </a:xfrm>
          <a:prstGeom prst="rightArrow">
            <a:avLst>
              <a:gd name="adj1" fmla="val 50000"/>
              <a:gd name="adj2" fmla="val 78261"/>
            </a:avLst>
          </a:prstGeom>
          <a:solidFill>
            <a:srgbClr val="00FFFF"/>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i="1">
                <a:solidFill>
                  <a:srgbClr val="000000"/>
                </a:solidFill>
                <a:latin typeface="Times New Roman" pitchFamily="18" charset="0"/>
              </a:rPr>
              <a:t>Sikerek</a:t>
            </a:r>
            <a:endParaRPr lang="en-US" sz="2400" i="1">
              <a:solidFill>
                <a:srgbClr val="000000"/>
              </a:solidFill>
              <a:latin typeface="Times New Roman" pitchFamily="18" charset="0"/>
            </a:endParaRPr>
          </a:p>
        </p:txBody>
      </p:sp>
      <p:sp>
        <p:nvSpPr>
          <p:cNvPr id="538636" name="AutoShape 12"/>
          <p:cNvSpPr>
            <a:spLocks noChangeArrowheads="1"/>
          </p:cNvSpPr>
          <p:nvPr/>
        </p:nvSpPr>
        <p:spPr bwMode="auto">
          <a:xfrm>
            <a:off x="5697538" y="4084638"/>
            <a:ext cx="3200400" cy="549275"/>
          </a:xfrm>
          <a:prstGeom prst="flowChartAlternateProcess">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Lelkesedés</a:t>
            </a:r>
            <a:endParaRPr lang="en-US" sz="2400">
              <a:solidFill>
                <a:srgbClr val="000000"/>
              </a:solidFill>
              <a:latin typeface="Times New Roman" pitchFamily="18" charset="0"/>
            </a:endParaRPr>
          </a:p>
        </p:txBody>
      </p:sp>
      <p:sp>
        <p:nvSpPr>
          <p:cNvPr id="538637" name="AutoShape 13"/>
          <p:cNvSpPr>
            <a:spLocks noChangeArrowheads="1"/>
          </p:cNvSpPr>
          <p:nvPr/>
        </p:nvSpPr>
        <p:spPr bwMode="auto">
          <a:xfrm>
            <a:off x="685800" y="4419600"/>
            <a:ext cx="3429000" cy="1095375"/>
          </a:xfrm>
          <a:prstGeom prst="rightArrow">
            <a:avLst>
              <a:gd name="adj1" fmla="val 50000"/>
              <a:gd name="adj2" fmla="val 78261"/>
            </a:avLst>
          </a:prstGeom>
          <a:solidFill>
            <a:srgbClr val="CC00FF"/>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i="1">
                <a:solidFill>
                  <a:srgbClr val="000000"/>
                </a:solidFill>
                <a:latin typeface="Times New Roman" pitchFamily="18" charset="0"/>
              </a:rPr>
              <a:t>Tapasztalatok</a:t>
            </a:r>
            <a:endParaRPr lang="en-US" sz="2400" i="1">
              <a:solidFill>
                <a:srgbClr val="000000"/>
              </a:solidFill>
              <a:latin typeface="Times New Roman" pitchFamily="18" charset="0"/>
            </a:endParaRPr>
          </a:p>
        </p:txBody>
      </p:sp>
      <p:sp>
        <p:nvSpPr>
          <p:cNvPr id="538638" name="AutoShape 14"/>
          <p:cNvSpPr>
            <a:spLocks noChangeArrowheads="1"/>
          </p:cNvSpPr>
          <p:nvPr/>
        </p:nvSpPr>
        <p:spPr bwMode="auto">
          <a:xfrm>
            <a:off x="5410200" y="4708525"/>
            <a:ext cx="3200400" cy="549275"/>
          </a:xfrm>
          <a:prstGeom prst="flowChartAlternateProcess">
            <a:avLst/>
          </a:prstGeom>
          <a:solidFill>
            <a:srgbClr val="CC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Bölcsesség</a:t>
            </a:r>
            <a:endParaRPr lang="en-US" sz="2400">
              <a:solidFill>
                <a:srgbClr val="000000"/>
              </a:solidFill>
              <a:latin typeface="Times New Roman" pitchFamily="18" charset="0"/>
            </a:endParaRPr>
          </a:p>
        </p:txBody>
      </p:sp>
      <p:sp>
        <p:nvSpPr>
          <p:cNvPr id="538639" name="AutoShape 15"/>
          <p:cNvSpPr>
            <a:spLocks noChangeArrowheads="1"/>
          </p:cNvSpPr>
          <p:nvPr/>
        </p:nvSpPr>
        <p:spPr bwMode="auto">
          <a:xfrm>
            <a:off x="381000" y="5029200"/>
            <a:ext cx="3429000" cy="1095375"/>
          </a:xfrm>
          <a:prstGeom prst="rightArrow">
            <a:avLst>
              <a:gd name="adj1" fmla="val 50000"/>
              <a:gd name="adj2" fmla="val 78261"/>
            </a:avLst>
          </a:prstGeom>
          <a:solidFill>
            <a:schemeClr val="accent1"/>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i="1">
                <a:solidFill>
                  <a:srgbClr val="000000"/>
                </a:solidFill>
                <a:latin typeface="Times New Roman" pitchFamily="18" charset="0"/>
              </a:rPr>
              <a:t> Fájdalmas tapasztalatok</a:t>
            </a:r>
            <a:endParaRPr lang="en-US" sz="2400" i="1">
              <a:solidFill>
                <a:srgbClr val="000000"/>
              </a:solidFill>
              <a:latin typeface="Times New Roman" pitchFamily="18" charset="0"/>
            </a:endParaRPr>
          </a:p>
        </p:txBody>
      </p:sp>
      <p:sp>
        <p:nvSpPr>
          <p:cNvPr id="538640" name="AutoShape 16"/>
          <p:cNvSpPr>
            <a:spLocks noChangeArrowheads="1"/>
          </p:cNvSpPr>
          <p:nvPr/>
        </p:nvSpPr>
        <p:spPr bwMode="auto">
          <a:xfrm>
            <a:off x="5105400" y="5334000"/>
            <a:ext cx="3200400" cy="54927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Lelkiismeret</a:t>
            </a:r>
            <a:endParaRPr lang="en-US" sz="2400">
              <a:solidFill>
                <a:srgbClr val="000000"/>
              </a:solidFill>
              <a:latin typeface="Times New Roman" pitchFamily="18" charset="0"/>
            </a:endParaRPr>
          </a:p>
        </p:txBody>
      </p:sp>
      <p:sp>
        <p:nvSpPr>
          <p:cNvPr id="538641" name="AutoShape 17"/>
          <p:cNvSpPr>
            <a:spLocks noChangeArrowheads="1"/>
          </p:cNvSpPr>
          <p:nvPr/>
        </p:nvSpPr>
        <p:spPr bwMode="auto">
          <a:xfrm>
            <a:off x="228600" y="5638800"/>
            <a:ext cx="3276600" cy="1095375"/>
          </a:xfrm>
          <a:prstGeom prst="rightArrow">
            <a:avLst>
              <a:gd name="adj1" fmla="val 50000"/>
              <a:gd name="adj2" fmla="val 74783"/>
            </a:avLst>
          </a:prstGeom>
          <a:solidFill>
            <a:schemeClr val="folHlink"/>
          </a:solidFill>
          <a:ln w="9525">
            <a:solidFill>
              <a:srgbClr val="3333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i="1">
                <a:solidFill>
                  <a:srgbClr val="000000"/>
                </a:solidFill>
                <a:latin typeface="Times New Roman" pitchFamily="18" charset="0"/>
              </a:rPr>
              <a:t>Szolgálni akarás</a:t>
            </a:r>
            <a:endParaRPr lang="en-US" sz="2400" i="1">
              <a:solidFill>
                <a:srgbClr val="000000"/>
              </a:solidFill>
              <a:latin typeface="Times New Roman" pitchFamily="18" charset="0"/>
            </a:endParaRPr>
          </a:p>
        </p:txBody>
      </p:sp>
      <p:sp>
        <p:nvSpPr>
          <p:cNvPr id="538642" name="AutoShape 18"/>
          <p:cNvSpPr>
            <a:spLocks noChangeArrowheads="1"/>
          </p:cNvSpPr>
          <p:nvPr/>
        </p:nvSpPr>
        <p:spPr bwMode="auto">
          <a:xfrm>
            <a:off x="4800600" y="5943600"/>
            <a:ext cx="3200400" cy="549275"/>
          </a:xfrm>
          <a:prstGeom prst="flowChartAlternateProcess">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400" b="1">
                <a:solidFill>
                  <a:srgbClr val="000000"/>
                </a:solidFill>
                <a:latin typeface="Times New Roman" pitchFamily="18" charset="0"/>
              </a:rPr>
              <a:t>Spiritualitás</a:t>
            </a:r>
            <a:endParaRPr lang="en-US" sz="2400">
              <a:solidFill>
                <a:srgbClr val="000000"/>
              </a:solidFill>
              <a:latin typeface="Times New Roman" pitchFamily="18" charset="0"/>
            </a:endParaRPr>
          </a:p>
        </p:txBody>
      </p:sp>
      <p:sp>
        <p:nvSpPr>
          <p:cNvPr id="538643" name="Text Box 19"/>
          <p:cNvSpPr txBox="1">
            <a:spLocks noChangeArrowheads="1"/>
          </p:cNvSpPr>
          <p:nvPr/>
        </p:nvSpPr>
        <p:spPr bwMode="auto">
          <a:xfrm>
            <a:off x="152400" y="914400"/>
            <a:ext cx="2976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2"/>
                </a:solidFill>
                <a:latin typeface="Times New Roman" pitchFamily="18" charset="0"/>
              </a:defRPr>
            </a:lvl1pPr>
            <a:lvl2pPr marL="742950" indent="-285750">
              <a:defRPr sz="2400">
                <a:solidFill>
                  <a:schemeClr val="accent2"/>
                </a:solidFill>
                <a:latin typeface="Times New Roman" pitchFamily="18" charset="0"/>
              </a:defRPr>
            </a:lvl2pPr>
            <a:lvl3pPr marL="1143000" indent="-228600">
              <a:defRPr sz="2400">
                <a:solidFill>
                  <a:schemeClr val="accent2"/>
                </a:solidFill>
                <a:latin typeface="Times New Roman" pitchFamily="18" charset="0"/>
              </a:defRPr>
            </a:lvl3pPr>
            <a:lvl4pPr marL="1600200" indent="-228600">
              <a:defRPr sz="2400">
                <a:solidFill>
                  <a:schemeClr val="accent2"/>
                </a:solidFill>
                <a:latin typeface="Times New Roman" pitchFamily="18" charset="0"/>
              </a:defRPr>
            </a:lvl4pPr>
            <a:lvl5pPr marL="2057400" indent="-228600">
              <a:defRPr sz="2400">
                <a:solidFill>
                  <a:schemeClr val="accent2"/>
                </a:solidFill>
                <a:latin typeface="Times New Roman" pitchFamily="18" charset="0"/>
              </a:defRPr>
            </a:lvl5pPr>
            <a:lvl6pPr marL="25146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6pPr>
            <a:lvl7pPr marL="29718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7pPr>
            <a:lvl8pPr marL="34290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8pPr>
            <a:lvl9pPr marL="38862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9pPr>
          </a:lstStyle>
          <a:p>
            <a:pPr algn="l"/>
            <a:r>
              <a:rPr lang="en-US" b="1">
                <a:solidFill>
                  <a:srgbClr val="3333FF"/>
                </a:solidFill>
                <a:latin typeface="Arial" charset="0"/>
              </a:rPr>
              <a:t>A </a:t>
            </a:r>
            <a:r>
              <a:rPr lang="hu-HU" b="1">
                <a:solidFill>
                  <a:srgbClr val="3333FF"/>
                </a:solidFill>
                <a:latin typeface="Arial" charset="0"/>
              </a:rPr>
              <a:t>JELEN ÉLETBŐL</a:t>
            </a:r>
            <a:endParaRPr lang="en-US" b="1">
              <a:solidFill>
                <a:srgbClr val="000000"/>
              </a:solidFill>
              <a:latin typeface="Arial" charset="0"/>
            </a:endParaRPr>
          </a:p>
        </p:txBody>
      </p:sp>
      <p:sp>
        <p:nvSpPr>
          <p:cNvPr id="538644" name="Text Box 20"/>
          <p:cNvSpPr txBox="1">
            <a:spLocks noChangeArrowheads="1"/>
          </p:cNvSpPr>
          <p:nvPr/>
        </p:nvSpPr>
        <p:spPr bwMode="auto">
          <a:xfrm>
            <a:off x="4916488" y="914400"/>
            <a:ext cx="2620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2"/>
                </a:solidFill>
                <a:latin typeface="Times New Roman" pitchFamily="18" charset="0"/>
              </a:defRPr>
            </a:lvl1pPr>
            <a:lvl2pPr marL="742950" indent="-285750">
              <a:defRPr sz="2400">
                <a:solidFill>
                  <a:schemeClr val="accent2"/>
                </a:solidFill>
                <a:latin typeface="Times New Roman" pitchFamily="18" charset="0"/>
              </a:defRPr>
            </a:lvl2pPr>
            <a:lvl3pPr marL="1143000" indent="-228600">
              <a:defRPr sz="2400">
                <a:solidFill>
                  <a:schemeClr val="accent2"/>
                </a:solidFill>
                <a:latin typeface="Times New Roman" pitchFamily="18" charset="0"/>
              </a:defRPr>
            </a:lvl3pPr>
            <a:lvl4pPr marL="1600200" indent="-228600">
              <a:defRPr sz="2400">
                <a:solidFill>
                  <a:schemeClr val="accent2"/>
                </a:solidFill>
                <a:latin typeface="Times New Roman" pitchFamily="18" charset="0"/>
              </a:defRPr>
            </a:lvl4pPr>
            <a:lvl5pPr marL="2057400" indent="-228600">
              <a:defRPr sz="2400">
                <a:solidFill>
                  <a:schemeClr val="accent2"/>
                </a:solidFill>
                <a:latin typeface="Times New Roman" pitchFamily="18" charset="0"/>
              </a:defRPr>
            </a:lvl5pPr>
            <a:lvl6pPr marL="25146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6pPr>
            <a:lvl7pPr marL="29718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7pPr>
            <a:lvl8pPr marL="34290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8pPr>
            <a:lvl9pPr marL="38862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9pPr>
          </a:lstStyle>
          <a:p>
            <a:pPr algn="l"/>
            <a:r>
              <a:rPr lang="en-US" b="1">
                <a:solidFill>
                  <a:srgbClr val="FFFFFF"/>
                </a:solidFill>
                <a:latin typeface="Arial" charset="0"/>
              </a:rPr>
              <a:t>A </a:t>
            </a:r>
            <a:r>
              <a:rPr lang="hu-HU" b="1">
                <a:solidFill>
                  <a:srgbClr val="FFFFFF"/>
                </a:solidFill>
                <a:latin typeface="Arial" charset="0"/>
              </a:rPr>
              <a:t>JÖVŐ ÉLETBE</a:t>
            </a:r>
            <a:endParaRPr lang="en-US" b="1">
              <a:solidFill>
                <a:srgbClr val="000000"/>
              </a:solidFill>
              <a:latin typeface="Arial"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500"/>
                                  </p:stCondLst>
                                  <p:childTnLst>
                                    <p:set>
                                      <p:cBhvr>
                                        <p:cTn id="6" dur="1" fill="hold">
                                          <p:stCondLst>
                                            <p:cond delay="0"/>
                                          </p:stCondLst>
                                        </p:cTn>
                                        <p:tgtEl>
                                          <p:spTgt spid="538626"/>
                                        </p:tgtEl>
                                        <p:attrNameLst>
                                          <p:attrName>style.visibility</p:attrName>
                                        </p:attrNameLst>
                                      </p:cBhvr>
                                      <p:to>
                                        <p:strVal val="visible"/>
                                      </p:to>
                                    </p:set>
                                    <p:animEffect transition="in" filter="box(out)">
                                      <p:cBhvr>
                                        <p:cTn id="7" dur="500"/>
                                        <p:tgtEl>
                                          <p:spTgt spid="538626"/>
                                        </p:tgtEl>
                                      </p:cBhvr>
                                    </p:animEffect>
                                  </p:childTnLst>
                                </p:cTn>
                              </p:par>
                            </p:childTnLst>
                          </p:cTn>
                        </p:par>
                        <p:par>
                          <p:cTn id="8" fill="hold" nodeType="withGroup">
                            <p:stCondLst>
                              <p:cond delay="1000"/>
                            </p:stCondLst>
                            <p:childTnLst>
                              <p:par>
                                <p:cTn id="9" presetID="4" presetClass="entr" presetSubtype="32" fill="hold" grpId="0" nodeType="afterEffect">
                                  <p:stCondLst>
                                    <p:cond delay="0"/>
                                  </p:stCondLst>
                                  <p:childTnLst>
                                    <p:set>
                                      <p:cBhvr>
                                        <p:cTn id="10" dur="1" fill="hold">
                                          <p:stCondLst>
                                            <p:cond delay="0"/>
                                          </p:stCondLst>
                                        </p:cTn>
                                        <p:tgtEl>
                                          <p:spTgt spid="538643"/>
                                        </p:tgtEl>
                                        <p:attrNameLst>
                                          <p:attrName>style.visibility</p:attrName>
                                        </p:attrNameLst>
                                      </p:cBhvr>
                                      <p:to>
                                        <p:strVal val="visible"/>
                                      </p:to>
                                    </p:set>
                                    <p:animEffect transition="in" filter="box(out)">
                                      <p:cBhvr>
                                        <p:cTn id="11" dur="500"/>
                                        <p:tgtEl>
                                          <p:spTgt spid="538643"/>
                                        </p:tgtEl>
                                      </p:cBhvr>
                                    </p:animEffect>
                                  </p:childTnLst>
                                </p:cTn>
                              </p:par>
                            </p:childTnLst>
                          </p:cTn>
                        </p:par>
                        <p:par>
                          <p:cTn id="12" fill="hold" nodeType="afterGroup">
                            <p:stCondLst>
                              <p:cond delay="1500"/>
                            </p:stCondLst>
                            <p:childTnLst>
                              <p:par>
                                <p:cTn id="13" presetID="4" presetClass="entr" presetSubtype="32" fill="hold" grpId="0" nodeType="afterEffect">
                                  <p:stCondLst>
                                    <p:cond delay="0"/>
                                  </p:stCondLst>
                                  <p:childTnLst>
                                    <p:set>
                                      <p:cBhvr>
                                        <p:cTn id="14" dur="1" fill="hold">
                                          <p:stCondLst>
                                            <p:cond delay="0"/>
                                          </p:stCondLst>
                                        </p:cTn>
                                        <p:tgtEl>
                                          <p:spTgt spid="538644"/>
                                        </p:tgtEl>
                                        <p:attrNameLst>
                                          <p:attrName>style.visibility</p:attrName>
                                        </p:attrNameLst>
                                      </p:cBhvr>
                                      <p:to>
                                        <p:strVal val="visible"/>
                                      </p:to>
                                    </p:set>
                                    <p:animEffect transition="in" filter="box(out)">
                                      <p:cBhvr>
                                        <p:cTn id="15" dur="500"/>
                                        <p:tgtEl>
                                          <p:spTgt spid="538644"/>
                                        </p:tgtEl>
                                      </p:cBhvr>
                                    </p:animEffect>
                                  </p:childTnLst>
                                </p:cTn>
                              </p:par>
                            </p:childTnLst>
                          </p:cTn>
                        </p:par>
                        <p:par>
                          <p:cTn id="16" fill="hold" nodeType="withGroup">
                            <p:stCondLst>
                              <p:cond delay="2000"/>
                            </p:stCondLst>
                            <p:childTnLst>
                              <p:par>
                                <p:cTn id="17" presetID="4" presetClass="entr" presetSubtype="32" fill="hold" grpId="0" nodeType="afterEffect">
                                  <p:stCondLst>
                                    <p:cond delay="0"/>
                                  </p:stCondLst>
                                  <p:childTnLst>
                                    <p:set>
                                      <p:cBhvr>
                                        <p:cTn id="18" dur="1" fill="hold">
                                          <p:stCondLst>
                                            <p:cond delay="0"/>
                                          </p:stCondLst>
                                        </p:cTn>
                                        <p:tgtEl>
                                          <p:spTgt spid="538627"/>
                                        </p:tgtEl>
                                        <p:attrNameLst>
                                          <p:attrName>style.visibility</p:attrName>
                                        </p:attrNameLst>
                                      </p:cBhvr>
                                      <p:to>
                                        <p:strVal val="visible"/>
                                      </p:to>
                                    </p:set>
                                    <p:animEffect transition="in" filter="box(out)">
                                      <p:cBhvr>
                                        <p:cTn id="19" dur="500"/>
                                        <p:tgtEl>
                                          <p:spTgt spid="538627"/>
                                        </p:tgtEl>
                                      </p:cBhvr>
                                    </p:animEffect>
                                  </p:childTnLst>
                                </p:cTn>
                              </p:par>
                            </p:childTnLst>
                          </p:cTn>
                        </p:par>
                        <p:par>
                          <p:cTn id="20" fill="hold" nodeType="afterGroup">
                            <p:stCondLst>
                              <p:cond delay="2500"/>
                            </p:stCondLst>
                            <p:childTnLst>
                              <p:par>
                                <p:cTn id="21" presetID="4" presetClass="entr" presetSubtype="32" fill="hold" grpId="0" nodeType="afterEffect">
                                  <p:stCondLst>
                                    <p:cond delay="0"/>
                                  </p:stCondLst>
                                  <p:childTnLst>
                                    <p:set>
                                      <p:cBhvr>
                                        <p:cTn id="22" dur="1" fill="hold">
                                          <p:stCondLst>
                                            <p:cond delay="0"/>
                                          </p:stCondLst>
                                        </p:cTn>
                                        <p:tgtEl>
                                          <p:spTgt spid="538628"/>
                                        </p:tgtEl>
                                        <p:attrNameLst>
                                          <p:attrName>style.visibility</p:attrName>
                                        </p:attrNameLst>
                                      </p:cBhvr>
                                      <p:to>
                                        <p:strVal val="visible"/>
                                      </p:to>
                                    </p:set>
                                    <p:animEffect transition="in" filter="box(out)">
                                      <p:cBhvr>
                                        <p:cTn id="23" dur="500"/>
                                        <p:tgtEl>
                                          <p:spTgt spid="538628"/>
                                        </p:tgtEl>
                                      </p:cBhvr>
                                    </p:animEffect>
                                  </p:childTnLst>
                                </p:cTn>
                              </p:par>
                            </p:childTnLst>
                          </p:cTn>
                        </p:par>
                        <p:par>
                          <p:cTn id="24" fill="hold" nodeType="withGroup">
                            <p:stCondLst>
                              <p:cond delay="3000"/>
                            </p:stCondLst>
                            <p:childTnLst>
                              <p:par>
                                <p:cTn id="25" presetID="4" presetClass="entr" presetSubtype="32" fill="hold" grpId="0" nodeType="afterEffect">
                                  <p:stCondLst>
                                    <p:cond delay="0"/>
                                  </p:stCondLst>
                                  <p:childTnLst>
                                    <p:set>
                                      <p:cBhvr>
                                        <p:cTn id="26" dur="1" fill="hold">
                                          <p:stCondLst>
                                            <p:cond delay="0"/>
                                          </p:stCondLst>
                                        </p:cTn>
                                        <p:tgtEl>
                                          <p:spTgt spid="538629"/>
                                        </p:tgtEl>
                                        <p:attrNameLst>
                                          <p:attrName>style.visibility</p:attrName>
                                        </p:attrNameLst>
                                      </p:cBhvr>
                                      <p:to>
                                        <p:strVal val="visible"/>
                                      </p:to>
                                    </p:set>
                                    <p:animEffect transition="in" filter="box(out)">
                                      <p:cBhvr>
                                        <p:cTn id="27" dur="500"/>
                                        <p:tgtEl>
                                          <p:spTgt spid="538629"/>
                                        </p:tgtEl>
                                      </p:cBhvr>
                                    </p:animEffect>
                                  </p:childTnLst>
                                </p:cTn>
                              </p:par>
                            </p:childTnLst>
                          </p:cTn>
                        </p:par>
                        <p:par>
                          <p:cTn id="28" fill="hold" nodeType="afterGroup">
                            <p:stCondLst>
                              <p:cond delay="3500"/>
                            </p:stCondLst>
                            <p:childTnLst>
                              <p:par>
                                <p:cTn id="29" presetID="4" presetClass="entr" presetSubtype="32" fill="hold" grpId="0" nodeType="afterEffect">
                                  <p:stCondLst>
                                    <p:cond delay="0"/>
                                  </p:stCondLst>
                                  <p:childTnLst>
                                    <p:set>
                                      <p:cBhvr>
                                        <p:cTn id="30" dur="1" fill="hold">
                                          <p:stCondLst>
                                            <p:cond delay="0"/>
                                          </p:stCondLst>
                                        </p:cTn>
                                        <p:tgtEl>
                                          <p:spTgt spid="538630"/>
                                        </p:tgtEl>
                                        <p:attrNameLst>
                                          <p:attrName>style.visibility</p:attrName>
                                        </p:attrNameLst>
                                      </p:cBhvr>
                                      <p:to>
                                        <p:strVal val="visible"/>
                                      </p:to>
                                    </p:set>
                                    <p:animEffect transition="in" filter="box(out)">
                                      <p:cBhvr>
                                        <p:cTn id="31" dur="500"/>
                                        <p:tgtEl>
                                          <p:spTgt spid="538630"/>
                                        </p:tgtEl>
                                      </p:cBhvr>
                                    </p:animEffect>
                                  </p:childTnLst>
                                </p:cTn>
                              </p:par>
                            </p:childTnLst>
                          </p:cTn>
                        </p:par>
                        <p:par>
                          <p:cTn id="32" fill="hold" nodeType="withGroup">
                            <p:stCondLst>
                              <p:cond delay="4000"/>
                            </p:stCondLst>
                            <p:childTnLst>
                              <p:par>
                                <p:cTn id="33" presetID="4" presetClass="entr" presetSubtype="32" fill="hold" grpId="0" nodeType="afterEffect">
                                  <p:stCondLst>
                                    <p:cond delay="0"/>
                                  </p:stCondLst>
                                  <p:childTnLst>
                                    <p:set>
                                      <p:cBhvr>
                                        <p:cTn id="34" dur="1" fill="hold">
                                          <p:stCondLst>
                                            <p:cond delay="0"/>
                                          </p:stCondLst>
                                        </p:cTn>
                                        <p:tgtEl>
                                          <p:spTgt spid="538631"/>
                                        </p:tgtEl>
                                        <p:attrNameLst>
                                          <p:attrName>style.visibility</p:attrName>
                                        </p:attrNameLst>
                                      </p:cBhvr>
                                      <p:to>
                                        <p:strVal val="visible"/>
                                      </p:to>
                                    </p:set>
                                    <p:animEffect transition="in" filter="box(out)">
                                      <p:cBhvr>
                                        <p:cTn id="35" dur="500"/>
                                        <p:tgtEl>
                                          <p:spTgt spid="538631"/>
                                        </p:tgtEl>
                                      </p:cBhvr>
                                    </p:animEffect>
                                  </p:childTnLst>
                                </p:cTn>
                              </p:par>
                            </p:childTnLst>
                          </p:cTn>
                        </p:par>
                        <p:par>
                          <p:cTn id="36" fill="hold" nodeType="afterGroup">
                            <p:stCondLst>
                              <p:cond delay="4500"/>
                            </p:stCondLst>
                            <p:childTnLst>
                              <p:par>
                                <p:cTn id="37" presetID="4" presetClass="entr" presetSubtype="32" fill="hold" grpId="0" nodeType="afterEffect">
                                  <p:stCondLst>
                                    <p:cond delay="0"/>
                                  </p:stCondLst>
                                  <p:childTnLst>
                                    <p:set>
                                      <p:cBhvr>
                                        <p:cTn id="38" dur="1" fill="hold">
                                          <p:stCondLst>
                                            <p:cond delay="0"/>
                                          </p:stCondLst>
                                        </p:cTn>
                                        <p:tgtEl>
                                          <p:spTgt spid="538632"/>
                                        </p:tgtEl>
                                        <p:attrNameLst>
                                          <p:attrName>style.visibility</p:attrName>
                                        </p:attrNameLst>
                                      </p:cBhvr>
                                      <p:to>
                                        <p:strVal val="visible"/>
                                      </p:to>
                                    </p:set>
                                    <p:animEffect transition="in" filter="box(out)">
                                      <p:cBhvr>
                                        <p:cTn id="39" dur="500"/>
                                        <p:tgtEl>
                                          <p:spTgt spid="538632"/>
                                        </p:tgtEl>
                                      </p:cBhvr>
                                    </p:animEffect>
                                  </p:childTnLst>
                                </p:cTn>
                              </p:par>
                            </p:childTnLst>
                          </p:cTn>
                        </p:par>
                        <p:par>
                          <p:cTn id="40" fill="hold" nodeType="withGroup">
                            <p:stCondLst>
                              <p:cond delay="5000"/>
                            </p:stCondLst>
                            <p:childTnLst>
                              <p:par>
                                <p:cTn id="41" presetID="4" presetClass="entr" presetSubtype="32" fill="hold" grpId="0" nodeType="afterEffect">
                                  <p:stCondLst>
                                    <p:cond delay="0"/>
                                  </p:stCondLst>
                                  <p:childTnLst>
                                    <p:set>
                                      <p:cBhvr>
                                        <p:cTn id="42" dur="1" fill="hold">
                                          <p:stCondLst>
                                            <p:cond delay="0"/>
                                          </p:stCondLst>
                                        </p:cTn>
                                        <p:tgtEl>
                                          <p:spTgt spid="538633"/>
                                        </p:tgtEl>
                                        <p:attrNameLst>
                                          <p:attrName>style.visibility</p:attrName>
                                        </p:attrNameLst>
                                      </p:cBhvr>
                                      <p:to>
                                        <p:strVal val="visible"/>
                                      </p:to>
                                    </p:set>
                                    <p:animEffect transition="in" filter="box(out)">
                                      <p:cBhvr>
                                        <p:cTn id="43" dur="500"/>
                                        <p:tgtEl>
                                          <p:spTgt spid="538633"/>
                                        </p:tgtEl>
                                      </p:cBhvr>
                                    </p:animEffect>
                                  </p:childTnLst>
                                </p:cTn>
                              </p:par>
                            </p:childTnLst>
                          </p:cTn>
                        </p:par>
                        <p:par>
                          <p:cTn id="44" fill="hold" nodeType="afterGroup">
                            <p:stCondLst>
                              <p:cond delay="5500"/>
                            </p:stCondLst>
                            <p:childTnLst>
                              <p:par>
                                <p:cTn id="45" presetID="4" presetClass="entr" presetSubtype="32" fill="hold" grpId="0" nodeType="afterEffect">
                                  <p:stCondLst>
                                    <p:cond delay="0"/>
                                  </p:stCondLst>
                                  <p:childTnLst>
                                    <p:set>
                                      <p:cBhvr>
                                        <p:cTn id="46" dur="1" fill="hold">
                                          <p:stCondLst>
                                            <p:cond delay="0"/>
                                          </p:stCondLst>
                                        </p:cTn>
                                        <p:tgtEl>
                                          <p:spTgt spid="538634"/>
                                        </p:tgtEl>
                                        <p:attrNameLst>
                                          <p:attrName>style.visibility</p:attrName>
                                        </p:attrNameLst>
                                      </p:cBhvr>
                                      <p:to>
                                        <p:strVal val="visible"/>
                                      </p:to>
                                    </p:set>
                                    <p:animEffect transition="in" filter="box(out)">
                                      <p:cBhvr>
                                        <p:cTn id="47" dur="500"/>
                                        <p:tgtEl>
                                          <p:spTgt spid="538634"/>
                                        </p:tgtEl>
                                      </p:cBhvr>
                                    </p:animEffect>
                                  </p:childTnLst>
                                </p:cTn>
                              </p:par>
                            </p:childTnLst>
                          </p:cTn>
                        </p:par>
                        <p:par>
                          <p:cTn id="48" fill="hold" nodeType="withGroup">
                            <p:stCondLst>
                              <p:cond delay="6000"/>
                            </p:stCondLst>
                            <p:childTnLst>
                              <p:par>
                                <p:cTn id="49" presetID="4" presetClass="entr" presetSubtype="32" fill="hold" grpId="0" nodeType="afterEffect">
                                  <p:stCondLst>
                                    <p:cond delay="0"/>
                                  </p:stCondLst>
                                  <p:childTnLst>
                                    <p:set>
                                      <p:cBhvr>
                                        <p:cTn id="50" dur="1" fill="hold">
                                          <p:stCondLst>
                                            <p:cond delay="0"/>
                                          </p:stCondLst>
                                        </p:cTn>
                                        <p:tgtEl>
                                          <p:spTgt spid="538635"/>
                                        </p:tgtEl>
                                        <p:attrNameLst>
                                          <p:attrName>style.visibility</p:attrName>
                                        </p:attrNameLst>
                                      </p:cBhvr>
                                      <p:to>
                                        <p:strVal val="visible"/>
                                      </p:to>
                                    </p:set>
                                    <p:animEffect transition="in" filter="box(out)">
                                      <p:cBhvr>
                                        <p:cTn id="51" dur="500"/>
                                        <p:tgtEl>
                                          <p:spTgt spid="538635"/>
                                        </p:tgtEl>
                                      </p:cBhvr>
                                    </p:animEffect>
                                  </p:childTnLst>
                                </p:cTn>
                              </p:par>
                            </p:childTnLst>
                          </p:cTn>
                        </p:par>
                        <p:par>
                          <p:cTn id="52" fill="hold" nodeType="afterGroup">
                            <p:stCondLst>
                              <p:cond delay="6500"/>
                            </p:stCondLst>
                            <p:childTnLst>
                              <p:par>
                                <p:cTn id="53" presetID="4" presetClass="entr" presetSubtype="32" fill="hold" grpId="0" nodeType="afterEffect">
                                  <p:stCondLst>
                                    <p:cond delay="0"/>
                                  </p:stCondLst>
                                  <p:childTnLst>
                                    <p:set>
                                      <p:cBhvr>
                                        <p:cTn id="54" dur="1" fill="hold">
                                          <p:stCondLst>
                                            <p:cond delay="0"/>
                                          </p:stCondLst>
                                        </p:cTn>
                                        <p:tgtEl>
                                          <p:spTgt spid="538636"/>
                                        </p:tgtEl>
                                        <p:attrNameLst>
                                          <p:attrName>style.visibility</p:attrName>
                                        </p:attrNameLst>
                                      </p:cBhvr>
                                      <p:to>
                                        <p:strVal val="visible"/>
                                      </p:to>
                                    </p:set>
                                    <p:animEffect transition="in" filter="box(out)">
                                      <p:cBhvr>
                                        <p:cTn id="55" dur="500"/>
                                        <p:tgtEl>
                                          <p:spTgt spid="538636"/>
                                        </p:tgtEl>
                                      </p:cBhvr>
                                    </p:animEffect>
                                  </p:childTnLst>
                                </p:cTn>
                              </p:par>
                            </p:childTnLst>
                          </p:cTn>
                        </p:par>
                        <p:par>
                          <p:cTn id="56" fill="hold" nodeType="withGroup">
                            <p:stCondLst>
                              <p:cond delay="7000"/>
                            </p:stCondLst>
                            <p:childTnLst>
                              <p:par>
                                <p:cTn id="57" presetID="4" presetClass="entr" presetSubtype="32" fill="hold" grpId="0" nodeType="afterEffect">
                                  <p:stCondLst>
                                    <p:cond delay="0"/>
                                  </p:stCondLst>
                                  <p:childTnLst>
                                    <p:set>
                                      <p:cBhvr>
                                        <p:cTn id="58" dur="1" fill="hold">
                                          <p:stCondLst>
                                            <p:cond delay="0"/>
                                          </p:stCondLst>
                                        </p:cTn>
                                        <p:tgtEl>
                                          <p:spTgt spid="538637"/>
                                        </p:tgtEl>
                                        <p:attrNameLst>
                                          <p:attrName>style.visibility</p:attrName>
                                        </p:attrNameLst>
                                      </p:cBhvr>
                                      <p:to>
                                        <p:strVal val="visible"/>
                                      </p:to>
                                    </p:set>
                                    <p:animEffect transition="in" filter="box(out)">
                                      <p:cBhvr>
                                        <p:cTn id="59" dur="500"/>
                                        <p:tgtEl>
                                          <p:spTgt spid="538637"/>
                                        </p:tgtEl>
                                      </p:cBhvr>
                                    </p:animEffect>
                                  </p:childTnLst>
                                </p:cTn>
                              </p:par>
                            </p:childTnLst>
                          </p:cTn>
                        </p:par>
                        <p:par>
                          <p:cTn id="60" fill="hold" nodeType="afterGroup">
                            <p:stCondLst>
                              <p:cond delay="7500"/>
                            </p:stCondLst>
                            <p:childTnLst>
                              <p:par>
                                <p:cTn id="61" presetID="4" presetClass="entr" presetSubtype="32" fill="hold" grpId="0" nodeType="afterEffect">
                                  <p:stCondLst>
                                    <p:cond delay="0"/>
                                  </p:stCondLst>
                                  <p:childTnLst>
                                    <p:set>
                                      <p:cBhvr>
                                        <p:cTn id="62" dur="1" fill="hold">
                                          <p:stCondLst>
                                            <p:cond delay="0"/>
                                          </p:stCondLst>
                                        </p:cTn>
                                        <p:tgtEl>
                                          <p:spTgt spid="538638"/>
                                        </p:tgtEl>
                                        <p:attrNameLst>
                                          <p:attrName>style.visibility</p:attrName>
                                        </p:attrNameLst>
                                      </p:cBhvr>
                                      <p:to>
                                        <p:strVal val="visible"/>
                                      </p:to>
                                    </p:set>
                                    <p:animEffect transition="in" filter="box(out)">
                                      <p:cBhvr>
                                        <p:cTn id="63" dur="500"/>
                                        <p:tgtEl>
                                          <p:spTgt spid="538638"/>
                                        </p:tgtEl>
                                      </p:cBhvr>
                                    </p:animEffect>
                                  </p:childTnLst>
                                </p:cTn>
                              </p:par>
                            </p:childTnLst>
                          </p:cTn>
                        </p:par>
                        <p:par>
                          <p:cTn id="64" fill="hold" nodeType="withGroup">
                            <p:stCondLst>
                              <p:cond delay="8000"/>
                            </p:stCondLst>
                            <p:childTnLst>
                              <p:par>
                                <p:cTn id="65" presetID="4" presetClass="entr" presetSubtype="32" fill="hold" grpId="0" nodeType="afterEffect">
                                  <p:stCondLst>
                                    <p:cond delay="0"/>
                                  </p:stCondLst>
                                  <p:childTnLst>
                                    <p:set>
                                      <p:cBhvr>
                                        <p:cTn id="66" dur="1" fill="hold">
                                          <p:stCondLst>
                                            <p:cond delay="0"/>
                                          </p:stCondLst>
                                        </p:cTn>
                                        <p:tgtEl>
                                          <p:spTgt spid="538639"/>
                                        </p:tgtEl>
                                        <p:attrNameLst>
                                          <p:attrName>style.visibility</p:attrName>
                                        </p:attrNameLst>
                                      </p:cBhvr>
                                      <p:to>
                                        <p:strVal val="visible"/>
                                      </p:to>
                                    </p:set>
                                    <p:animEffect transition="in" filter="box(out)">
                                      <p:cBhvr>
                                        <p:cTn id="67" dur="500"/>
                                        <p:tgtEl>
                                          <p:spTgt spid="538639"/>
                                        </p:tgtEl>
                                      </p:cBhvr>
                                    </p:animEffect>
                                  </p:childTnLst>
                                </p:cTn>
                              </p:par>
                            </p:childTnLst>
                          </p:cTn>
                        </p:par>
                        <p:par>
                          <p:cTn id="68" fill="hold" nodeType="afterGroup">
                            <p:stCondLst>
                              <p:cond delay="8500"/>
                            </p:stCondLst>
                            <p:childTnLst>
                              <p:par>
                                <p:cTn id="69" presetID="4" presetClass="entr" presetSubtype="32" fill="hold" grpId="0" nodeType="afterEffect">
                                  <p:stCondLst>
                                    <p:cond delay="0"/>
                                  </p:stCondLst>
                                  <p:childTnLst>
                                    <p:set>
                                      <p:cBhvr>
                                        <p:cTn id="70" dur="1" fill="hold">
                                          <p:stCondLst>
                                            <p:cond delay="0"/>
                                          </p:stCondLst>
                                        </p:cTn>
                                        <p:tgtEl>
                                          <p:spTgt spid="538640"/>
                                        </p:tgtEl>
                                        <p:attrNameLst>
                                          <p:attrName>style.visibility</p:attrName>
                                        </p:attrNameLst>
                                      </p:cBhvr>
                                      <p:to>
                                        <p:strVal val="visible"/>
                                      </p:to>
                                    </p:set>
                                    <p:animEffect transition="in" filter="box(out)">
                                      <p:cBhvr>
                                        <p:cTn id="71" dur="500"/>
                                        <p:tgtEl>
                                          <p:spTgt spid="538640"/>
                                        </p:tgtEl>
                                      </p:cBhvr>
                                    </p:animEffect>
                                  </p:childTnLst>
                                </p:cTn>
                              </p:par>
                            </p:childTnLst>
                          </p:cTn>
                        </p:par>
                        <p:par>
                          <p:cTn id="72" fill="hold" nodeType="withGroup">
                            <p:stCondLst>
                              <p:cond delay="9000"/>
                            </p:stCondLst>
                            <p:childTnLst>
                              <p:par>
                                <p:cTn id="73" presetID="4" presetClass="entr" presetSubtype="32" fill="hold" grpId="0" nodeType="afterEffect">
                                  <p:stCondLst>
                                    <p:cond delay="0"/>
                                  </p:stCondLst>
                                  <p:childTnLst>
                                    <p:set>
                                      <p:cBhvr>
                                        <p:cTn id="74" dur="1" fill="hold">
                                          <p:stCondLst>
                                            <p:cond delay="0"/>
                                          </p:stCondLst>
                                        </p:cTn>
                                        <p:tgtEl>
                                          <p:spTgt spid="538641"/>
                                        </p:tgtEl>
                                        <p:attrNameLst>
                                          <p:attrName>style.visibility</p:attrName>
                                        </p:attrNameLst>
                                      </p:cBhvr>
                                      <p:to>
                                        <p:strVal val="visible"/>
                                      </p:to>
                                    </p:set>
                                    <p:animEffect transition="in" filter="box(out)">
                                      <p:cBhvr>
                                        <p:cTn id="75" dur="500"/>
                                        <p:tgtEl>
                                          <p:spTgt spid="538641"/>
                                        </p:tgtEl>
                                      </p:cBhvr>
                                    </p:animEffect>
                                  </p:childTnLst>
                                </p:cTn>
                              </p:par>
                            </p:childTnLst>
                          </p:cTn>
                        </p:par>
                        <p:par>
                          <p:cTn id="76" fill="hold" nodeType="afterGroup">
                            <p:stCondLst>
                              <p:cond delay="9500"/>
                            </p:stCondLst>
                            <p:childTnLst>
                              <p:par>
                                <p:cTn id="77" presetID="4" presetClass="entr" presetSubtype="32" fill="hold" grpId="0" nodeType="afterEffect">
                                  <p:stCondLst>
                                    <p:cond delay="0"/>
                                  </p:stCondLst>
                                  <p:childTnLst>
                                    <p:set>
                                      <p:cBhvr>
                                        <p:cTn id="78" dur="1" fill="hold">
                                          <p:stCondLst>
                                            <p:cond delay="0"/>
                                          </p:stCondLst>
                                        </p:cTn>
                                        <p:tgtEl>
                                          <p:spTgt spid="538642"/>
                                        </p:tgtEl>
                                        <p:attrNameLst>
                                          <p:attrName>style.visibility</p:attrName>
                                        </p:attrNameLst>
                                      </p:cBhvr>
                                      <p:to>
                                        <p:strVal val="visible"/>
                                      </p:to>
                                    </p:set>
                                    <p:animEffect transition="in" filter="box(out)">
                                      <p:cBhvr>
                                        <p:cTn id="79" dur="500"/>
                                        <p:tgtEl>
                                          <p:spTgt spid="538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6" grpId="0" animBg="1" autoUpdateAnimBg="0"/>
      <p:bldP spid="538627" grpId="0" animBg="1" autoUpdateAnimBg="0"/>
      <p:bldP spid="538628" grpId="0" animBg="1" autoUpdateAnimBg="0"/>
      <p:bldP spid="538629" grpId="0" animBg="1" autoUpdateAnimBg="0"/>
      <p:bldP spid="538630" grpId="0" animBg="1" autoUpdateAnimBg="0"/>
      <p:bldP spid="538631" grpId="0" animBg="1" autoUpdateAnimBg="0"/>
      <p:bldP spid="538632" grpId="0" animBg="1" autoUpdateAnimBg="0"/>
      <p:bldP spid="538633" grpId="0" animBg="1" autoUpdateAnimBg="0"/>
      <p:bldP spid="538634" grpId="0" animBg="1" autoUpdateAnimBg="0"/>
      <p:bldP spid="538635" grpId="0" animBg="1" autoUpdateAnimBg="0"/>
      <p:bldP spid="538636" grpId="0" animBg="1" autoUpdateAnimBg="0"/>
      <p:bldP spid="538637" grpId="0" animBg="1" autoUpdateAnimBg="0"/>
      <p:bldP spid="538638" grpId="0" animBg="1" autoUpdateAnimBg="0"/>
      <p:bldP spid="538639" grpId="0" animBg="1" autoUpdateAnimBg="0"/>
      <p:bldP spid="538640" grpId="0" animBg="1" autoUpdateAnimBg="0"/>
      <p:bldP spid="538641" grpId="0" animBg="1" autoUpdateAnimBg="0"/>
      <p:bldP spid="538642" grpId="0" animBg="1" autoUpdateAnimBg="0"/>
      <p:bldP spid="538643" grpId="0" autoUpdateAnimBg="0"/>
      <p:bldP spid="53864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5400000" scaled="1"/>
        </a:gradFill>
        <a:effectLst/>
      </p:bgPr>
    </p:bg>
    <p:spTree>
      <p:nvGrpSpPr>
        <p:cNvPr id="1" name=""/>
        <p:cNvGrpSpPr/>
        <p:nvPr/>
      </p:nvGrpSpPr>
      <p:grpSpPr>
        <a:xfrm>
          <a:off x="0" y="0"/>
          <a:ext cx="0" cy="0"/>
          <a:chOff x="0" y="0"/>
          <a:chExt cx="0" cy="0"/>
        </a:xfrm>
      </p:grpSpPr>
      <p:sp>
        <p:nvSpPr>
          <p:cNvPr id="419842" name="Oval 2"/>
          <p:cNvSpPr>
            <a:spLocks noChangeArrowheads="1"/>
          </p:cNvSpPr>
          <p:nvPr/>
        </p:nvSpPr>
        <p:spPr bwMode="auto">
          <a:xfrm>
            <a:off x="7162800" y="1115648"/>
            <a:ext cx="1143000" cy="22860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lnSpc>
                <a:spcPct val="80000"/>
              </a:lnSpc>
              <a:spcBef>
                <a:spcPct val="10000"/>
              </a:spcBef>
              <a:buFontTx/>
              <a:buChar char="–"/>
              <a:defRPr/>
            </a:pPr>
            <a:endParaRPr lang="hu-HU" sz="2400">
              <a:solidFill>
                <a:srgbClr val="3333CC"/>
              </a:solidFill>
              <a:effectLst>
                <a:outerShdw blurRad="38100" dist="38100" dir="2700000" algn="tl">
                  <a:srgbClr val="000000">
                    <a:alpha val="43137"/>
                  </a:srgbClr>
                </a:outerShdw>
              </a:effectLst>
              <a:latin typeface="Times New Roman" pitchFamily="18" charset="0"/>
            </a:endParaRPr>
          </a:p>
        </p:txBody>
      </p:sp>
      <p:sp>
        <p:nvSpPr>
          <p:cNvPr id="419843" name="Rectangle 3"/>
          <p:cNvSpPr>
            <a:spLocks noGrp="1" noChangeArrowheads="1"/>
          </p:cNvSpPr>
          <p:nvPr>
            <p:ph type="title"/>
          </p:nvPr>
        </p:nvSpPr>
        <p:spPr>
          <a:xfrm>
            <a:off x="914400" y="76200"/>
            <a:ext cx="7772400" cy="685800"/>
          </a:xfrm>
        </p:spPr>
        <p:txBody>
          <a:bodyPr/>
          <a:lstStyle/>
          <a:p>
            <a:pPr>
              <a:defRPr/>
            </a:pPr>
            <a:r>
              <a:rPr lang="en-US" sz="3600" b="1" dirty="0" smtClean="0">
                <a:solidFill>
                  <a:srgbClr val="77FFFF"/>
                </a:solidFill>
                <a:effectLst>
                  <a:outerShdw blurRad="38100" dist="38100" dir="2700000" algn="tl">
                    <a:srgbClr val="000000"/>
                  </a:outerShdw>
                </a:effectLst>
              </a:rPr>
              <a:t>A</a:t>
            </a:r>
            <a:r>
              <a:rPr lang="hu-HU" sz="3600" b="1" dirty="0" smtClean="0">
                <a:solidFill>
                  <a:srgbClr val="77FFFF"/>
                </a:solidFill>
                <a:effectLst>
                  <a:outerShdw blurRad="38100" dist="38100" dir="2700000" algn="tl">
                    <a:srgbClr val="000000"/>
                  </a:outerShdw>
                </a:effectLst>
              </a:rPr>
              <a:t> Z</a:t>
            </a:r>
            <a:r>
              <a:rPr lang="en-US" sz="3600" b="1" dirty="0" smtClean="0">
                <a:solidFill>
                  <a:srgbClr val="77FFFF"/>
                </a:solidFill>
                <a:effectLst>
                  <a:outerShdw blurRad="38100" dist="38100" dir="2700000" algn="tl">
                    <a:srgbClr val="000000"/>
                  </a:outerShdw>
                </a:effectLst>
              </a:rPr>
              <a:t>    </a:t>
            </a:r>
            <a:r>
              <a:rPr lang="hu-HU" sz="3600" b="1" dirty="0" smtClean="0">
                <a:solidFill>
                  <a:srgbClr val="77FFFF"/>
                </a:solidFill>
                <a:effectLst>
                  <a:outerShdw blurRad="38100" dist="38100" dir="2700000" algn="tl">
                    <a:srgbClr val="000000"/>
                  </a:outerShdw>
                </a:effectLst>
              </a:rPr>
              <a:t>E</a:t>
            </a:r>
            <a:r>
              <a:rPr lang="en-US" sz="3600" b="1" dirty="0" smtClean="0">
                <a:solidFill>
                  <a:srgbClr val="77FFFF"/>
                </a:solidFill>
                <a:effectLst>
                  <a:outerShdw blurRad="38100" dist="38100" dir="2700000" algn="tl">
                    <a:srgbClr val="000000"/>
                  </a:outerShdw>
                </a:effectLst>
              </a:rPr>
              <a:t> </a:t>
            </a:r>
            <a:r>
              <a:rPr lang="hu-HU" sz="3600" b="1" dirty="0" smtClean="0">
                <a:solidFill>
                  <a:srgbClr val="77FFFF"/>
                </a:solidFill>
                <a:effectLst>
                  <a:outerShdw blurRad="38100" dist="38100" dir="2700000" algn="tl">
                    <a:srgbClr val="000000"/>
                  </a:outerShdw>
                </a:effectLst>
              </a:rPr>
              <a:t>M B E </a:t>
            </a:r>
            <a:r>
              <a:rPr lang="en-US" sz="3600" b="1" dirty="0" smtClean="0">
                <a:solidFill>
                  <a:srgbClr val="77FFFF"/>
                </a:solidFill>
                <a:effectLst>
                  <a:outerShdw blurRad="38100" dist="38100" dir="2700000" algn="tl">
                    <a:srgbClr val="000000"/>
                  </a:outerShdw>
                </a:effectLst>
              </a:rPr>
              <a:t>R    M Ű K Ö D É S E</a:t>
            </a:r>
            <a:endParaRPr lang="en-US" dirty="0" smtClean="0"/>
          </a:p>
        </p:txBody>
      </p:sp>
      <p:pic>
        <p:nvPicPr>
          <p:cNvPr id="419844" name="Picture 4" descr="Physical_J"/>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05688" y="1341438"/>
            <a:ext cx="681037"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45" name="AutoShape 5"/>
          <p:cNvSpPr>
            <a:spLocks noChangeArrowheads="1"/>
          </p:cNvSpPr>
          <p:nvPr/>
        </p:nvSpPr>
        <p:spPr bwMode="auto">
          <a:xfrm>
            <a:off x="7329488" y="1117600"/>
            <a:ext cx="808037" cy="892175"/>
          </a:xfrm>
          <a:custGeom>
            <a:avLst/>
            <a:gdLst>
              <a:gd name="G0" fmla="+- 3968 0 0"/>
              <a:gd name="G1" fmla="+- 11760521 0 0"/>
              <a:gd name="G2" fmla="+- 0 0 11760521"/>
              <a:gd name="T0" fmla="*/ 0 256 1"/>
              <a:gd name="T1" fmla="*/ 180 256 1"/>
              <a:gd name="G3" fmla="+- 11760521 T0 T1"/>
              <a:gd name="T2" fmla="*/ 0 256 1"/>
              <a:gd name="T3" fmla="*/ 90 256 1"/>
              <a:gd name="G4" fmla="+- 11760521 T2 T3"/>
              <a:gd name="G5" fmla="*/ G4 2 1"/>
              <a:gd name="T4" fmla="*/ 90 256 1"/>
              <a:gd name="T5" fmla="*/ 0 256 1"/>
              <a:gd name="G6" fmla="+- 11760521 T4 T5"/>
              <a:gd name="G7" fmla="*/ G6 2 1"/>
              <a:gd name="G8" fmla="abs 1176052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3968"/>
              <a:gd name="G18" fmla="*/ 3968 1 2"/>
              <a:gd name="G19" fmla="+- G18 5400 0"/>
              <a:gd name="G20" fmla="cos G19 11760521"/>
              <a:gd name="G21" fmla="sin G19 11760521"/>
              <a:gd name="G22" fmla="+- G20 10800 0"/>
              <a:gd name="G23" fmla="+- G21 10800 0"/>
              <a:gd name="G24" fmla="+- 10800 0 G20"/>
              <a:gd name="G25" fmla="+- 3968 10800 0"/>
              <a:gd name="G26" fmla="?: G9 G17 G25"/>
              <a:gd name="G27" fmla="?: G9 0 21600"/>
              <a:gd name="G28" fmla="cos 10800 11760521"/>
              <a:gd name="G29" fmla="sin 10800 11760521"/>
              <a:gd name="G30" fmla="sin 3968 11760521"/>
              <a:gd name="G31" fmla="+- G28 10800 0"/>
              <a:gd name="G32" fmla="+- G29 10800 0"/>
              <a:gd name="G33" fmla="+- G30 10800 0"/>
              <a:gd name="G34" fmla="?: G4 0 G31"/>
              <a:gd name="G35" fmla="?: 11760521 G34 0"/>
              <a:gd name="G36" fmla="?: G6 G35 G31"/>
              <a:gd name="G37" fmla="+- 21600 0 G36"/>
              <a:gd name="G38" fmla="?: G4 0 G33"/>
              <a:gd name="G39" fmla="?: 11760521 G38 G32"/>
              <a:gd name="G40" fmla="?: G6 G39 0"/>
              <a:gd name="G41" fmla="?: G4 G32 21600"/>
              <a:gd name="G42" fmla="?: G6 G41 G33"/>
              <a:gd name="T12" fmla="*/ 10800 w 21600"/>
              <a:gd name="T13" fmla="*/ 0 h 21600"/>
              <a:gd name="T14" fmla="*/ 3416 w 21600"/>
              <a:gd name="T15" fmla="*/ 10870 h 21600"/>
              <a:gd name="T16" fmla="*/ 10800 w 21600"/>
              <a:gd name="T17" fmla="*/ 6832 h 21600"/>
              <a:gd name="T18" fmla="*/ 18184 w 21600"/>
              <a:gd name="T19" fmla="*/ 1087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832" y="10837"/>
                </a:moveTo>
                <a:cubicBezTo>
                  <a:pt x="6832" y="10825"/>
                  <a:pt x="6832" y="10812"/>
                  <a:pt x="6832" y="10800"/>
                </a:cubicBezTo>
                <a:cubicBezTo>
                  <a:pt x="6832" y="8608"/>
                  <a:pt x="8608" y="6832"/>
                  <a:pt x="10800" y="6832"/>
                </a:cubicBezTo>
                <a:cubicBezTo>
                  <a:pt x="12991" y="6832"/>
                  <a:pt x="14768" y="8608"/>
                  <a:pt x="14768" y="10800"/>
                </a:cubicBezTo>
                <a:cubicBezTo>
                  <a:pt x="14768" y="10812"/>
                  <a:pt x="14767" y="10825"/>
                  <a:pt x="14767" y="10837"/>
                </a:cubicBezTo>
                <a:lnTo>
                  <a:pt x="21599" y="10903"/>
                </a:lnTo>
                <a:cubicBezTo>
                  <a:pt x="21599" y="10868"/>
                  <a:pt x="21600" y="10834"/>
                  <a:pt x="21600" y="10800"/>
                </a:cubicBezTo>
                <a:cubicBezTo>
                  <a:pt x="21600" y="4835"/>
                  <a:pt x="16764" y="0"/>
                  <a:pt x="10800" y="0"/>
                </a:cubicBezTo>
                <a:cubicBezTo>
                  <a:pt x="4835" y="0"/>
                  <a:pt x="0" y="4835"/>
                  <a:pt x="0" y="10800"/>
                </a:cubicBezTo>
                <a:cubicBezTo>
                  <a:pt x="-1" y="10834"/>
                  <a:pt x="0" y="10868"/>
                  <a:pt x="0" y="10903"/>
                </a:cubicBezTo>
                <a:close/>
              </a:path>
            </a:pathLst>
          </a:custGeom>
          <a:gradFill rotWithShape="0">
            <a:gsLst>
              <a:gs pos="0">
                <a:srgbClr val="CC00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lnSpc>
                <a:spcPct val="80000"/>
              </a:lnSpc>
              <a:spcBef>
                <a:spcPct val="10000"/>
              </a:spcBef>
              <a:buFontTx/>
              <a:buChar char="–"/>
              <a:defRPr/>
            </a:pPr>
            <a:endParaRPr lang="hu-HU" sz="2400">
              <a:solidFill>
                <a:srgbClr val="3333CC"/>
              </a:solidFill>
              <a:effectLst>
                <a:outerShdw blurRad="38100" dist="38100" dir="2700000" algn="tl">
                  <a:srgbClr val="000000">
                    <a:alpha val="43137"/>
                  </a:srgbClr>
                </a:outerShdw>
              </a:effectLst>
              <a:latin typeface="Times New Roman" pitchFamily="18" charset="0"/>
            </a:endParaRPr>
          </a:p>
        </p:txBody>
      </p:sp>
      <p:sp>
        <p:nvSpPr>
          <p:cNvPr id="419846" name="AutoShape 6"/>
          <p:cNvSpPr>
            <a:spLocks noChangeArrowheads="1"/>
          </p:cNvSpPr>
          <p:nvPr/>
        </p:nvSpPr>
        <p:spPr bwMode="auto">
          <a:xfrm>
            <a:off x="3136900" y="4127500"/>
            <a:ext cx="3200400" cy="2590800"/>
          </a:xfrm>
          <a:prstGeom prst="flowChartPreparation">
            <a:avLst/>
          </a:prstGeom>
          <a:gradFill rotWithShape="0">
            <a:gsLst>
              <a:gs pos="0">
                <a:schemeClr val="bg1"/>
              </a:gs>
              <a:gs pos="100000">
                <a:srgbClr val="00FFFF"/>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85000"/>
              </a:lnSpc>
            </a:pPr>
            <a:r>
              <a:rPr lang="hu-HU" sz="2400" dirty="0" smtClean="0">
                <a:solidFill>
                  <a:srgbClr val="0000CC"/>
                </a:solidFill>
                <a:effectLst>
                  <a:outerShdw blurRad="38100" dist="38100" dir="2700000" algn="tl">
                    <a:srgbClr val="000000">
                      <a:alpha val="43137"/>
                    </a:srgbClr>
                  </a:outerShdw>
                </a:effectLst>
                <a:latin typeface="Times New Roman" pitchFamily="18" charset="0"/>
              </a:rPr>
              <a:t>Életfeladat</a:t>
            </a:r>
          </a:p>
          <a:p>
            <a:pPr>
              <a:lnSpc>
                <a:spcPct val="85000"/>
              </a:lnSpc>
            </a:pPr>
            <a:r>
              <a:rPr lang="hu-HU" sz="2400" dirty="0" smtClean="0">
                <a:solidFill>
                  <a:srgbClr val="0000CC"/>
                </a:solidFill>
                <a:effectLst>
                  <a:outerShdw blurRad="38100" dist="38100" dir="2700000" algn="tl">
                    <a:srgbClr val="000000">
                      <a:alpha val="43137"/>
                    </a:srgbClr>
                  </a:outerShdw>
                </a:effectLst>
                <a:latin typeface="Times New Roman" pitchFamily="18" charset="0"/>
              </a:rPr>
              <a:t>(</a:t>
            </a:r>
            <a:r>
              <a:rPr lang="hu-HU" sz="2400" dirty="0" err="1" smtClean="0">
                <a:solidFill>
                  <a:srgbClr val="0000CC"/>
                </a:solidFill>
                <a:effectLst>
                  <a:outerShdw blurRad="38100" dist="38100" dir="2700000" algn="tl">
                    <a:srgbClr val="000000">
                      <a:alpha val="43137"/>
                    </a:srgbClr>
                  </a:outerShdw>
                </a:effectLst>
                <a:latin typeface="Times New Roman" pitchFamily="18" charset="0"/>
              </a:rPr>
              <a:t>dharma</a:t>
            </a:r>
            <a:r>
              <a:rPr lang="hu-HU" sz="2400" dirty="0" smtClean="0">
                <a:solidFill>
                  <a:srgbClr val="0000CC"/>
                </a:solidFill>
                <a:effectLst>
                  <a:outerShdw blurRad="38100" dist="38100" dir="2700000" algn="tl">
                    <a:srgbClr val="000000">
                      <a:alpha val="43137"/>
                    </a:srgbClr>
                  </a:outerShdw>
                </a:effectLst>
                <a:latin typeface="Times New Roman" pitchFamily="18" charset="0"/>
              </a:rPr>
              <a:t>)</a:t>
            </a:r>
            <a:endParaRPr lang="hu-HU" sz="2400" dirty="0">
              <a:solidFill>
                <a:srgbClr val="0000CC"/>
              </a:solidFill>
              <a:effectLst>
                <a:outerShdw blurRad="38100" dist="38100" dir="2700000" algn="tl">
                  <a:srgbClr val="000000">
                    <a:alpha val="43137"/>
                  </a:srgbClr>
                </a:outerShdw>
              </a:effectLst>
              <a:latin typeface="Times New Roman" pitchFamily="18" charset="0"/>
            </a:endParaRPr>
          </a:p>
          <a:p>
            <a:pPr>
              <a:lnSpc>
                <a:spcPct val="85000"/>
              </a:lnSpc>
            </a:pPr>
            <a:r>
              <a:rPr lang="hu-HU" sz="2400" dirty="0" smtClean="0">
                <a:solidFill>
                  <a:srgbClr val="0000CC"/>
                </a:solidFill>
                <a:effectLst>
                  <a:outerShdw blurRad="38100" dist="38100" dir="2700000" algn="tl">
                    <a:srgbClr val="000000">
                      <a:alpha val="43137"/>
                    </a:srgbClr>
                  </a:outerShdw>
                </a:effectLst>
                <a:latin typeface="Times New Roman" pitchFamily="18" charset="0"/>
              </a:rPr>
              <a:t>Hozott hajlamok</a:t>
            </a:r>
          </a:p>
          <a:p>
            <a:pPr>
              <a:lnSpc>
                <a:spcPct val="85000"/>
              </a:lnSpc>
            </a:pPr>
            <a:r>
              <a:rPr lang="hu-HU" sz="2400" dirty="0" smtClean="0">
                <a:solidFill>
                  <a:srgbClr val="0000CC"/>
                </a:solidFill>
                <a:effectLst>
                  <a:outerShdw blurRad="38100" dist="38100" dir="2700000" algn="tl">
                    <a:srgbClr val="000000">
                      <a:alpha val="43137"/>
                    </a:srgbClr>
                  </a:outerShdw>
                </a:effectLst>
                <a:latin typeface="Times New Roman" pitchFamily="18" charset="0"/>
              </a:rPr>
              <a:t>és képességek</a:t>
            </a:r>
            <a:endParaRPr lang="hu-HU" sz="2400" dirty="0">
              <a:solidFill>
                <a:srgbClr val="0000CC"/>
              </a:solidFill>
              <a:effectLst>
                <a:outerShdw blurRad="38100" dist="38100" dir="2700000" algn="tl">
                  <a:srgbClr val="000000">
                    <a:alpha val="43137"/>
                  </a:srgbClr>
                </a:outerShdw>
              </a:effectLst>
              <a:latin typeface="Times New Roman" pitchFamily="18" charset="0"/>
            </a:endParaRPr>
          </a:p>
          <a:p>
            <a:r>
              <a:rPr lang="hu-HU" sz="2400" dirty="0" err="1">
                <a:solidFill>
                  <a:srgbClr val="0000CC"/>
                </a:solidFill>
                <a:effectLst>
                  <a:outerShdw blurRad="38100" dist="38100" dir="2700000" algn="tl">
                    <a:srgbClr val="000000">
                      <a:alpha val="43137"/>
                    </a:srgbClr>
                  </a:outerShdw>
                </a:effectLst>
                <a:latin typeface="Times New Roman" pitchFamily="18" charset="0"/>
              </a:rPr>
              <a:t>Karmikus</a:t>
            </a:r>
            <a:r>
              <a:rPr lang="hu-HU" sz="2400" dirty="0">
                <a:solidFill>
                  <a:srgbClr val="0000CC"/>
                </a:solidFill>
                <a:effectLst>
                  <a:outerShdw blurRad="38100" dist="38100" dir="2700000" algn="tl">
                    <a:srgbClr val="000000">
                      <a:alpha val="43137"/>
                    </a:srgbClr>
                  </a:outerShdw>
                </a:effectLst>
                <a:latin typeface="Times New Roman" pitchFamily="18" charset="0"/>
              </a:rPr>
              <a:t> terhek</a:t>
            </a:r>
          </a:p>
          <a:p>
            <a:r>
              <a:rPr lang="hu-HU" sz="2400" dirty="0" smtClean="0">
                <a:solidFill>
                  <a:srgbClr val="0000CC"/>
                </a:solidFill>
                <a:effectLst>
                  <a:outerShdw blurRad="38100" dist="38100" dir="2700000" algn="tl">
                    <a:srgbClr val="000000">
                      <a:alpha val="43137"/>
                    </a:srgbClr>
                  </a:outerShdw>
                </a:effectLst>
                <a:latin typeface="Times New Roman" pitchFamily="18" charset="0"/>
              </a:rPr>
              <a:t>és lehetőségek</a:t>
            </a:r>
            <a:endParaRPr lang="en-US" sz="2400" dirty="0">
              <a:solidFill>
                <a:srgbClr val="0000CC"/>
              </a:solidFill>
              <a:effectLst>
                <a:outerShdw blurRad="38100" dist="38100" dir="2700000" algn="tl">
                  <a:srgbClr val="000000">
                    <a:alpha val="43137"/>
                  </a:srgbClr>
                </a:outerShdw>
              </a:effectLst>
              <a:latin typeface="Times New Roman" pitchFamily="18" charset="0"/>
            </a:endParaRPr>
          </a:p>
        </p:txBody>
      </p:sp>
      <p:sp>
        <p:nvSpPr>
          <p:cNvPr id="419847" name="AutoShape 7"/>
          <p:cNvSpPr>
            <a:spLocks noChangeAspect="1" noChangeArrowheads="1"/>
          </p:cNvSpPr>
          <p:nvPr/>
        </p:nvSpPr>
        <p:spPr bwMode="auto">
          <a:xfrm>
            <a:off x="3276600" y="787400"/>
            <a:ext cx="2895600" cy="2895600"/>
          </a:xfrm>
          <a:prstGeom prst="sun">
            <a:avLst>
              <a:gd name="adj" fmla="val 20722"/>
            </a:avLst>
          </a:prstGeom>
          <a:gradFill rotWithShape="0">
            <a:gsLst>
              <a:gs pos="0">
                <a:srgbClr val="FFFF00"/>
              </a:gs>
              <a:gs pos="100000">
                <a:srgbClr val="00CC00"/>
              </a:gs>
            </a:gsLst>
            <a:path path="rect">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80000"/>
              </a:lnSpc>
            </a:pPr>
            <a:r>
              <a:rPr lang="en-US" sz="2400" dirty="0">
                <a:solidFill>
                  <a:srgbClr val="3333CC"/>
                </a:solidFill>
                <a:effectLst>
                  <a:outerShdw blurRad="38100" dist="38100" dir="2700000" algn="tl">
                    <a:srgbClr val="000000">
                      <a:alpha val="43137"/>
                    </a:srgbClr>
                  </a:outerShdw>
                </a:effectLst>
                <a:latin typeface="Times New Roman" pitchFamily="18" charset="0"/>
              </a:rPr>
              <a:t>A</a:t>
            </a:r>
          </a:p>
          <a:p>
            <a:r>
              <a:rPr lang="en-US" sz="2400" dirty="0">
                <a:solidFill>
                  <a:srgbClr val="3333CC"/>
                </a:solidFill>
                <a:effectLst>
                  <a:outerShdw blurRad="38100" dist="38100" dir="2700000" algn="tl">
                    <a:srgbClr val="000000">
                      <a:alpha val="43137"/>
                    </a:srgbClr>
                  </a:outerShdw>
                </a:effectLst>
                <a:latin typeface="Times New Roman" pitchFamily="18" charset="0"/>
              </a:rPr>
              <a:t>Karma</a:t>
            </a:r>
          </a:p>
          <a:p>
            <a:r>
              <a:rPr lang="hu-HU" sz="2400" dirty="0">
                <a:solidFill>
                  <a:srgbClr val="3333CC"/>
                </a:solidFill>
                <a:effectLst>
                  <a:outerShdw blurRad="38100" dist="38100" dir="2700000" algn="tl">
                    <a:srgbClr val="000000">
                      <a:alpha val="43137"/>
                    </a:srgbClr>
                  </a:outerShdw>
                </a:effectLst>
                <a:latin typeface="Times New Roman" pitchFamily="18" charset="0"/>
              </a:rPr>
              <a:t>Urai</a:t>
            </a:r>
            <a:r>
              <a:rPr lang="en-US" sz="2400" dirty="0">
                <a:solidFill>
                  <a:srgbClr val="3333CC"/>
                </a:solidFill>
                <a:effectLst>
                  <a:outerShdw blurRad="38100" dist="38100" dir="2700000" algn="tl">
                    <a:srgbClr val="000000">
                      <a:alpha val="43137"/>
                    </a:srgbClr>
                  </a:outerShdw>
                </a:effectLst>
                <a:latin typeface="Times New Roman" pitchFamily="18" charset="0"/>
              </a:rPr>
              <a:t/>
            </a:r>
            <a:br>
              <a:rPr lang="en-US" sz="2400" dirty="0">
                <a:solidFill>
                  <a:srgbClr val="3333CC"/>
                </a:solidFill>
                <a:effectLst>
                  <a:outerShdw blurRad="38100" dist="38100" dir="2700000" algn="tl">
                    <a:srgbClr val="000000">
                      <a:alpha val="43137"/>
                    </a:srgbClr>
                  </a:outerShdw>
                </a:effectLst>
                <a:latin typeface="Times New Roman" pitchFamily="18" charset="0"/>
              </a:rPr>
            </a:br>
            <a:r>
              <a:rPr lang="en-US" sz="2400" dirty="0">
                <a:solidFill>
                  <a:srgbClr val="3333CC"/>
                </a:solidFill>
                <a:effectLst>
                  <a:outerShdw blurRad="38100" dist="38100" dir="2700000" algn="tl">
                    <a:srgbClr val="000000">
                      <a:alpha val="43137"/>
                    </a:srgbClr>
                  </a:outerShdw>
                </a:effectLst>
                <a:latin typeface="Times New Roman" pitchFamily="18" charset="0"/>
              </a:rPr>
              <a:t>(</a:t>
            </a:r>
            <a:r>
              <a:rPr lang="en-US" sz="2400" dirty="0" err="1">
                <a:solidFill>
                  <a:srgbClr val="3333CC"/>
                </a:solidFill>
                <a:effectLst>
                  <a:outerShdw blurRad="38100" dist="38100" dir="2700000" algn="tl">
                    <a:srgbClr val="000000">
                      <a:alpha val="43137"/>
                    </a:srgbClr>
                  </a:outerShdw>
                </a:effectLst>
                <a:latin typeface="Times New Roman" pitchFamily="18" charset="0"/>
              </a:rPr>
              <a:t>Lipikák</a:t>
            </a:r>
            <a:r>
              <a:rPr lang="en-US" sz="2400" dirty="0">
                <a:solidFill>
                  <a:srgbClr val="3333CC"/>
                </a:solidFill>
                <a:effectLst>
                  <a:outerShdw blurRad="38100" dist="38100" dir="2700000" algn="tl">
                    <a:srgbClr val="000000">
                      <a:alpha val="43137"/>
                    </a:srgbClr>
                  </a:outerShdw>
                </a:effectLst>
                <a:latin typeface="Times New Roman" pitchFamily="18" charset="0"/>
              </a:rPr>
              <a:t>)</a:t>
            </a:r>
            <a:endParaRPr lang="en-US" sz="2400" dirty="0">
              <a:solidFill>
                <a:srgbClr val="000000"/>
              </a:solidFill>
              <a:effectLst>
                <a:outerShdw blurRad="38100" dist="38100" dir="2700000" algn="tl">
                  <a:srgbClr val="000000">
                    <a:alpha val="43137"/>
                  </a:srgbClr>
                </a:outerShdw>
              </a:effectLst>
              <a:latin typeface="Times New Roman" pitchFamily="18" charset="0"/>
            </a:endParaRPr>
          </a:p>
        </p:txBody>
      </p:sp>
      <p:sp>
        <p:nvSpPr>
          <p:cNvPr id="419848" name="WordArt 8"/>
          <p:cNvSpPr>
            <a:spLocks noChangeArrowheads="1" noChangeShapeType="1" noTextEdit="1"/>
          </p:cNvSpPr>
          <p:nvPr/>
        </p:nvSpPr>
        <p:spPr bwMode="auto">
          <a:xfrm>
            <a:off x="7391400" y="977900"/>
            <a:ext cx="685800" cy="228600"/>
          </a:xfrm>
          <a:prstGeom prst="rect">
            <a:avLst/>
          </a:prstGeom>
        </p:spPr>
        <p:txBody>
          <a:bodyPr spcFirstLastPara="1" wrap="none" fromWordArt="1">
            <a:prstTxWarp prst="textArchUp">
              <a:avLst>
                <a:gd name="adj" fmla="val 10800000"/>
              </a:avLst>
            </a:prstTxWarp>
          </a:bodyPr>
          <a:lstStyle/>
          <a:p>
            <a:pPr>
              <a:lnSpc>
                <a:spcPct val="80000"/>
              </a:lnSpc>
              <a:spcBef>
                <a:spcPct val="10000"/>
              </a:spcBef>
            </a:pPr>
            <a:r>
              <a:rPr lang="hu-HU" sz="1600" kern="10" spc="320" dirty="0">
                <a:ln w="9525">
                  <a:solidFill>
                    <a:srgbClr val="00FF00"/>
                  </a:solidFill>
                  <a:round/>
                  <a:headEnd/>
                  <a:tailEnd/>
                </a:ln>
                <a:solidFill>
                  <a:srgbClr val="00FF00"/>
                </a:solidFill>
                <a:effectLst>
                  <a:outerShdw blurRad="38100" dist="38100" dir="2700000" algn="tl">
                    <a:srgbClr val="000000">
                      <a:alpha val="43137"/>
                    </a:srgbClr>
                  </a:outerShdw>
                </a:effectLst>
                <a:latin typeface="Arial"/>
                <a:cs typeface="Arial"/>
              </a:rPr>
              <a:t>Őstípus</a:t>
            </a:r>
          </a:p>
        </p:txBody>
      </p:sp>
      <p:sp>
        <p:nvSpPr>
          <p:cNvPr id="419849" name="AutoShape 9"/>
          <p:cNvSpPr>
            <a:spLocks noChangeArrowheads="1"/>
          </p:cNvSpPr>
          <p:nvPr/>
        </p:nvSpPr>
        <p:spPr bwMode="auto">
          <a:xfrm>
            <a:off x="761998" y="1231900"/>
            <a:ext cx="1676400" cy="1981200"/>
          </a:xfrm>
          <a:prstGeom prst="wave">
            <a:avLst>
              <a:gd name="adj1" fmla="val 7532"/>
              <a:gd name="adj2" fmla="val -6343"/>
            </a:avLst>
          </a:prstGeom>
          <a:gradFill rotWithShape="0">
            <a:gsLst>
              <a:gs pos="0">
                <a:srgbClr val="55261C"/>
              </a:gs>
              <a:gs pos="6000">
                <a:srgbClr val="EBDAD4"/>
              </a:gs>
              <a:gs pos="28999">
                <a:srgbClr val="C0524E"/>
              </a:gs>
              <a:gs pos="42000">
                <a:srgbClr val="80302D"/>
              </a:gs>
              <a:gs pos="44000">
                <a:srgbClr val="9C6563"/>
              </a:gs>
              <a:gs pos="48000">
                <a:srgbClr val="FFFFFF"/>
              </a:gs>
              <a:gs pos="78999">
                <a:srgbClr val="83A7C3"/>
              </a:gs>
              <a:gs pos="87000">
                <a:srgbClr val="768FB9"/>
              </a:gs>
              <a:gs pos="92000">
                <a:srgbClr val="83A7C3"/>
              </a:gs>
              <a:gs pos="100000">
                <a:srgbClr val="DCEBF5"/>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hu-HU" sz="2000" dirty="0">
                <a:solidFill>
                  <a:srgbClr val="0000CC"/>
                </a:solidFill>
                <a:effectLst>
                  <a:outerShdw blurRad="38100" dist="38100" dir="2700000" algn="tl">
                    <a:srgbClr val="000000">
                      <a:alpha val="43137"/>
                    </a:srgbClr>
                  </a:outerShdw>
                </a:effectLst>
                <a:latin typeface="Times New Roman" pitchFamily="18" charset="0"/>
              </a:rPr>
              <a:t>Múltbeli</a:t>
            </a:r>
          </a:p>
          <a:p>
            <a:r>
              <a:rPr lang="hu-HU" sz="2000" dirty="0">
                <a:solidFill>
                  <a:srgbClr val="0000CC"/>
                </a:solidFill>
                <a:effectLst>
                  <a:outerShdw blurRad="38100" dist="38100" dir="2700000" algn="tl">
                    <a:srgbClr val="000000">
                      <a:alpha val="43137"/>
                    </a:srgbClr>
                  </a:outerShdw>
                </a:effectLst>
                <a:latin typeface="Times New Roman" pitchFamily="18" charset="0"/>
              </a:rPr>
              <a:t>gondolatok</a:t>
            </a:r>
            <a:r>
              <a:rPr lang="hu-HU" sz="2000" dirty="0">
                <a:solidFill>
                  <a:srgbClr val="000000"/>
                </a:solidFill>
                <a:latin typeface="Times New Roman" pitchFamily="18" charset="0"/>
              </a:rPr>
              <a:t>,</a:t>
            </a:r>
          </a:p>
          <a:p>
            <a:r>
              <a:rPr lang="hu-HU" sz="2000" dirty="0">
                <a:solidFill>
                  <a:srgbClr val="0000CC"/>
                </a:solidFill>
                <a:effectLst>
                  <a:outerShdw blurRad="38100" dist="38100" dir="2700000" algn="tl">
                    <a:srgbClr val="000000">
                      <a:alpha val="43137"/>
                    </a:srgbClr>
                  </a:outerShdw>
                </a:effectLst>
                <a:latin typeface="Times New Roman" pitchFamily="18" charset="0"/>
              </a:rPr>
              <a:t>érzések</a:t>
            </a:r>
            <a:r>
              <a:rPr lang="hu-HU" sz="2000" dirty="0">
                <a:solidFill>
                  <a:srgbClr val="000000"/>
                </a:solidFill>
                <a:latin typeface="Times New Roman" pitchFamily="18" charset="0"/>
              </a:rPr>
              <a:t>,</a:t>
            </a:r>
          </a:p>
          <a:p>
            <a:r>
              <a:rPr lang="hu-HU" sz="2000" dirty="0">
                <a:solidFill>
                  <a:srgbClr val="0000CC"/>
                </a:solidFill>
                <a:effectLst>
                  <a:outerShdw blurRad="38100" dist="38100" dir="2700000" algn="tl">
                    <a:srgbClr val="000000">
                      <a:alpha val="43137"/>
                    </a:srgbClr>
                  </a:outerShdw>
                </a:effectLst>
                <a:latin typeface="Times New Roman" pitchFamily="18" charset="0"/>
              </a:rPr>
              <a:t>cselekedetek</a:t>
            </a:r>
            <a:endParaRPr lang="en-US" sz="2000" dirty="0">
              <a:solidFill>
                <a:srgbClr val="0000CC"/>
              </a:solidFill>
              <a:effectLst>
                <a:outerShdw blurRad="38100" dist="38100" dir="2700000" algn="tl">
                  <a:srgbClr val="000000">
                    <a:alpha val="43137"/>
                  </a:srgbClr>
                </a:outerShdw>
              </a:effectLst>
              <a:latin typeface="Times New Roman" pitchFamily="18" charset="0"/>
            </a:endParaRPr>
          </a:p>
        </p:txBody>
      </p:sp>
      <p:sp>
        <p:nvSpPr>
          <p:cNvPr id="419850" name="Text Box 10"/>
          <p:cNvSpPr txBox="1">
            <a:spLocks noChangeArrowheads="1"/>
          </p:cNvSpPr>
          <p:nvPr/>
        </p:nvSpPr>
        <p:spPr bwMode="auto">
          <a:xfrm rot="-5400000">
            <a:off x="-1104107" y="4914107"/>
            <a:ext cx="2970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accent2"/>
                </a:solidFill>
                <a:latin typeface="Times New Roman" pitchFamily="18" charset="0"/>
              </a:defRPr>
            </a:lvl1pPr>
            <a:lvl2pPr marL="742950" indent="-285750">
              <a:defRPr sz="2400">
                <a:solidFill>
                  <a:schemeClr val="accent2"/>
                </a:solidFill>
                <a:latin typeface="Times New Roman" pitchFamily="18" charset="0"/>
              </a:defRPr>
            </a:lvl2pPr>
            <a:lvl3pPr marL="1143000" indent="-228600">
              <a:defRPr sz="2400">
                <a:solidFill>
                  <a:schemeClr val="accent2"/>
                </a:solidFill>
                <a:latin typeface="Times New Roman" pitchFamily="18" charset="0"/>
              </a:defRPr>
            </a:lvl3pPr>
            <a:lvl4pPr marL="1600200" indent="-228600">
              <a:defRPr sz="2400">
                <a:solidFill>
                  <a:schemeClr val="accent2"/>
                </a:solidFill>
                <a:latin typeface="Times New Roman" pitchFamily="18" charset="0"/>
              </a:defRPr>
            </a:lvl4pPr>
            <a:lvl5pPr marL="2057400" indent="-228600">
              <a:defRPr sz="2400">
                <a:solidFill>
                  <a:schemeClr val="accent2"/>
                </a:solidFill>
                <a:latin typeface="Times New Roman" pitchFamily="18" charset="0"/>
              </a:defRPr>
            </a:lvl5pPr>
            <a:lvl6pPr marL="25146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6pPr>
            <a:lvl7pPr marL="29718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7pPr>
            <a:lvl8pPr marL="34290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8pPr>
            <a:lvl9pPr marL="38862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9pPr>
          </a:lstStyle>
          <a:p>
            <a:pPr algn="l">
              <a:spcBef>
                <a:spcPct val="50000"/>
              </a:spcBef>
            </a:pPr>
            <a:r>
              <a:rPr lang="en-US" b="1" dirty="0">
                <a:solidFill>
                  <a:srgbClr val="FFFFFF"/>
                </a:solidFill>
                <a:latin typeface="Arial" charset="0"/>
              </a:rPr>
              <a:t>A FORMA </a:t>
            </a:r>
            <a:r>
              <a:rPr lang="hu-HU" b="1" dirty="0">
                <a:solidFill>
                  <a:srgbClr val="FFFFFF"/>
                </a:solidFill>
                <a:latin typeface="Arial" charset="0"/>
              </a:rPr>
              <a:t>OLDALA</a:t>
            </a:r>
            <a:endParaRPr lang="en-US" b="1" dirty="0">
              <a:solidFill>
                <a:srgbClr val="000000"/>
              </a:solidFill>
              <a:latin typeface="Arial" charset="0"/>
            </a:endParaRPr>
          </a:p>
        </p:txBody>
      </p:sp>
      <p:sp>
        <p:nvSpPr>
          <p:cNvPr id="419851" name="Text Box 11"/>
          <p:cNvSpPr txBox="1">
            <a:spLocks noChangeArrowheads="1"/>
          </p:cNvSpPr>
          <p:nvPr/>
        </p:nvSpPr>
        <p:spPr bwMode="auto">
          <a:xfrm rot="-5400000">
            <a:off x="-1100138" y="1250950"/>
            <a:ext cx="29622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accent2"/>
                </a:solidFill>
                <a:latin typeface="Times New Roman" pitchFamily="18" charset="0"/>
              </a:defRPr>
            </a:lvl1pPr>
            <a:lvl2pPr marL="742950" indent="-285750">
              <a:defRPr sz="2400">
                <a:solidFill>
                  <a:schemeClr val="accent2"/>
                </a:solidFill>
                <a:latin typeface="Times New Roman" pitchFamily="18" charset="0"/>
              </a:defRPr>
            </a:lvl2pPr>
            <a:lvl3pPr marL="1143000" indent="-228600">
              <a:defRPr sz="2400">
                <a:solidFill>
                  <a:schemeClr val="accent2"/>
                </a:solidFill>
                <a:latin typeface="Times New Roman" pitchFamily="18" charset="0"/>
              </a:defRPr>
            </a:lvl3pPr>
            <a:lvl4pPr marL="1600200" indent="-228600">
              <a:defRPr sz="2400">
                <a:solidFill>
                  <a:schemeClr val="accent2"/>
                </a:solidFill>
                <a:latin typeface="Times New Roman" pitchFamily="18" charset="0"/>
              </a:defRPr>
            </a:lvl4pPr>
            <a:lvl5pPr marL="2057400" indent="-228600">
              <a:defRPr sz="2400">
                <a:solidFill>
                  <a:schemeClr val="accent2"/>
                </a:solidFill>
                <a:latin typeface="Times New Roman" pitchFamily="18" charset="0"/>
              </a:defRPr>
            </a:lvl5pPr>
            <a:lvl6pPr marL="25146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6pPr>
            <a:lvl7pPr marL="29718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7pPr>
            <a:lvl8pPr marL="34290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8pPr>
            <a:lvl9pPr marL="3886200" indent="-228600" eaLnBrk="0" fontAlgn="base" hangingPunct="0">
              <a:lnSpc>
                <a:spcPct val="80000"/>
              </a:lnSpc>
              <a:spcBef>
                <a:spcPct val="10000"/>
              </a:spcBef>
              <a:spcAft>
                <a:spcPct val="0"/>
              </a:spcAft>
              <a:buChar char="–"/>
              <a:defRPr sz="2400">
                <a:solidFill>
                  <a:schemeClr val="accent2"/>
                </a:solidFill>
                <a:latin typeface="Times New Roman" pitchFamily="18" charset="0"/>
              </a:defRPr>
            </a:lvl9pPr>
          </a:lstStyle>
          <a:p>
            <a:pPr algn="l">
              <a:spcBef>
                <a:spcPct val="50000"/>
              </a:spcBef>
            </a:pPr>
            <a:r>
              <a:rPr lang="en-US" b="1" dirty="0">
                <a:solidFill>
                  <a:srgbClr val="00FF00"/>
                </a:solidFill>
                <a:latin typeface="Arial" charset="0"/>
              </a:rPr>
              <a:t>AZ </a:t>
            </a:r>
            <a:r>
              <a:rPr lang="hu-HU" b="1" dirty="0">
                <a:solidFill>
                  <a:srgbClr val="00FF00"/>
                </a:solidFill>
                <a:latin typeface="Arial" charset="0"/>
              </a:rPr>
              <a:t>ÉLET OLDALA</a:t>
            </a:r>
            <a:endParaRPr lang="en-US" b="1" dirty="0">
              <a:solidFill>
                <a:srgbClr val="000000"/>
              </a:solidFill>
              <a:latin typeface="Arial" charset="0"/>
            </a:endParaRPr>
          </a:p>
        </p:txBody>
      </p:sp>
      <p:cxnSp>
        <p:nvCxnSpPr>
          <p:cNvPr id="419852" name="AutoShape 12"/>
          <p:cNvCxnSpPr>
            <a:cxnSpLocks noChangeShapeType="1"/>
          </p:cNvCxnSpPr>
          <p:nvPr/>
        </p:nvCxnSpPr>
        <p:spPr bwMode="auto">
          <a:xfrm>
            <a:off x="4737100" y="3676650"/>
            <a:ext cx="0" cy="457200"/>
          </a:xfrm>
          <a:prstGeom prst="straightConnector1">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9853" name="AutoShape 13"/>
          <p:cNvCxnSpPr>
            <a:cxnSpLocks noChangeShapeType="1"/>
            <a:stCxn id="419849" idx="3"/>
            <a:endCxn id="419847" idx="1"/>
          </p:cNvCxnSpPr>
          <p:nvPr/>
        </p:nvCxnSpPr>
        <p:spPr bwMode="auto">
          <a:xfrm>
            <a:off x="2332064" y="2222500"/>
            <a:ext cx="944536" cy="12700"/>
          </a:xfrm>
          <a:prstGeom prst="straightConnector1">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9854" name="AutoShape 14"/>
          <p:cNvCxnSpPr>
            <a:cxnSpLocks noChangeShapeType="1"/>
            <a:stCxn id="419842" idx="2"/>
            <a:endCxn id="419847" idx="3"/>
          </p:cNvCxnSpPr>
          <p:nvPr/>
        </p:nvCxnSpPr>
        <p:spPr bwMode="auto">
          <a:xfrm flipH="1" flipV="1">
            <a:off x="6172200" y="2235200"/>
            <a:ext cx="990600" cy="23448"/>
          </a:xfrm>
          <a:prstGeom prst="straightConnector1">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Box 1"/>
          <p:cNvSpPr txBox="1"/>
          <p:nvPr/>
        </p:nvSpPr>
        <p:spPr>
          <a:xfrm>
            <a:off x="7172599" y="3360348"/>
            <a:ext cx="1120820" cy="369332"/>
          </a:xfrm>
          <a:prstGeom prst="rect">
            <a:avLst/>
          </a:prstGeom>
          <a:noFill/>
        </p:spPr>
        <p:txBody>
          <a:bodyPr wrap="none" rtlCol="0">
            <a:spAutoFit/>
          </a:bodyPr>
          <a:lstStyle/>
          <a:p>
            <a:r>
              <a:rPr lang="hu-HU" sz="1800"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Androgyn</a:t>
            </a:r>
            <a:endParaRPr lang="hu-HU" sz="18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19843"/>
                                        </p:tgtEl>
                                        <p:attrNameLst>
                                          <p:attrName>style.visibility</p:attrName>
                                        </p:attrNameLst>
                                      </p:cBhvr>
                                      <p:to>
                                        <p:strVal val="visible"/>
                                      </p:to>
                                    </p:set>
                                    <p:animEffect transition="in" filter="box(out)">
                                      <p:cBhvr>
                                        <p:cTn id="7" dur="1000"/>
                                        <p:tgtEl>
                                          <p:spTgt spid="419843"/>
                                        </p:tgtEl>
                                      </p:cBhvr>
                                    </p:animEffect>
                                  </p:childTnLst>
                                </p:cTn>
                              </p:par>
                            </p:childTnLst>
                          </p:cTn>
                        </p:par>
                        <p:par>
                          <p:cTn id="8" fill="hold" nodeType="withGroup">
                            <p:stCondLst>
                              <p:cond delay="1000"/>
                            </p:stCondLst>
                            <p:childTnLst>
                              <p:par>
                                <p:cTn id="9" presetID="4" presetClass="entr" presetSubtype="32" fill="hold" grpId="0" nodeType="afterEffect">
                                  <p:stCondLst>
                                    <p:cond delay="0"/>
                                  </p:stCondLst>
                                  <p:childTnLst>
                                    <p:set>
                                      <p:cBhvr>
                                        <p:cTn id="10" dur="1" fill="hold">
                                          <p:stCondLst>
                                            <p:cond delay="0"/>
                                          </p:stCondLst>
                                        </p:cTn>
                                        <p:tgtEl>
                                          <p:spTgt spid="419851"/>
                                        </p:tgtEl>
                                        <p:attrNameLst>
                                          <p:attrName>style.visibility</p:attrName>
                                        </p:attrNameLst>
                                      </p:cBhvr>
                                      <p:to>
                                        <p:strVal val="visible"/>
                                      </p:to>
                                    </p:set>
                                    <p:animEffect transition="in" filter="box(out)">
                                      <p:cBhvr>
                                        <p:cTn id="11" dur="1000"/>
                                        <p:tgtEl>
                                          <p:spTgt spid="419851"/>
                                        </p:tgtEl>
                                      </p:cBhvr>
                                    </p:animEffect>
                                  </p:childTnLst>
                                </p:cTn>
                              </p:par>
                            </p:childTnLst>
                          </p:cTn>
                        </p:par>
                        <p:par>
                          <p:cTn id="12" fill="hold" nodeType="withGroup">
                            <p:stCondLst>
                              <p:cond delay="2000"/>
                            </p:stCondLst>
                            <p:childTnLst>
                              <p:par>
                                <p:cTn id="13" presetID="4" presetClass="entr" presetSubtype="32" fill="hold" grpId="0" nodeType="afterEffect">
                                  <p:stCondLst>
                                    <p:cond delay="0"/>
                                  </p:stCondLst>
                                  <p:childTnLst>
                                    <p:set>
                                      <p:cBhvr>
                                        <p:cTn id="14" dur="1" fill="hold">
                                          <p:stCondLst>
                                            <p:cond delay="0"/>
                                          </p:stCondLst>
                                        </p:cTn>
                                        <p:tgtEl>
                                          <p:spTgt spid="419850"/>
                                        </p:tgtEl>
                                        <p:attrNameLst>
                                          <p:attrName>style.visibility</p:attrName>
                                        </p:attrNameLst>
                                      </p:cBhvr>
                                      <p:to>
                                        <p:strVal val="visible"/>
                                      </p:to>
                                    </p:set>
                                    <p:animEffect transition="in" filter="box(out)">
                                      <p:cBhvr>
                                        <p:cTn id="15" dur="1000"/>
                                        <p:tgtEl>
                                          <p:spTgt spid="419850"/>
                                        </p:tgtEl>
                                      </p:cBhvr>
                                    </p:animEffect>
                                  </p:childTnLst>
                                </p:cTn>
                              </p:par>
                            </p:childTnLst>
                          </p:cTn>
                        </p:par>
                        <p:par>
                          <p:cTn id="16" fill="hold" nodeType="withGroup">
                            <p:stCondLst>
                              <p:cond delay="3000"/>
                            </p:stCondLst>
                            <p:childTnLst>
                              <p:par>
                                <p:cTn id="17" presetID="17" presetClass="entr" presetSubtype="10" fill="hold" grpId="0" nodeType="afterEffect">
                                  <p:stCondLst>
                                    <p:cond delay="0"/>
                                  </p:stCondLst>
                                  <p:childTnLst>
                                    <p:set>
                                      <p:cBhvr>
                                        <p:cTn id="18" dur="1" fill="hold">
                                          <p:stCondLst>
                                            <p:cond delay="0"/>
                                          </p:stCondLst>
                                        </p:cTn>
                                        <p:tgtEl>
                                          <p:spTgt spid="419849"/>
                                        </p:tgtEl>
                                        <p:attrNameLst>
                                          <p:attrName>style.visibility</p:attrName>
                                        </p:attrNameLst>
                                      </p:cBhvr>
                                      <p:to>
                                        <p:strVal val="visible"/>
                                      </p:to>
                                    </p:set>
                                    <p:anim calcmode="lin" valueType="num">
                                      <p:cBhvr>
                                        <p:cTn id="19" dur="500" fill="hold"/>
                                        <p:tgtEl>
                                          <p:spTgt spid="419849"/>
                                        </p:tgtEl>
                                        <p:attrNameLst>
                                          <p:attrName>ppt_w</p:attrName>
                                        </p:attrNameLst>
                                      </p:cBhvr>
                                      <p:tavLst>
                                        <p:tav tm="0">
                                          <p:val>
                                            <p:fltVal val="0"/>
                                          </p:val>
                                        </p:tav>
                                        <p:tav tm="100000">
                                          <p:val>
                                            <p:strVal val="#ppt_w"/>
                                          </p:val>
                                        </p:tav>
                                      </p:tavLst>
                                    </p:anim>
                                    <p:anim calcmode="lin" valueType="num">
                                      <p:cBhvr>
                                        <p:cTn id="20" dur="500" fill="hold"/>
                                        <p:tgtEl>
                                          <p:spTgt spid="419849"/>
                                        </p:tgtEl>
                                        <p:attrNameLst>
                                          <p:attrName>ppt_h</p:attrName>
                                        </p:attrNameLst>
                                      </p:cBhvr>
                                      <p:tavLst>
                                        <p:tav tm="0">
                                          <p:val>
                                            <p:strVal val="#ppt_h"/>
                                          </p:val>
                                        </p:tav>
                                        <p:tav tm="100000">
                                          <p:val>
                                            <p:strVal val="#ppt_h"/>
                                          </p:val>
                                        </p:tav>
                                      </p:tavLst>
                                    </p:anim>
                                  </p:childTnLst>
                                </p:cTn>
                              </p:par>
                            </p:childTnLst>
                          </p:cTn>
                        </p:par>
                        <p:par>
                          <p:cTn id="21" fill="hold" nodeType="withGroup">
                            <p:stCondLst>
                              <p:cond delay="3500"/>
                            </p:stCondLst>
                            <p:childTnLst>
                              <p:par>
                                <p:cTn id="22" presetID="23" presetClass="entr" presetSubtype="272" fill="hold" grpId="0" nodeType="afterEffect">
                                  <p:stCondLst>
                                    <p:cond delay="0"/>
                                  </p:stCondLst>
                                  <p:childTnLst>
                                    <p:set>
                                      <p:cBhvr>
                                        <p:cTn id="23" dur="1" fill="hold">
                                          <p:stCondLst>
                                            <p:cond delay="0"/>
                                          </p:stCondLst>
                                        </p:cTn>
                                        <p:tgtEl>
                                          <p:spTgt spid="419842"/>
                                        </p:tgtEl>
                                        <p:attrNameLst>
                                          <p:attrName>style.visibility</p:attrName>
                                        </p:attrNameLst>
                                      </p:cBhvr>
                                      <p:to>
                                        <p:strVal val="visible"/>
                                      </p:to>
                                    </p:set>
                                    <p:anim calcmode="lin" valueType="num">
                                      <p:cBhvr>
                                        <p:cTn id="24" dur="500" fill="hold"/>
                                        <p:tgtEl>
                                          <p:spTgt spid="419842"/>
                                        </p:tgtEl>
                                        <p:attrNameLst>
                                          <p:attrName>ppt_w</p:attrName>
                                        </p:attrNameLst>
                                      </p:cBhvr>
                                      <p:tavLst>
                                        <p:tav tm="0">
                                          <p:val>
                                            <p:strVal val="2/3*#ppt_w"/>
                                          </p:val>
                                        </p:tav>
                                        <p:tav tm="100000">
                                          <p:val>
                                            <p:strVal val="#ppt_w"/>
                                          </p:val>
                                        </p:tav>
                                      </p:tavLst>
                                    </p:anim>
                                    <p:anim calcmode="lin" valueType="num">
                                      <p:cBhvr>
                                        <p:cTn id="25" dur="500" fill="hold"/>
                                        <p:tgtEl>
                                          <p:spTgt spid="419842"/>
                                        </p:tgtEl>
                                        <p:attrNameLst>
                                          <p:attrName>ppt_h</p:attrName>
                                        </p:attrNameLst>
                                      </p:cBhvr>
                                      <p:tavLst>
                                        <p:tav tm="0">
                                          <p:val>
                                            <p:strVal val="2/3*#ppt_h"/>
                                          </p:val>
                                        </p:tav>
                                        <p:tav tm="100000">
                                          <p:val>
                                            <p:strVal val="#ppt_h"/>
                                          </p:val>
                                        </p:tav>
                                      </p:tavLst>
                                    </p:anim>
                                  </p:childTnLst>
                                </p:cTn>
                              </p:par>
                            </p:childTnLst>
                          </p:cTn>
                        </p:par>
                        <p:par>
                          <p:cTn id="26" fill="hold" nodeType="afterGroup">
                            <p:stCondLst>
                              <p:cond delay="4000"/>
                            </p:stCondLst>
                            <p:childTnLst>
                              <p:par>
                                <p:cTn id="27" presetID="4" presetClass="entr" presetSubtype="32" fill="hold" nodeType="afterEffect">
                                  <p:stCondLst>
                                    <p:cond delay="0"/>
                                  </p:stCondLst>
                                  <p:childTnLst>
                                    <p:set>
                                      <p:cBhvr>
                                        <p:cTn id="28" dur="1" fill="hold">
                                          <p:stCondLst>
                                            <p:cond delay="0"/>
                                          </p:stCondLst>
                                        </p:cTn>
                                        <p:tgtEl>
                                          <p:spTgt spid="419844"/>
                                        </p:tgtEl>
                                        <p:attrNameLst>
                                          <p:attrName>style.visibility</p:attrName>
                                        </p:attrNameLst>
                                      </p:cBhvr>
                                      <p:to>
                                        <p:strVal val="visible"/>
                                      </p:to>
                                    </p:set>
                                    <p:animEffect transition="in" filter="box(out)">
                                      <p:cBhvr>
                                        <p:cTn id="29" dur="500"/>
                                        <p:tgtEl>
                                          <p:spTgt spid="419844"/>
                                        </p:tgtEl>
                                      </p:cBhvr>
                                    </p:animEffect>
                                  </p:childTnLst>
                                </p:cTn>
                              </p:par>
                              <p:par>
                                <p:cTn id="30" presetID="4" presetClass="entr" presetSubtype="32" fill="hold" nodeType="withEffect">
                                  <p:stCondLst>
                                    <p:cond delay="0"/>
                                  </p:stCondLst>
                                  <p:childTnLst>
                                    <p:set>
                                      <p:cBhvr>
                                        <p:cTn id="31" dur="1" fill="hold">
                                          <p:stCondLst>
                                            <p:cond delay="0"/>
                                          </p:stCondLst>
                                        </p:cTn>
                                        <p:tgtEl>
                                          <p:spTgt spid="419845"/>
                                        </p:tgtEl>
                                        <p:attrNameLst>
                                          <p:attrName>style.visibility</p:attrName>
                                        </p:attrNameLst>
                                      </p:cBhvr>
                                      <p:to>
                                        <p:strVal val="visible"/>
                                      </p:to>
                                    </p:set>
                                    <p:animEffect transition="in" filter="box(out)">
                                      <p:cBhvr>
                                        <p:cTn id="32" dur="1000"/>
                                        <p:tgtEl>
                                          <p:spTgt spid="419845"/>
                                        </p:tgtEl>
                                      </p:cBhvr>
                                    </p:animEffect>
                                  </p:childTnLst>
                                </p:cTn>
                              </p:par>
                            </p:childTnLst>
                          </p:cTn>
                        </p:par>
                        <p:par>
                          <p:cTn id="33" fill="hold" nodeType="afterGroup">
                            <p:stCondLst>
                              <p:cond delay="5000"/>
                            </p:stCondLst>
                            <p:childTnLst>
                              <p:par>
                                <p:cTn id="34" presetID="4" presetClass="entr" presetSubtype="32" fill="hold" grpId="0" nodeType="afterEffect">
                                  <p:stCondLst>
                                    <p:cond delay="0"/>
                                  </p:stCondLst>
                                  <p:childTnLst>
                                    <p:set>
                                      <p:cBhvr>
                                        <p:cTn id="35" dur="1" fill="hold">
                                          <p:stCondLst>
                                            <p:cond delay="0"/>
                                          </p:stCondLst>
                                        </p:cTn>
                                        <p:tgtEl>
                                          <p:spTgt spid="419848"/>
                                        </p:tgtEl>
                                        <p:attrNameLst>
                                          <p:attrName>style.visibility</p:attrName>
                                        </p:attrNameLst>
                                      </p:cBhvr>
                                      <p:to>
                                        <p:strVal val="visible"/>
                                      </p:to>
                                    </p:set>
                                    <p:animEffect transition="in" filter="box(out)">
                                      <p:cBhvr>
                                        <p:cTn id="36" dur="1000"/>
                                        <p:tgtEl>
                                          <p:spTgt spid="419848"/>
                                        </p:tgtEl>
                                      </p:cBhvr>
                                    </p:animEffect>
                                  </p:childTnLst>
                                </p:cTn>
                              </p:par>
                            </p:childTnLst>
                          </p:cTn>
                        </p:par>
                        <p:par>
                          <p:cTn id="37" fill="hold" nodeType="withGroup">
                            <p:stCondLst>
                              <p:cond delay="6000"/>
                            </p:stCondLst>
                            <p:childTnLst>
                              <p:par>
                                <p:cTn id="38" presetID="6" presetClass="entr" presetSubtype="32" fill="hold" grpId="0" nodeType="after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circle(out)">
                                      <p:cBhvr>
                                        <p:cTn id="40" dur="1000"/>
                                        <p:tgtEl>
                                          <p:spTgt spid="2"/>
                                        </p:tgtEl>
                                      </p:cBhvr>
                                    </p:animEffect>
                                  </p:childTnLst>
                                </p:cTn>
                              </p:par>
                            </p:childTnLst>
                          </p:cTn>
                        </p:par>
                        <p:par>
                          <p:cTn id="41" fill="hold">
                            <p:stCondLst>
                              <p:cond delay="7000"/>
                            </p:stCondLst>
                            <p:childTnLst>
                              <p:par>
                                <p:cTn id="42" presetID="12" presetClass="entr" presetSubtype="8" fill="hold" nodeType="afterEffect">
                                  <p:stCondLst>
                                    <p:cond delay="0"/>
                                  </p:stCondLst>
                                  <p:childTnLst>
                                    <p:set>
                                      <p:cBhvr>
                                        <p:cTn id="43" dur="1" fill="hold">
                                          <p:stCondLst>
                                            <p:cond delay="0"/>
                                          </p:stCondLst>
                                        </p:cTn>
                                        <p:tgtEl>
                                          <p:spTgt spid="419853"/>
                                        </p:tgtEl>
                                        <p:attrNameLst>
                                          <p:attrName>style.visibility</p:attrName>
                                        </p:attrNameLst>
                                      </p:cBhvr>
                                      <p:to>
                                        <p:strVal val="visible"/>
                                      </p:to>
                                    </p:set>
                                    <p:animEffect transition="in" filter="slide(fromLeft)">
                                      <p:cBhvr>
                                        <p:cTn id="44" dur="500"/>
                                        <p:tgtEl>
                                          <p:spTgt spid="419853"/>
                                        </p:tgtEl>
                                      </p:cBhvr>
                                    </p:animEffect>
                                  </p:childTnLst>
                                </p:cTn>
                              </p:par>
                            </p:childTnLst>
                          </p:cTn>
                        </p:par>
                        <p:par>
                          <p:cTn id="45" fill="hold">
                            <p:stCondLst>
                              <p:cond delay="7500"/>
                            </p:stCondLst>
                            <p:childTnLst>
                              <p:par>
                                <p:cTn id="46" presetID="12" presetClass="entr" presetSubtype="2" fill="hold" nodeType="afterEffect">
                                  <p:stCondLst>
                                    <p:cond delay="0"/>
                                  </p:stCondLst>
                                  <p:childTnLst>
                                    <p:set>
                                      <p:cBhvr>
                                        <p:cTn id="47" dur="1" fill="hold">
                                          <p:stCondLst>
                                            <p:cond delay="0"/>
                                          </p:stCondLst>
                                        </p:cTn>
                                        <p:tgtEl>
                                          <p:spTgt spid="419854"/>
                                        </p:tgtEl>
                                        <p:attrNameLst>
                                          <p:attrName>style.visibility</p:attrName>
                                        </p:attrNameLst>
                                      </p:cBhvr>
                                      <p:to>
                                        <p:strVal val="visible"/>
                                      </p:to>
                                    </p:set>
                                    <p:animEffect transition="in" filter="slide(fromRight)">
                                      <p:cBhvr>
                                        <p:cTn id="48" dur="500"/>
                                        <p:tgtEl>
                                          <p:spTgt spid="419854"/>
                                        </p:tgtEl>
                                      </p:cBhvr>
                                    </p:animEffect>
                                  </p:childTnLst>
                                </p:cTn>
                              </p:par>
                            </p:childTnLst>
                          </p:cTn>
                        </p:par>
                        <p:par>
                          <p:cTn id="49" fill="hold">
                            <p:stCondLst>
                              <p:cond delay="8000"/>
                            </p:stCondLst>
                            <p:childTnLst>
                              <p:par>
                                <p:cTn id="50" presetID="4" presetClass="entr" presetSubtype="32" fill="hold" grpId="0" nodeType="afterEffect">
                                  <p:stCondLst>
                                    <p:cond delay="0"/>
                                  </p:stCondLst>
                                  <p:childTnLst>
                                    <p:set>
                                      <p:cBhvr>
                                        <p:cTn id="51" dur="1" fill="hold">
                                          <p:stCondLst>
                                            <p:cond delay="0"/>
                                          </p:stCondLst>
                                        </p:cTn>
                                        <p:tgtEl>
                                          <p:spTgt spid="419847"/>
                                        </p:tgtEl>
                                        <p:attrNameLst>
                                          <p:attrName>style.visibility</p:attrName>
                                        </p:attrNameLst>
                                      </p:cBhvr>
                                      <p:to>
                                        <p:strVal val="visible"/>
                                      </p:to>
                                    </p:set>
                                    <p:animEffect transition="in" filter="box(out)">
                                      <p:cBhvr>
                                        <p:cTn id="52" dur="1000"/>
                                        <p:tgtEl>
                                          <p:spTgt spid="419847"/>
                                        </p:tgtEl>
                                      </p:cBhvr>
                                    </p:animEffect>
                                  </p:childTnLst>
                                </p:cTn>
                              </p:par>
                            </p:childTnLst>
                          </p:cTn>
                        </p:par>
                        <p:par>
                          <p:cTn id="53" fill="hold">
                            <p:stCondLst>
                              <p:cond delay="9000"/>
                            </p:stCondLst>
                            <p:childTnLst>
                              <p:par>
                                <p:cTn id="54" presetID="12" presetClass="entr" presetSubtype="1" fill="hold" nodeType="afterEffect">
                                  <p:stCondLst>
                                    <p:cond delay="0"/>
                                  </p:stCondLst>
                                  <p:childTnLst>
                                    <p:set>
                                      <p:cBhvr>
                                        <p:cTn id="55" dur="1" fill="hold">
                                          <p:stCondLst>
                                            <p:cond delay="0"/>
                                          </p:stCondLst>
                                        </p:cTn>
                                        <p:tgtEl>
                                          <p:spTgt spid="419852"/>
                                        </p:tgtEl>
                                        <p:attrNameLst>
                                          <p:attrName>style.visibility</p:attrName>
                                        </p:attrNameLst>
                                      </p:cBhvr>
                                      <p:to>
                                        <p:strVal val="visible"/>
                                      </p:to>
                                    </p:set>
                                    <p:animEffect transition="in" filter="slide(fromTop)">
                                      <p:cBhvr>
                                        <p:cTn id="56" dur="1000"/>
                                        <p:tgtEl>
                                          <p:spTgt spid="419852"/>
                                        </p:tgtEl>
                                      </p:cBhvr>
                                    </p:animEffect>
                                  </p:childTnLst>
                                </p:cTn>
                              </p:par>
                            </p:childTnLst>
                          </p:cTn>
                        </p:par>
                        <p:par>
                          <p:cTn id="57" fill="hold">
                            <p:stCondLst>
                              <p:cond delay="10000"/>
                            </p:stCondLst>
                            <p:childTnLst>
                              <p:par>
                                <p:cTn id="58" presetID="22" presetClass="entr" presetSubtype="1" fill="hold" grpId="0" nodeType="afterEffect">
                                  <p:stCondLst>
                                    <p:cond delay="0"/>
                                  </p:stCondLst>
                                  <p:childTnLst>
                                    <p:set>
                                      <p:cBhvr>
                                        <p:cTn id="59" dur="1" fill="hold">
                                          <p:stCondLst>
                                            <p:cond delay="0"/>
                                          </p:stCondLst>
                                        </p:cTn>
                                        <p:tgtEl>
                                          <p:spTgt spid="419846"/>
                                        </p:tgtEl>
                                        <p:attrNameLst>
                                          <p:attrName>style.visibility</p:attrName>
                                        </p:attrNameLst>
                                      </p:cBhvr>
                                      <p:to>
                                        <p:strVal val="visible"/>
                                      </p:to>
                                    </p:set>
                                    <p:animEffect transition="in" filter="wipe(up)">
                                      <p:cBhvr>
                                        <p:cTn id="60" dur="1000"/>
                                        <p:tgtEl>
                                          <p:spTgt spid="419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2" grpId="0" animBg="1"/>
      <p:bldP spid="419843" grpId="0" autoUpdateAnimBg="0"/>
      <p:bldP spid="419846" grpId="0" animBg="1" autoUpdateAnimBg="0"/>
      <p:bldP spid="419847" grpId="0" animBg="1" autoUpdateAnimBg="0"/>
      <p:bldP spid="419848" grpId="0" animBg="1"/>
      <p:bldP spid="419849" grpId="0" animBg="1" autoUpdateAnimBg="0"/>
      <p:bldP spid="419850" grpId="0" autoUpdateAnimBg="0"/>
      <p:bldP spid="419851" grpId="0" autoUpdateAnimBg="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85901"/>
            <a:ext cx="9144000" cy="3225799"/>
          </a:xfrm>
        </p:spPr>
        <p:txBody>
          <a:bodyPr/>
          <a:lstStyle/>
          <a:p>
            <a:pPr>
              <a:spcBef>
                <a:spcPts val="1200"/>
              </a:spcBef>
            </a:pPr>
            <a:r>
              <a:rPr lang="hu-HU" sz="6000" b="1" spc="300" dirty="0" smtClean="0">
                <a:solidFill>
                  <a:srgbClr val="0000CC"/>
                </a:solidFill>
                <a:effectLst>
                  <a:outerShdw blurRad="38100" dist="38100" dir="2700000" algn="tl">
                    <a:srgbClr val="000000">
                      <a:alpha val="43137"/>
                    </a:srgbClr>
                  </a:outerShdw>
                </a:effectLst>
              </a:rPr>
              <a:t>A</a:t>
            </a:r>
            <a:br>
              <a:rPr lang="hu-HU" sz="6000" b="1" spc="300" dirty="0" smtClean="0">
                <a:solidFill>
                  <a:srgbClr val="0000CC"/>
                </a:solidFill>
                <a:effectLst>
                  <a:outerShdw blurRad="38100" dist="38100" dir="2700000" algn="tl">
                    <a:srgbClr val="000000">
                      <a:alpha val="43137"/>
                    </a:srgbClr>
                  </a:outerShdw>
                </a:effectLst>
              </a:rPr>
            </a:br>
            <a:r>
              <a:rPr lang="hu-HU" sz="6000" b="1" spc="300" dirty="0" smtClean="0">
                <a:solidFill>
                  <a:srgbClr val="0000CC"/>
                </a:solidFill>
                <a:effectLst>
                  <a:outerShdw blurRad="38100" dist="38100" dir="2700000" algn="tl">
                    <a:srgbClr val="000000">
                      <a:alpha val="43137"/>
                    </a:srgbClr>
                  </a:outerShdw>
                </a:effectLst>
              </a:rPr>
              <a:t>GENDERELMÉLET</a:t>
            </a:r>
            <a:br>
              <a:rPr lang="hu-HU" sz="6000" b="1" spc="300" dirty="0" smtClean="0">
                <a:solidFill>
                  <a:srgbClr val="0000CC"/>
                </a:solidFill>
                <a:effectLst>
                  <a:outerShdw blurRad="38100" dist="38100" dir="2700000" algn="tl">
                    <a:srgbClr val="000000">
                      <a:alpha val="43137"/>
                    </a:srgbClr>
                  </a:outerShdw>
                </a:effectLst>
              </a:rPr>
            </a:br>
            <a:r>
              <a:rPr lang="hu-HU" sz="4800" b="1" spc="300" dirty="0" smtClean="0">
                <a:solidFill>
                  <a:srgbClr val="0000CC"/>
                </a:solidFill>
                <a:effectLst>
                  <a:outerShdw blurRad="38100" dist="38100" dir="2700000" algn="tl">
                    <a:srgbClr val="000000">
                      <a:alpha val="43137"/>
                    </a:srgbClr>
                  </a:outerShdw>
                </a:effectLst>
              </a:rPr>
              <a:t>A TEOZÓFIA TÜKRÉBEN</a:t>
            </a:r>
            <a:endParaRPr lang="hu-HU" sz="4800" b="1" spc="300"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8178443"/>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63700"/>
            <a:ext cx="7772400" cy="4813300"/>
          </a:xfrm>
        </p:spPr>
        <p:txBody>
          <a:bodyPr/>
          <a:lstStyle/>
          <a:p>
            <a:r>
              <a:rPr lang="hu-HU" sz="3600" dirty="0" smtClean="0">
                <a:solidFill>
                  <a:srgbClr val="0000CC"/>
                </a:solidFill>
                <a:effectLst>
                  <a:outerShdw blurRad="38100" dist="38100" dir="2700000" algn="tl">
                    <a:srgbClr val="000000">
                      <a:alpha val="43137"/>
                    </a:srgbClr>
                  </a:outerShdw>
                </a:effectLst>
              </a:rPr>
              <a:t>„</a:t>
            </a:r>
            <a:r>
              <a:rPr lang="hu-HU" sz="3600" dirty="0" smtClean="0">
                <a:solidFill>
                  <a:srgbClr val="00CC66"/>
                </a:solidFill>
                <a:effectLst>
                  <a:outerShdw blurRad="38100" dist="38100" dir="2700000" algn="tl">
                    <a:srgbClr val="000000">
                      <a:alpha val="43137"/>
                    </a:srgbClr>
                  </a:outerShdw>
                </a:effectLst>
              </a:rPr>
              <a:t>Belső</a:t>
            </a:r>
            <a:r>
              <a:rPr lang="hu-HU" sz="3600" dirty="0" smtClean="0">
                <a:solidFill>
                  <a:srgbClr val="0000CC"/>
                </a:solidFill>
                <a:effectLst>
                  <a:outerShdw blurRad="38100" dist="38100" dir="2700000" algn="tl">
                    <a:srgbClr val="000000">
                      <a:alpha val="43137"/>
                    </a:srgbClr>
                  </a:outerShdw>
                </a:effectLst>
              </a:rPr>
              <a:t>” magatartás:</a:t>
            </a:r>
          </a:p>
          <a:p>
            <a:pPr lvl="1">
              <a:spcBef>
                <a:spcPts val="0"/>
              </a:spcBef>
            </a:pPr>
            <a:r>
              <a:rPr lang="hu-HU" sz="3200" dirty="0" smtClean="0">
                <a:solidFill>
                  <a:srgbClr val="0000CC"/>
                </a:solidFill>
                <a:effectLst>
                  <a:outerShdw blurRad="38100" dist="38100" dir="2700000" algn="tl">
                    <a:srgbClr val="000000">
                      <a:alpha val="43137"/>
                    </a:srgbClr>
                  </a:outerShdw>
                </a:effectLst>
              </a:rPr>
              <a:t> az adott élet feladatának elutasítása </a:t>
            </a:r>
          </a:p>
          <a:p>
            <a:pPr lvl="1">
              <a:spcBef>
                <a:spcPts val="0"/>
              </a:spcBef>
            </a:pPr>
            <a:r>
              <a:rPr lang="hu-HU" sz="3200" dirty="0" smtClean="0">
                <a:solidFill>
                  <a:srgbClr val="0000CC"/>
                </a:solidFill>
                <a:effectLst>
                  <a:outerShdw blurRad="38100" dist="38100" dir="2700000" algn="tl">
                    <a:srgbClr val="000000">
                      <a:alpha val="43137"/>
                    </a:srgbClr>
                  </a:outerShdw>
                </a:effectLst>
              </a:rPr>
              <a:t> a </a:t>
            </a:r>
            <a:r>
              <a:rPr lang="hu-HU" sz="3200" dirty="0">
                <a:solidFill>
                  <a:srgbClr val="0000CC"/>
                </a:solidFill>
                <a:effectLst>
                  <a:outerShdw blurRad="38100" dist="38100" dir="2700000" algn="tl">
                    <a:srgbClr val="000000">
                      <a:alpha val="43137"/>
                    </a:srgbClr>
                  </a:outerShdw>
                </a:effectLst>
              </a:rPr>
              <a:t>„nem vállalom” okai</a:t>
            </a:r>
            <a:r>
              <a:rPr lang="hu-HU" sz="3200" dirty="0" smtClean="0">
                <a:solidFill>
                  <a:srgbClr val="0000CC"/>
                </a:solidFill>
                <a:effectLst>
                  <a:outerShdw blurRad="38100" dist="38100" dir="2700000" algn="tl">
                    <a:srgbClr val="000000">
                      <a:alpha val="43137"/>
                    </a:srgbClr>
                  </a:outerShdw>
                </a:effectLst>
              </a:rPr>
              <a:t>:</a:t>
            </a:r>
          </a:p>
          <a:p>
            <a:pPr lvl="1">
              <a:spcBef>
                <a:spcPts val="0"/>
              </a:spcBef>
            </a:pPr>
            <a:r>
              <a:rPr lang="hu-HU" sz="3200" dirty="0" smtClean="0">
                <a:solidFill>
                  <a:srgbClr val="FF3300"/>
                </a:solidFill>
                <a:effectLst>
                  <a:outerShdw blurRad="38100" dist="38100" dir="2700000" algn="tl">
                    <a:srgbClr val="000000">
                      <a:alpha val="43137"/>
                    </a:srgbClr>
                  </a:outerShdw>
                </a:effectLst>
              </a:rPr>
              <a:t> ragaszkodás</a:t>
            </a:r>
            <a:r>
              <a:rPr lang="hu-HU" sz="3200" dirty="0" smtClean="0">
                <a:solidFill>
                  <a:srgbClr val="0000CC"/>
                </a:solidFill>
                <a:effectLst>
                  <a:outerShdw blurRad="38100" dist="38100" dir="2700000" algn="tl">
                    <a:srgbClr val="000000">
                      <a:alpha val="43137"/>
                    </a:srgbClr>
                  </a:outerShdw>
                </a:effectLst>
              </a:rPr>
              <a:t> </a:t>
            </a:r>
            <a:r>
              <a:rPr lang="hu-HU" sz="3200" dirty="0">
                <a:solidFill>
                  <a:srgbClr val="0000CC"/>
                </a:solidFill>
                <a:effectLst>
                  <a:outerShdw blurRad="38100" dist="38100" dir="2700000" algn="tl">
                    <a:srgbClr val="000000">
                      <a:alpha val="43137"/>
                    </a:srgbClr>
                  </a:outerShdw>
                </a:effectLst>
              </a:rPr>
              <a:t>a „</a:t>
            </a:r>
            <a:r>
              <a:rPr lang="hu-HU" sz="3200" dirty="0" smtClean="0">
                <a:solidFill>
                  <a:srgbClr val="0000CC"/>
                </a:solidFill>
                <a:effectLst>
                  <a:outerShdw blurRad="38100" dist="38100" dir="2700000" algn="tl">
                    <a:srgbClr val="000000">
                      <a:alpha val="43137"/>
                    </a:srgbClr>
                  </a:outerShdw>
                </a:effectLst>
              </a:rPr>
              <a:t>bevált</a:t>
            </a:r>
            <a:r>
              <a:rPr lang="hu-HU" sz="3200" dirty="0">
                <a:solidFill>
                  <a:srgbClr val="0000CC"/>
                </a:solidFill>
                <a:effectLst>
                  <a:outerShdw blurRad="38100" dist="38100" dir="2700000" algn="tl">
                    <a:srgbClr val="000000">
                      <a:alpha val="43137"/>
                    </a:srgbClr>
                  </a:outerShdw>
                </a:effectLst>
              </a:rPr>
              <a:t>”</a:t>
            </a:r>
            <a:r>
              <a:rPr lang="hu-HU" sz="3200" dirty="0" smtClean="0">
                <a:solidFill>
                  <a:srgbClr val="0000CC"/>
                </a:solidFill>
                <a:effectLst>
                  <a:outerShdw blurRad="38100" dist="38100" dir="2700000" algn="tl">
                    <a:srgbClr val="000000">
                      <a:alpha val="43137"/>
                    </a:srgbClr>
                  </a:outerShdw>
                </a:effectLst>
              </a:rPr>
              <a:t> régi szerephez</a:t>
            </a:r>
          </a:p>
          <a:p>
            <a:pPr marL="457200" lvl="1" indent="0">
              <a:spcBef>
                <a:spcPts val="0"/>
              </a:spcBef>
              <a:buNone/>
            </a:pPr>
            <a:r>
              <a:rPr lang="hu-HU" sz="3200" dirty="0" smtClean="0">
                <a:solidFill>
                  <a:srgbClr val="FF3300"/>
                </a:solidFill>
                <a:effectLst>
                  <a:outerShdw blurRad="38100" dist="38100" dir="2700000" algn="tl">
                    <a:srgbClr val="000000">
                      <a:alpha val="43137"/>
                    </a:srgbClr>
                  </a:outerShdw>
                </a:effectLst>
              </a:rPr>
              <a:t>    félelem</a:t>
            </a:r>
            <a:r>
              <a:rPr lang="hu-HU" sz="3200" dirty="0" smtClean="0">
                <a:solidFill>
                  <a:srgbClr val="0000CC"/>
                </a:solidFill>
                <a:effectLst>
                  <a:outerShdw blurRad="38100" dist="38100" dir="2700000" algn="tl">
                    <a:srgbClr val="000000">
                      <a:alpha val="43137"/>
                    </a:srgbClr>
                  </a:outerShdw>
                </a:effectLst>
              </a:rPr>
              <a:t> </a:t>
            </a:r>
            <a:r>
              <a:rPr lang="hu-HU" sz="3200" dirty="0">
                <a:solidFill>
                  <a:srgbClr val="0000CC"/>
                </a:solidFill>
                <a:effectLst>
                  <a:outerShdw blurRad="38100" dist="38100" dir="2700000" algn="tl">
                    <a:srgbClr val="000000">
                      <a:alpha val="43137"/>
                    </a:srgbClr>
                  </a:outerShdw>
                </a:effectLst>
              </a:rPr>
              <a:t>az „ismeretlen</a:t>
            </a:r>
            <a:r>
              <a:rPr lang="hu-HU" sz="3200" dirty="0" smtClean="0">
                <a:solidFill>
                  <a:srgbClr val="0000CC"/>
                </a:solidFill>
                <a:effectLst>
                  <a:outerShdw blurRad="38100" dist="38100" dir="2700000" algn="tl">
                    <a:srgbClr val="000000">
                      <a:alpha val="43137"/>
                    </a:srgbClr>
                  </a:outerShdw>
                </a:effectLst>
              </a:rPr>
              <a:t>” új feladatoktól</a:t>
            </a:r>
          </a:p>
          <a:p>
            <a:pPr marL="457200" lvl="1" indent="0">
              <a:spcBef>
                <a:spcPts val="0"/>
              </a:spcBef>
              <a:buNone/>
            </a:pPr>
            <a:r>
              <a:rPr lang="hu-HU" sz="3200" dirty="0" smtClean="0">
                <a:solidFill>
                  <a:srgbClr val="FF3300"/>
                </a:solidFill>
                <a:effectLst>
                  <a:outerShdw blurRad="38100" dist="38100" dir="2700000" algn="tl">
                    <a:srgbClr val="000000">
                      <a:alpha val="43137"/>
                    </a:srgbClr>
                  </a:outerShdw>
                </a:effectLst>
              </a:rPr>
              <a:t>    felelősség</a:t>
            </a:r>
            <a:r>
              <a:rPr lang="hu-HU" sz="3200" dirty="0" smtClean="0">
                <a:solidFill>
                  <a:srgbClr val="0000CC"/>
                </a:solidFill>
                <a:effectLst>
                  <a:outerShdw blurRad="38100" dist="38100" dir="2700000" algn="tl">
                    <a:srgbClr val="000000">
                      <a:alpha val="43137"/>
                    </a:srgbClr>
                  </a:outerShdw>
                </a:effectLst>
              </a:rPr>
              <a:t> </a:t>
            </a:r>
            <a:r>
              <a:rPr lang="hu-HU" sz="3200" dirty="0">
                <a:solidFill>
                  <a:srgbClr val="0000CC"/>
                </a:solidFill>
                <a:effectLst>
                  <a:outerShdw blurRad="38100" dist="38100" dir="2700000" algn="tl">
                    <a:srgbClr val="000000">
                      <a:alpha val="43137"/>
                    </a:srgbClr>
                  </a:outerShdw>
                </a:effectLst>
              </a:rPr>
              <a:t>nem vállalása</a:t>
            </a:r>
          </a:p>
          <a:p>
            <a:r>
              <a:rPr lang="hu-HU" sz="3600" dirty="0" smtClean="0">
                <a:solidFill>
                  <a:srgbClr val="0000CC"/>
                </a:solidFill>
                <a:effectLst>
                  <a:outerShdw blurRad="38100" dist="38100" dir="2700000" algn="tl">
                    <a:srgbClr val="000000">
                      <a:alpha val="43137"/>
                    </a:srgbClr>
                  </a:outerShdw>
                </a:effectLst>
              </a:rPr>
              <a:t>„</a:t>
            </a:r>
            <a:r>
              <a:rPr lang="hu-HU" sz="3600" dirty="0" smtClean="0">
                <a:solidFill>
                  <a:srgbClr val="00CC66"/>
                </a:solidFill>
                <a:effectLst>
                  <a:outerShdw blurRad="38100" dist="38100" dir="2700000" algn="tl">
                    <a:srgbClr val="000000">
                      <a:alpha val="43137"/>
                    </a:srgbClr>
                  </a:outerShdw>
                </a:effectLst>
              </a:rPr>
              <a:t>Külső</a:t>
            </a:r>
            <a:r>
              <a:rPr lang="hu-HU" sz="3600" dirty="0" smtClean="0">
                <a:solidFill>
                  <a:srgbClr val="0000CC"/>
                </a:solidFill>
                <a:effectLst>
                  <a:outerShdw blurRad="38100" dist="38100" dir="2700000" algn="tl">
                    <a:srgbClr val="000000">
                      <a:alpha val="43137"/>
                    </a:srgbClr>
                  </a:outerShdw>
                </a:effectLst>
              </a:rPr>
              <a:t>” szemlélő magatartása:</a:t>
            </a:r>
          </a:p>
          <a:p>
            <a:pPr lvl="1">
              <a:spcBef>
                <a:spcPts val="0"/>
              </a:spcBef>
            </a:pPr>
            <a:r>
              <a:rPr lang="hu-HU" sz="3200" dirty="0" smtClean="0">
                <a:solidFill>
                  <a:srgbClr val="0000CC"/>
                </a:solidFill>
                <a:effectLst>
                  <a:outerShdw blurRad="38100" dist="38100" dir="2700000" algn="tl">
                    <a:srgbClr val="000000">
                      <a:alpha val="43137"/>
                    </a:srgbClr>
                  </a:outerShdw>
                </a:effectLst>
              </a:rPr>
              <a:t> tudomásul vétel vagy elutasítás </a:t>
            </a:r>
          </a:p>
          <a:p>
            <a:pPr lvl="1">
              <a:spcBef>
                <a:spcPts val="0"/>
              </a:spcBef>
            </a:pPr>
            <a:r>
              <a:rPr lang="hu-HU" sz="3200" dirty="0">
                <a:solidFill>
                  <a:srgbClr val="0000CC"/>
                </a:solidFill>
                <a:effectLst>
                  <a:outerShdw blurRad="38100" dist="38100" dir="2700000" algn="tl">
                    <a:srgbClr val="000000">
                      <a:alpha val="43137"/>
                    </a:srgbClr>
                  </a:outerShdw>
                </a:effectLst>
              </a:rPr>
              <a:t> </a:t>
            </a:r>
            <a:r>
              <a:rPr lang="hu-HU" sz="3200" dirty="0" smtClean="0">
                <a:solidFill>
                  <a:srgbClr val="0000CC"/>
                </a:solidFill>
                <a:effectLst>
                  <a:outerShdw blurRad="38100" dist="38100" dir="2700000" algn="tl">
                    <a:srgbClr val="000000">
                      <a:alpha val="43137"/>
                    </a:srgbClr>
                  </a:outerShdw>
                </a:effectLst>
              </a:rPr>
              <a:t>„</a:t>
            </a:r>
            <a:r>
              <a:rPr lang="hu-HU" sz="3200" dirty="0" smtClean="0">
                <a:solidFill>
                  <a:srgbClr val="00CC66"/>
                </a:solidFill>
                <a:effectLst>
                  <a:outerShdw blurRad="38100" dist="38100" dir="2700000" algn="tl">
                    <a:srgbClr val="000000">
                      <a:alpha val="43137"/>
                    </a:srgbClr>
                  </a:outerShdw>
                </a:effectLst>
              </a:rPr>
              <a:t>gyógyítás</a:t>
            </a:r>
            <a:r>
              <a:rPr lang="hu-HU" sz="3200" dirty="0" smtClean="0">
                <a:solidFill>
                  <a:srgbClr val="0000CC"/>
                </a:solidFill>
                <a:effectLst>
                  <a:outerShdw blurRad="38100" dist="38100" dir="2700000" algn="tl">
                    <a:srgbClr val="000000">
                      <a:alpha val="43137"/>
                    </a:srgbClr>
                  </a:outerShdw>
                </a:effectLst>
              </a:rPr>
              <a:t>” – </a:t>
            </a:r>
            <a:r>
              <a:rPr lang="hu-HU" sz="3200" dirty="0" smtClean="0">
                <a:solidFill>
                  <a:srgbClr val="FF3300"/>
                </a:solidFill>
                <a:effectLst>
                  <a:outerShdw blurRad="38100" dist="38100" dir="2700000" algn="tl">
                    <a:srgbClr val="000000">
                      <a:alpha val="43137"/>
                    </a:srgbClr>
                  </a:outerShdw>
                </a:effectLst>
              </a:rPr>
              <a:t>lehet-e ? kell-e ?</a:t>
            </a:r>
          </a:p>
        </p:txBody>
      </p:sp>
      <p:sp>
        <p:nvSpPr>
          <p:cNvPr id="6" name="Rectangle 8"/>
          <p:cNvSpPr>
            <a:spLocks noChangeArrowheads="1"/>
          </p:cNvSpPr>
          <p:nvPr/>
        </p:nvSpPr>
        <p:spPr bwMode="auto">
          <a:xfrm>
            <a:off x="0" y="25558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cs typeface="Arial" charset="0"/>
              </a:defRPr>
            </a:lvl1pPr>
            <a:lvl2pPr algn="ctr">
              <a:defRPr sz="4400">
                <a:solidFill>
                  <a:schemeClr val="tx2"/>
                </a:solidFill>
                <a:latin typeface="Arial" charset="0"/>
                <a:cs typeface="Arial" charset="0"/>
              </a:defRPr>
            </a:lvl2pPr>
            <a:lvl3pPr algn="ctr">
              <a:defRPr sz="4400">
                <a:solidFill>
                  <a:schemeClr val="tx2"/>
                </a:solidFill>
                <a:latin typeface="Arial" charset="0"/>
                <a:cs typeface="Arial" charset="0"/>
              </a:defRPr>
            </a:lvl3pPr>
            <a:lvl4pPr algn="ctr">
              <a:defRPr sz="4400">
                <a:solidFill>
                  <a:schemeClr val="tx2"/>
                </a:solidFill>
                <a:latin typeface="Arial" charset="0"/>
                <a:cs typeface="Arial" charset="0"/>
              </a:defRPr>
            </a:lvl4pPr>
            <a:lvl5pPr algn="ctr">
              <a:defRPr sz="4400">
                <a:solidFill>
                  <a:schemeClr val="tx2"/>
                </a:solidFill>
                <a:latin typeface="Arial" charset="0"/>
                <a:cs typeface="Arial" charset="0"/>
              </a:defRPr>
            </a:lvl5pPr>
            <a:lvl6pPr marL="457200" algn="ctr" fontAlgn="base">
              <a:spcBef>
                <a:spcPct val="0"/>
              </a:spcBef>
              <a:spcAft>
                <a:spcPct val="0"/>
              </a:spcAft>
              <a:defRPr sz="4400">
                <a:solidFill>
                  <a:schemeClr val="tx2"/>
                </a:solidFill>
                <a:latin typeface="Arial" charset="0"/>
                <a:cs typeface="Arial" charset="0"/>
              </a:defRPr>
            </a:lvl6pPr>
            <a:lvl7pPr marL="914400" algn="ctr" fontAlgn="base">
              <a:spcBef>
                <a:spcPct val="0"/>
              </a:spcBef>
              <a:spcAft>
                <a:spcPct val="0"/>
              </a:spcAft>
              <a:defRPr sz="4400">
                <a:solidFill>
                  <a:schemeClr val="tx2"/>
                </a:solidFill>
                <a:latin typeface="Arial" charset="0"/>
                <a:cs typeface="Arial" charset="0"/>
              </a:defRPr>
            </a:lvl7pPr>
            <a:lvl8pPr marL="1371600" algn="ctr" fontAlgn="base">
              <a:spcBef>
                <a:spcPct val="0"/>
              </a:spcBef>
              <a:spcAft>
                <a:spcPct val="0"/>
              </a:spcAft>
              <a:defRPr sz="4400">
                <a:solidFill>
                  <a:schemeClr val="tx2"/>
                </a:solidFill>
                <a:latin typeface="Arial" charset="0"/>
                <a:cs typeface="Arial" charset="0"/>
              </a:defRPr>
            </a:lvl8pPr>
            <a:lvl9pPr marL="1828800" algn="ctr" fontAlgn="base">
              <a:spcBef>
                <a:spcPct val="0"/>
              </a:spcBef>
              <a:spcAft>
                <a:spcPct val="0"/>
              </a:spcAft>
              <a:defRPr sz="4400">
                <a:solidFill>
                  <a:schemeClr val="tx2"/>
                </a:solidFill>
                <a:latin typeface="Arial" charset="0"/>
                <a:cs typeface="Arial" charset="0"/>
              </a:defRPr>
            </a:lvl9pPr>
          </a:lstStyle>
          <a:p>
            <a:r>
              <a:rPr lang="hu-HU" altLang="hu-HU" sz="4800" b="1" spc="300" dirty="0" smtClean="0">
                <a:solidFill>
                  <a:srgbClr val="0000FF"/>
                </a:solidFill>
                <a:effectLst>
                  <a:outerShdw blurRad="38100" dist="38100" dir="2700000" algn="tl">
                    <a:srgbClr val="C0C0C0"/>
                  </a:outerShdw>
                </a:effectLst>
                <a:latin typeface="Aldine-721 HU" pitchFamily="18" charset="0"/>
              </a:rPr>
              <a:t>KARMA – TEREMTÉS </a:t>
            </a:r>
            <a:endParaRPr lang="en-US" altLang="hu-HU" sz="4800" b="1" spc="300" dirty="0">
              <a:solidFill>
                <a:srgbClr val="0000FF"/>
              </a:solidFill>
              <a:effectLst>
                <a:outerShdw blurRad="38100" dist="38100" dir="2700000" algn="tl">
                  <a:srgbClr val="C0C0C0"/>
                </a:outerShdw>
              </a:effectLst>
              <a:latin typeface="Accord Heavy SF" panose="020BE200000000000000" pitchFamily="34" charset="0"/>
            </a:endParaRPr>
          </a:p>
        </p:txBody>
      </p:sp>
    </p:spTree>
    <p:extLst>
      <p:ext uri="{BB962C8B-B14F-4D97-AF65-F5344CB8AC3E}">
        <p14:creationId xmlns:p14="http://schemas.microsoft.com/office/powerpoint/2010/main" val="967515026"/>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1000"/>
                                        <p:tgtEl>
                                          <p:spTgt spid="6"/>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1000"/>
                                        <p:tgtEl>
                                          <p:spTgt spid="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out)">
                                      <p:cBhvr>
                                        <p:cTn id="15" dur="1000"/>
                                        <p:tgtEl>
                                          <p:spTgt spid="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out)">
                                      <p:cBhvr>
                                        <p:cTn id="19" dur="1000"/>
                                        <p:tgtEl>
                                          <p:spTgt spid="3">
                                            <p:txEl>
                                              <p:pRg st="2" end="2"/>
                                            </p:txEl>
                                          </p:spTgt>
                                        </p:tgtEl>
                                      </p:cBhvr>
                                    </p:animEffec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out)">
                                      <p:cBhvr>
                                        <p:cTn id="23" dur="1000"/>
                                        <p:tgtEl>
                                          <p:spTgt spid="3">
                                            <p:txEl>
                                              <p:pRg st="3" end="3"/>
                                            </p:txEl>
                                          </p:spTgt>
                                        </p:tgtEl>
                                      </p:cBhvr>
                                    </p:animEffect>
                                  </p:childTnLst>
                                </p:cTn>
                              </p:par>
                            </p:childTnLst>
                          </p:cTn>
                        </p:par>
                        <p:par>
                          <p:cTn id="24" fill="hold">
                            <p:stCondLst>
                              <p:cond delay="5000"/>
                            </p:stCondLst>
                            <p:childTnLst>
                              <p:par>
                                <p:cTn id="25" presetID="6" presetClass="entr" presetSubtype="3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out)">
                                      <p:cBhvr>
                                        <p:cTn id="27" dur="1000"/>
                                        <p:tgtEl>
                                          <p:spTgt spid="3">
                                            <p:txEl>
                                              <p:pRg st="4" end="4"/>
                                            </p:txEl>
                                          </p:spTgt>
                                        </p:tgtEl>
                                      </p:cBhvr>
                                    </p:animEffect>
                                  </p:childTnLst>
                                </p:cTn>
                              </p:par>
                            </p:childTnLst>
                          </p:cTn>
                        </p:par>
                        <p:par>
                          <p:cTn id="28" fill="hold">
                            <p:stCondLst>
                              <p:cond delay="6000"/>
                            </p:stCondLst>
                            <p:childTnLst>
                              <p:par>
                                <p:cTn id="29" presetID="6" presetClass="entr" presetSubtype="32"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out)">
                                      <p:cBhvr>
                                        <p:cTn id="31" dur="1000"/>
                                        <p:tgtEl>
                                          <p:spTgt spid="3">
                                            <p:txEl>
                                              <p:pRg st="5" end="5"/>
                                            </p:txEl>
                                          </p:spTgt>
                                        </p:tgtEl>
                                      </p:cBhvr>
                                    </p:animEffect>
                                  </p:childTnLst>
                                </p:cTn>
                              </p:par>
                            </p:childTnLst>
                          </p:cTn>
                        </p:par>
                        <p:par>
                          <p:cTn id="32" fill="hold">
                            <p:stCondLst>
                              <p:cond delay="7000"/>
                            </p:stCondLst>
                            <p:childTnLst>
                              <p:par>
                                <p:cTn id="33" presetID="6" presetClass="entr" presetSubtype="32"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ircle(out)">
                                      <p:cBhvr>
                                        <p:cTn id="35" dur="1000"/>
                                        <p:tgtEl>
                                          <p:spTgt spid="3">
                                            <p:txEl>
                                              <p:pRg st="6" end="6"/>
                                            </p:txEl>
                                          </p:spTgt>
                                        </p:tgtEl>
                                      </p:cBhvr>
                                    </p:animEffect>
                                  </p:childTnLst>
                                </p:cTn>
                              </p:par>
                            </p:childTnLst>
                          </p:cTn>
                        </p:par>
                        <p:par>
                          <p:cTn id="36" fill="hold">
                            <p:stCondLst>
                              <p:cond delay="8000"/>
                            </p:stCondLst>
                            <p:childTnLst>
                              <p:par>
                                <p:cTn id="37" presetID="6" presetClass="entr" presetSubtype="32"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circle(out)">
                                      <p:cBhvr>
                                        <p:cTn id="39" dur="1000"/>
                                        <p:tgtEl>
                                          <p:spTgt spid="3">
                                            <p:txEl>
                                              <p:pRg st="7" end="7"/>
                                            </p:txEl>
                                          </p:spTgt>
                                        </p:tgtEl>
                                      </p:cBhvr>
                                    </p:animEffect>
                                  </p:childTnLst>
                                </p:cTn>
                              </p:par>
                            </p:childTnLst>
                          </p:cTn>
                        </p:par>
                        <p:par>
                          <p:cTn id="40" fill="hold">
                            <p:stCondLst>
                              <p:cond delay="9000"/>
                            </p:stCondLst>
                            <p:childTnLst>
                              <p:par>
                                <p:cTn id="41" presetID="6" presetClass="entr" presetSubtype="32"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circle(out)">
                                      <p:cBhvr>
                                        <p:cTn id="43"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02" name="Text Box 2"/>
          <p:cNvSpPr txBox="1">
            <a:spLocks noChangeArrowheads="1"/>
          </p:cNvSpPr>
          <p:nvPr/>
        </p:nvSpPr>
        <p:spPr bwMode="auto">
          <a:xfrm>
            <a:off x="717550" y="1095375"/>
            <a:ext cx="7750175" cy="4967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2800" b="1" dirty="0">
                <a:solidFill>
                  <a:srgbClr val="FF3399"/>
                </a:solidFill>
                <a:effectLst>
                  <a:outerShdw blurRad="38100" dist="38100" dir="2700000" algn="tl">
                    <a:srgbClr val="C0C0C0"/>
                  </a:outerShdw>
                </a:effectLst>
              </a:rPr>
              <a:t>Óh, Rejtett </a:t>
            </a:r>
            <a:r>
              <a:rPr lang="hu-HU" altLang="hu-HU" sz="2800" b="1" dirty="0" smtClean="0">
                <a:solidFill>
                  <a:srgbClr val="FF3399"/>
                </a:solidFill>
                <a:effectLst>
                  <a:outerShdw blurRad="38100" dist="38100" dir="2700000" algn="tl">
                    <a:srgbClr val="C0C0C0"/>
                  </a:outerShdw>
                </a:effectLst>
              </a:rPr>
              <a:t>Élet,</a:t>
            </a:r>
            <a:br>
              <a:rPr lang="hu-HU" altLang="hu-HU" sz="2800" b="1" dirty="0" smtClean="0">
                <a:solidFill>
                  <a:srgbClr val="FF3399"/>
                </a:solidFill>
                <a:effectLst>
                  <a:outerShdw blurRad="38100" dist="38100" dir="2700000" algn="tl">
                    <a:srgbClr val="C0C0C0"/>
                  </a:outerShdw>
                </a:effectLst>
              </a:rPr>
            </a:br>
            <a:r>
              <a:rPr lang="hu-HU" altLang="hu-HU" sz="2800" b="1" dirty="0" smtClean="0">
                <a:solidFill>
                  <a:schemeClr val="accent2"/>
                </a:solidFill>
                <a:effectLst>
                  <a:outerShdw blurRad="38100" dist="38100" dir="2700000" algn="tl">
                    <a:srgbClr val="C0C0C0"/>
                  </a:outerShdw>
                </a:effectLst>
              </a:rPr>
              <a:t>amely </a:t>
            </a:r>
            <a:r>
              <a:rPr lang="hu-HU" altLang="hu-HU" sz="2800" b="1" dirty="0">
                <a:solidFill>
                  <a:schemeClr val="accent2"/>
                </a:solidFill>
                <a:effectLst>
                  <a:outerShdw blurRad="38100" dist="38100" dir="2700000" algn="tl">
                    <a:srgbClr val="C0C0C0"/>
                  </a:outerShdw>
                </a:effectLst>
              </a:rPr>
              <a:t>ott rezegsz minden atomban</a:t>
            </a:r>
            <a:r>
              <a:rPr lang="hu-HU" altLang="hu-HU" sz="2800" b="1" dirty="0" smtClean="0">
                <a:solidFill>
                  <a:schemeClr val="accent2"/>
                </a:solidFill>
                <a:effectLst>
                  <a:outerShdw blurRad="38100" dist="38100" dir="2700000" algn="tl">
                    <a:srgbClr val="C0C0C0"/>
                  </a:outerShdw>
                </a:effectLst>
              </a:rPr>
              <a:t>,</a:t>
            </a:r>
          </a:p>
          <a:p>
            <a:pPr>
              <a:spcBef>
                <a:spcPct val="20000"/>
              </a:spcBef>
            </a:pPr>
            <a:r>
              <a:rPr lang="hu-HU" altLang="hu-HU" sz="2800" b="1" dirty="0" smtClean="0">
                <a:solidFill>
                  <a:srgbClr val="FF3399"/>
                </a:solidFill>
                <a:effectLst>
                  <a:outerShdw blurRad="38100" dist="38100" dir="2700000" algn="tl">
                    <a:srgbClr val="C0C0C0"/>
                  </a:outerShdw>
                </a:effectLst>
              </a:rPr>
              <a:t>Óh</a:t>
            </a:r>
            <a:r>
              <a:rPr lang="hu-HU" altLang="hu-HU" sz="2800" b="1" dirty="0">
                <a:solidFill>
                  <a:srgbClr val="FF3399"/>
                </a:solidFill>
                <a:effectLst>
                  <a:outerShdw blurRad="38100" dist="38100" dir="2700000" algn="tl">
                    <a:srgbClr val="C0C0C0"/>
                  </a:outerShdw>
                </a:effectLst>
              </a:rPr>
              <a:t>, Rejtett Világosság, </a:t>
            </a:r>
            <a:br>
              <a:rPr lang="hu-HU" altLang="hu-HU" sz="2800" b="1" dirty="0">
                <a:solidFill>
                  <a:srgbClr val="FF3399"/>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amely ott ragyogsz minden teremtményben</a:t>
            </a:r>
            <a:r>
              <a:rPr lang="hu-HU" altLang="hu-HU" sz="2800" b="1" dirty="0" smtClean="0">
                <a:solidFill>
                  <a:schemeClr val="accent2"/>
                </a:solidFill>
                <a:effectLst>
                  <a:outerShdw blurRad="38100" dist="38100" dir="2700000" algn="tl">
                    <a:srgbClr val="C0C0C0"/>
                  </a:outerShdw>
                </a:effectLst>
              </a:rPr>
              <a:t>,</a:t>
            </a:r>
          </a:p>
          <a:p>
            <a:pPr>
              <a:spcBef>
                <a:spcPct val="20000"/>
              </a:spcBef>
            </a:pPr>
            <a:r>
              <a:rPr lang="hu-HU" altLang="hu-HU" sz="2800" b="1" dirty="0" smtClean="0">
                <a:solidFill>
                  <a:srgbClr val="FF3399"/>
                </a:solidFill>
                <a:effectLst>
                  <a:outerShdw blurRad="38100" dist="38100" dir="2700000" algn="tl">
                    <a:srgbClr val="C0C0C0"/>
                  </a:outerShdw>
                </a:effectLst>
              </a:rPr>
              <a:t>Óh</a:t>
            </a:r>
            <a:r>
              <a:rPr lang="hu-HU" altLang="hu-HU" sz="2800" b="1" dirty="0">
                <a:solidFill>
                  <a:srgbClr val="FF3399"/>
                </a:solidFill>
                <a:effectLst>
                  <a:outerShdw blurRad="38100" dist="38100" dir="2700000" algn="tl">
                    <a:srgbClr val="C0C0C0"/>
                  </a:outerShdw>
                </a:effectLst>
              </a:rPr>
              <a:t>, Rejtett Szeretet,</a:t>
            </a:r>
            <a:br>
              <a:rPr lang="hu-HU" altLang="hu-HU" sz="2800" b="1" dirty="0">
                <a:solidFill>
                  <a:srgbClr val="FF3399"/>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amely egységben mindent átölelsz</a:t>
            </a:r>
            <a:r>
              <a:rPr lang="hu-HU" altLang="hu-HU" sz="2800" b="1" dirty="0" smtClean="0">
                <a:solidFill>
                  <a:schemeClr val="accent2"/>
                </a:solidFill>
                <a:effectLst>
                  <a:outerShdw blurRad="38100" dist="38100" dir="2700000" algn="tl">
                    <a:srgbClr val="C0C0C0"/>
                  </a:outerShdw>
                </a:effectLst>
              </a:rPr>
              <a:t>,</a:t>
            </a:r>
          </a:p>
          <a:p>
            <a:pPr>
              <a:spcBef>
                <a:spcPct val="20000"/>
              </a:spcBef>
            </a:pPr>
            <a:r>
              <a:rPr lang="hu-HU" altLang="hu-HU" sz="2800" b="1" dirty="0" smtClean="0">
                <a:solidFill>
                  <a:srgbClr val="FF3399"/>
                </a:solidFill>
                <a:effectLst>
                  <a:outerShdw blurRad="38100" dist="38100" dir="2700000" algn="tl">
                    <a:srgbClr val="C0C0C0"/>
                  </a:outerShdw>
                </a:effectLst>
              </a:rPr>
              <a:t>Tudja </a:t>
            </a:r>
            <a:r>
              <a:rPr lang="hu-HU" altLang="hu-HU" sz="2800" b="1" dirty="0">
                <a:solidFill>
                  <a:srgbClr val="FF3399"/>
                </a:solidFill>
                <a:effectLst>
                  <a:outerShdw blurRad="38100" dist="38100" dir="2700000" algn="tl">
                    <a:srgbClr val="C0C0C0"/>
                  </a:outerShdw>
                </a:effectLst>
              </a:rPr>
              <a:t>meg mindenki,</a:t>
            </a:r>
            <a:br>
              <a:rPr lang="hu-HU" altLang="hu-HU" sz="2800" b="1" dirty="0">
                <a:solidFill>
                  <a:srgbClr val="FF3399"/>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aki magát</a:t>
            </a:r>
            <a:r>
              <a:rPr lang="hu-HU" altLang="hu-HU" sz="2800" b="1" dirty="0">
                <a:solidFill>
                  <a:srgbClr val="FF3399"/>
                </a:solidFill>
                <a:effectLst>
                  <a:outerShdw blurRad="38100" dist="38100" dir="2700000" algn="tl">
                    <a:srgbClr val="C0C0C0"/>
                  </a:outerShdw>
                </a:effectLst>
              </a:rPr>
              <a:t> Veled </a:t>
            </a:r>
            <a:r>
              <a:rPr lang="hu-HU" altLang="hu-HU" sz="2800" b="1" dirty="0">
                <a:solidFill>
                  <a:schemeClr val="accent2"/>
                </a:solidFill>
                <a:effectLst>
                  <a:outerShdw blurRad="38100" dist="38100" dir="2700000" algn="tl">
                    <a:srgbClr val="C0C0C0"/>
                  </a:outerShdw>
                </a:effectLst>
              </a:rPr>
              <a:t>egynek érzi,</a:t>
            </a:r>
            <a:br>
              <a:rPr lang="hu-HU" altLang="hu-HU" sz="2800" b="1" dirty="0">
                <a:solidFill>
                  <a:schemeClr val="accent2"/>
                </a:solidFill>
                <a:effectLst>
                  <a:outerShdw blurRad="38100" dist="38100" dir="2700000" algn="tl">
                    <a:srgbClr val="C0C0C0"/>
                  </a:outerShdw>
                </a:effectLst>
              </a:rPr>
            </a:br>
            <a:r>
              <a:rPr lang="hu-HU" altLang="hu-HU" sz="2800" b="1" dirty="0">
                <a:solidFill>
                  <a:schemeClr val="accent2"/>
                </a:solidFill>
                <a:effectLst>
                  <a:outerShdw blurRad="38100" dist="38100" dir="2700000" algn="tl">
                    <a:srgbClr val="C0C0C0"/>
                  </a:outerShdw>
                </a:effectLst>
              </a:rPr>
              <a:t>hogy</a:t>
            </a:r>
          </a:p>
          <a:p>
            <a:pPr>
              <a:spcBef>
                <a:spcPct val="50000"/>
              </a:spcBef>
            </a:pPr>
            <a:r>
              <a:rPr lang="hu-HU" altLang="hu-HU" b="1" i="1" u="sng" dirty="0">
                <a:solidFill>
                  <a:srgbClr val="FF0F0F"/>
                </a:solidFill>
                <a:effectLst>
                  <a:outerShdw blurRad="38100" dist="38100" dir="2700000" algn="tl">
                    <a:srgbClr val="C0C0C0"/>
                  </a:outerShdw>
                </a:effectLst>
              </a:rPr>
              <a:t>M I N D E N   M Á S </a:t>
            </a:r>
            <a:r>
              <a:rPr lang="hu-HU" altLang="hu-HU" b="1" i="1" u="sng" dirty="0" err="1">
                <a:solidFill>
                  <a:srgbClr val="FF0F0F"/>
                </a:solidFill>
                <a:effectLst>
                  <a:outerShdw blurRad="38100" dist="38100" dir="2700000" algn="tl">
                    <a:srgbClr val="C0C0C0"/>
                  </a:outerShdw>
                </a:effectLst>
              </a:rPr>
              <a:t>S</a:t>
            </a:r>
            <a:r>
              <a:rPr lang="hu-HU" altLang="hu-HU" b="1" i="1" u="sng" dirty="0">
                <a:solidFill>
                  <a:srgbClr val="FF0F0F"/>
                </a:solidFill>
                <a:effectLst>
                  <a:outerShdw blurRad="38100" dist="38100" dir="2700000" algn="tl">
                    <a:srgbClr val="C0C0C0"/>
                  </a:outerShdw>
                </a:effectLst>
              </a:rPr>
              <a:t> A L   I S   E G Y  !</a:t>
            </a:r>
            <a:endParaRPr lang="hu-HU" altLang="hu-HU" b="1" dirty="0">
              <a:solidFill>
                <a:srgbClr val="FF3399"/>
              </a:solidFill>
              <a:effectLst>
                <a:outerShdw blurRad="38100" dist="38100" dir="2700000" algn="tl">
                  <a:srgbClr val="C0C0C0"/>
                </a:outerShdw>
              </a:effectLst>
            </a:endParaRPr>
          </a:p>
        </p:txBody>
      </p:sp>
      <p:sp>
        <p:nvSpPr>
          <p:cNvPr id="870403" name="Rectangle 3"/>
          <p:cNvSpPr>
            <a:spLocks noGrp="1" noChangeArrowheads="1"/>
          </p:cNvSpPr>
          <p:nvPr>
            <p:ph type="title"/>
          </p:nvPr>
        </p:nvSpPr>
        <p:spPr/>
        <p:txBody>
          <a:bodyPr/>
          <a:lstStyle/>
          <a:p>
            <a:pPr algn="l"/>
            <a:r>
              <a:rPr lang="hu-HU" altLang="hu-HU" dirty="0"/>
              <a:t>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870403"/>
                                        </p:tgtEl>
                                        <p:attrNameLst>
                                          <p:attrName>style.visibility</p:attrName>
                                        </p:attrNameLst>
                                      </p:cBhvr>
                                      <p:to>
                                        <p:strVal val="visible"/>
                                      </p:to>
                                    </p:set>
                                    <p:animEffect transition="in" filter="box(out)">
                                      <p:cBhvr>
                                        <p:cTn id="7" dur="500"/>
                                        <p:tgtEl>
                                          <p:spTgt spid="870403"/>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870402">
                                            <p:txEl>
                                              <p:pRg st="0" end="0"/>
                                            </p:txEl>
                                          </p:spTgt>
                                        </p:tgtEl>
                                        <p:attrNameLst>
                                          <p:attrName>style.visibility</p:attrName>
                                        </p:attrNameLst>
                                      </p:cBhvr>
                                      <p:to>
                                        <p:strVal val="visible"/>
                                      </p:to>
                                    </p:set>
                                    <p:animEffect transition="in" filter="box(out)">
                                      <p:cBhvr>
                                        <p:cTn id="11" dur="1000"/>
                                        <p:tgtEl>
                                          <p:spTgt spid="870402">
                                            <p:txEl>
                                              <p:pRg st="0" end="0"/>
                                            </p:txEl>
                                          </p:spTgt>
                                        </p:tgtEl>
                                      </p:cBhvr>
                                    </p:animEffect>
                                  </p:childTnLst>
                                </p:cTn>
                              </p:par>
                            </p:childTnLst>
                          </p:cTn>
                        </p:par>
                        <p:par>
                          <p:cTn id="12" fill="hold">
                            <p:stCondLst>
                              <p:cond delay="1500"/>
                            </p:stCondLst>
                            <p:childTnLst>
                              <p:par>
                                <p:cTn id="13" presetID="4" presetClass="entr" presetSubtype="32" fill="hold" grpId="0" nodeType="afterEffect">
                                  <p:stCondLst>
                                    <p:cond delay="0"/>
                                  </p:stCondLst>
                                  <p:childTnLst>
                                    <p:set>
                                      <p:cBhvr>
                                        <p:cTn id="14" dur="1" fill="hold">
                                          <p:stCondLst>
                                            <p:cond delay="0"/>
                                          </p:stCondLst>
                                        </p:cTn>
                                        <p:tgtEl>
                                          <p:spTgt spid="870402">
                                            <p:txEl>
                                              <p:pRg st="1" end="1"/>
                                            </p:txEl>
                                          </p:spTgt>
                                        </p:tgtEl>
                                        <p:attrNameLst>
                                          <p:attrName>style.visibility</p:attrName>
                                        </p:attrNameLst>
                                      </p:cBhvr>
                                      <p:to>
                                        <p:strVal val="visible"/>
                                      </p:to>
                                    </p:set>
                                    <p:animEffect transition="in" filter="box(out)">
                                      <p:cBhvr>
                                        <p:cTn id="15" dur="1000"/>
                                        <p:tgtEl>
                                          <p:spTgt spid="870402">
                                            <p:txEl>
                                              <p:pRg st="1" end="1"/>
                                            </p:txEl>
                                          </p:spTgt>
                                        </p:tgtEl>
                                      </p:cBhvr>
                                    </p:animEffect>
                                  </p:childTnLst>
                                </p:cTn>
                              </p:par>
                            </p:childTnLst>
                          </p:cTn>
                        </p:par>
                        <p:par>
                          <p:cTn id="16" fill="hold">
                            <p:stCondLst>
                              <p:cond delay="2500"/>
                            </p:stCondLst>
                            <p:childTnLst>
                              <p:par>
                                <p:cTn id="17" presetID="4" presetClass="entr" presetSubtype="32" fill="hold" grpId="0" nodeType="afterEffect">
                                  <p:stCondLst>
                                    <p:cond delay="0"/>
                                  </p:stCondLst>
                                  <p:childTnLst>
                                    <p:set>
                                      <p:cBhvr>
                                        <p:cTn id="18" dur="1" fill="hold">
                                          <p:stCondLst>
                                            <p:cond delay="0"/>
                                          </p:stCondLst>
                                        </p:cTn>
                                        <p:tgtEl>
                                          <p:spTgt spid="870402">
                                            <p:txEl>
                                              <p:pRg st="2" end="2"/>
                                            </p:txEl>
                                          </p:spTgt>
                                        </p:tgtEl>
                                        <p:attrNameLst>
                                          <p:attrName>style.visibility</p:attrName>
                                        </p:attrNameLst>
                                      </p:cBhvr>
                                      <p:to>
                                        <p:strVal val="visible"/>
                                      </p:to>
                                    </p:set>
                                    <p:animEffect transition="in" filter="box(out)">
                                      <p:cBhvr>
                                        <p:cTn id="19" dur="1000"/>
                                        <p:tgtEl>
                                          <p:spTgt spid="870402">
                                            <p:txEl>
                                              <p:pRg st="2" end="2"/>
                                            </p:txEl>
                                          </p:spTgt>
                                        </p:tgtEl>
                                      </p:cBhvr>
                                    </p:animEffect>
                                  </p:childTnLst>
                                </p:cTn>
                              </p:par>
                            </p:childTnLst>
                          </p:cTn>
                        </p:par>
                        <p:par>
                          <p:cTn id="20" fill="hold">
                            <p:stCondLst>
                              <p:cond delay="3500"/>
                            </p:stCondLst>
                            <p:childTnLst>
                              <p:par>
                                <p:cTn id="21" presetID="4" presetClass="entr" presetSubtype="32" fill="hold" grpId="0" nodeType="afterEffect">
                                  <p:stCondLst>
                                    <p:cond delay="0"/>
                                  </p:stCondLst>
                                  <p:childTnLst>
                                    <p:set>
                                      <p:cBhvr>
                                        <p:cTn id="22" dur="1" fill="hold">
                                          <p:stCondLst>
                                            <p:cond delay="0"/>
                                          </p:stCondLst>
                                        </p:cTn>
                                        <p:tgtEl>
                                          <p:spTgt spid="870402">
                                            <p:txEl>
                                              <p:pRg st="3" end="3"/>
                                            </p:txEl>
                                          </p:spTgt>
                                        </p:tgtEl>
                                        <p:attrNameLst>
                                          <p:attrName>style.visibility</p:attrName>
                                        </p:attrNameLst>
                                      </p:cBhvr>
                                      <p:to>
                                        <p:strVal val="visible"/>
                                      </p:to>
                                    </p:set>
                                    <p:animEffect transition="in" filter="box(out)">
                                      <p:cBhvr>
                                        <p:cTn id="23" dur="1000"/>
                                        <p:tgtEl>
                                          <p:spTgt spid="870402">
                                            <p:txEl>
                                              <p:pRg st="3" end="3"/>
                                            </p:txEl>
                                          </p:spTgt>
                                        </p:tgtEl>
                                      </p:cBhvr>
                                    </p:animEffect>
                                  </p:childTnLst>
                                </p:cTn>
                              </p:par>
                            </p:childTnLst>
                          </p:cTn>
                        </p:par>
                        <p:par>
                          <p:cTn id="24" fill="hold">
                            <p:stCondLst>
                              <p:cond delay="4500"/>
                            </p:stCondLst>
                            <p:childTnLst>
                              <p:par>
                                <p:cTn id="25" presetID="4" presetClass="entr" presetSubtype="32" fill="hold" grpId="0" nodeType="afterEffect">
                                  <p:stCondLst>
                                    <p:cond delay="0"/>
                                  </p:stCondLst>
                                  <p:childTnLst>
                                    <p:set>
                                      <p:cBhvr>
                                        <p:cTn id="26" dur="1" fill="hold">
                                          <p:stCondLst>
                                            <p:cond delay="0"/>
                                          </p:stCondLst>
                                        </p:cTn>
                                        <p:tgtEl>
                                          <p:spTgt spid="870402">
                                            <p:txEl>
                                              <p:pRg st="4" end="4"/>
                                            </p:txEl>
                                          </p:spTgt>
                                        </p:tgtEl>
                                        <p:attrNameLst>
                                          <p:attrName>style.visibility</p:attrName>
                                        </p:attrNameLst>
                                      </p:cBhvr>
                                      <p:to>
                                        <p:strVal val="visible"/>
                                      </p:to>
                                    </p:set>
                                    <p:animEffect transition="in" filter="box(out)">
                                      <p:cBhvr>
                                        <p:cTn id="27" dur="1000"/>
                                        <p:tgtEl>
                                          <p:spTgt spid="8704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02" grpId="0" build="p" autoUpdateAnimBg="0"/>
      <p:bldP spid="87040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2450" name="Picture 2" descr="j028899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550025" y="806450"/>
            <a:ext cx="1817688" cy="5251450"/>
          </a:xfrm>
          <a:prstGeom prst="rect">
            <a:avLst/>
          </a:prstGeom>
          <a:noFill/>
          <a:extLst>
            <a:ext uri="{909E8E84-426E-40DD-AFC4-6F175D3DCCD1}">
              <a14:hiddenFill xmlns:a14="http://schemas.microsoft.com/office/drawing/2010/main">
                <a:solidFill>
                  <a:srgbClr val="FFFFFF"/>
                </a:solidFill>
              </a14:hiddenFill>
            </a:ext>
          </a:extLst>
        </p:spPr>
      </p:pic>
      <p:sp>
        <p:nvSpPr>
          <p:cNvPr id="872451" name="Text Box 3"/>
          <p:cNvSpPr txBox="1">
            <a:spLocks noChangeArrowheads="1"/>
          </p:cNvSpPr>
          <p:nvPr/>
        </p:nvSpPr>
        <p:spPr bwMode="auto">
          <a:xfrm>
            <a:off x="1163638" y="4349750"/>
            <a:ext cx="5100637" cy="1754326"/>
          </a:xfrm>
          <a:prstGeom prst="rect">
            <a:avLst/>
          </a:prstGeom>
          <a:noFill/>
          <a:ln>
            <a:noFill/>
          </a:ln>
          <a:effectLst/>
          <a:extLst>
            <a:ext uri="{909E8E84-426E-40DD-AFC4-6F175D3DCCD1}">
              <a14:hiddenFill xmlns:a14="http://schemas.microsoft.com/office/drawing/2010/main">
                <a:gradFill rotWithShape="0">
                  <a:gsLst>
                    <a:gs pos="0">
                      <a:srgbClr val="AA1C00"/>
                    </a:gs>
                    <a:gs pos="100000">
                      <a:srgbClr val="8392D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altLang="hu-HU" sz="5400" b="1" dirty="0">
                <a:solidFill>
                  <a:schemeClr val="accent2"/>
                </a:solidFill>
                <a:effectLst>
                  <a:outerShdw blurRad="38100" dist="38100" dir="2700000" algn="tl">
                    <a:srgbClr val="C0C0C0"/>
                  </a:outerShdw>
                </a:effectLst>
              </a:rPr>
              <a:t>Köszönöm a figyelmüket!</a:t>
            </a:r>
            <a:endParaRPr lang="en-US" altLang="hu-HU" sz="5400" b="1" dirty="0">
              <a:solidFill>
                <a:schemeClr val="accent2"/>
              </a:solidFill>
              <a:effectLst>
                <a:outerShdw blurRad="38100" dist="38100" dir="2700000" algn="tl">
                  <a:srgbClr val="C0C0C0"/>
                </a:outerShdw>
              </a:effectLst>
              <a:latin typeface="Accord Heavy SF" panose="020BE200000000000000" pitchFamily="34" charset="0"/>
            </a:endParaRPr>
          </a:p>
        </p:txBody>
      </p:sp>
      <p:pic>
        <p:nvPicPr>
          <p:cNvPr id="872452" name="Picture 4" descr="j007875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241425" y="857250"/>
            <a:ext cx="2332038" cy="29829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500"/>
                                  </p:stCondLst>
                                  <p:childTnLst>
                                    <p:set>
                                      <p:cBhvr>
                                        <p:cTn id="6" dur="1" fill="hold">
                                          <p:stCondLst>
                                            <p:cond delay="0"/>
                                          </p:stCondLst>
                                        </p:cTn>
                                        <p:tgtEl>
                                          <p:spTgt spid="872452"/>
                                        </p:tgtEl>
                                        <p:attrNameLst>
                                          <p:attrName>style.visibility</p:attrName>
                                        </p:attrNameLst>
                                      </p:cBhvr>
                                      <p:to>
                                        <p:strVal val="visible"/>
                                      </p:to>
                                    </p:set>
                                    <p:animEffect transition="in" filter="box(out)">
                                      <p:cBhvr>
                                        <p:cTn id="7" dur="500"/>
                                        <p:tgtEl>
                                          <p:spTgt spid="872452"/>
                                        </p:tgtEl>
                                      </p:cBhvr>
                                    </p:animEffect>
                                  </p:childTnLst>
                                </p:cTn>
                              </p:par>
                            </p:childTnLst>
                          </p:cTn>
                        </p:par>
                        <p:par>
                          <p:cTn id="8" fill="hold" nodeType="withGroup">
                            <p:stCondLst>
                              <p:cond delay="1000"/>
                            </p:stCondLst>
                            <p:childTnLst>
                              <p:par>
                                <p:cTn id="9" presetID="4" presetClass="entr" presetSubtype="32" fill="hold" nodeType="afterEffect">
                                  <p:stCondLst>
                                    <p:cond delay="500"/>
                                  </p:stCondLst>
                                  <p:childTnLst>
                                    <p:set>
                                      <p:cBhvr>
                                        <p:cTn id="10" dur="1" fill="hold">
                                          <p:stCondLst>
                                            <p:cond delay="0"/>
                                          </p:stCondLst>
                                        </p:cTn>
                                        <p:tgtEl>
                                          <p:spTgt spid="872450"/>
                                        </p:tgtEl>
                                        <p:attrNameLst>
                                          <p:attrName>style.visibility</p:attrName>
                                        </p:attrNameLst>
                                      </p:cBhvr>
                                      <p:to>
                                        <p:strVal val="visible"/>
                                      </p:to>
                                    </p:set>
                                    <p:animEffect transition="in" filter="box(out)">
                                      <p:cBhvr>
                                        <p:cTn id="11" dur="500"/>
                                        <p:tgtEl>
                                          <p:spTgt spid="872450"/>
                                        </p:tgtEl>
                                      </p:cBhvr>
                                    </p:animEffect>
                                  </p:childTnLst>
                                </p:cTn>
                              </p:par>
                            </p:childTnLst>
                          </p:cTn>
                        </p:par>
                        <p:par>
                          <p:cTn id="12" fill="hold" nodeType="withGroup">
                            <p:stCondLst>
                              <p:cond delay="2000"/>
                            </p:stCondLst>
                            <p:childTnLst>
                              <p:par>
                                <p:cTn id="13" presetID="4" presetClass="entr" presetSubtype="32" fill="hold" grpId="0" nodeType="afterEffect">
                                  <p:stCondLst>
                                    <p:cond delay="500"/>
                                  </p:stCondLst>
                                  <p:childTnLst>
                                    <p:set>
                                      <p:cBhvr>
                                        <p:cTn id="14" dur="1" fill="hold">
                                          <p:stCondLst>
                                            <p:cond delay="0"/>
                                          </p:stCondLst>
                                        </p:cTn>
                                        <p:tgtEl>
                                          <p:spTgt spid="872451"/>
                                        </p:tgtEl>
                                        <p:attrNameLst>
                                          <p:attrName>style.visibility</p:attrName>
                                        </p:attrNameLst>
                                      </p:cBhvr>
                                      <p:to>
                                        <p:strVal val="visible"/>
                                      </p:to>
                                    </p:set>
                                    <p:animEffect transition="in" filter="box(out)">
                                      <p:cBhvr>
                                        <p:cTn id="15" dur="1000"/>
                                        <p:tgtEl>
                                          <p:spTgt spid="872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24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4292" name="Picture 4" descr="j007875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2574925" y="985838"/>
            <a:ext cx="4037013" cy="5164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524292"/>
                                        </p:tgtEl>
                                        <p:attrNameLst>
                                          <p:attrName>style.visibility</p:attrName>
                                        </p:attrNameLst>
                                      </p:cBhvr>
                                      <p:to>
                                        <p:strVal val="visible"/>
                                      </p:to>
                                    </p:set>
                                    <p:animEffect transition="in" filter="box(out)">
                                      <p:cBhvr>
                                        <p:cTn id="7" dur="500"/>
                                        <p:tgtEl>
                                          <p:spTgt spid="524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body" sz="half" idx="1"/>
          </p:nvPr>
        </p:nvSpPr>
        <p:spPr>
          <a:xfrm>
            <a:off x="381000" y="1012825"/>
            <a:ext cx="4038600" cy="5472113"/>
          </a:xfrm>
        </p:spPr>
        <p:txBody>
          <a:bodyPr/>
          <a:lstStyle/>
          <a:p>
            <a:pPr marL="190500" indent="-190500" algn="ctr">
              <a:lnSpc>
                <a:spcPct val="80000"/>
              </a:lnSpc>
              <a:spcBef>
                <a:spcPts val="6000"/>
              </a:spcBef>
              <a:spcAft>
                <a:spcPts val="1200"/>
              </a:spcAft>
              <a:tabLst>
                <a:tab pos="0" algn="l"/>
                <a:tab pos="1054100" algn="l"/>
                <a:tab pos="1524000" algn="l"/>
                <a:tab pos="1905000" algn="l"/>
              </a:tabLst>
            </a:pPr>
            <a:r>
              <a:rPr lang="hu-HU" altLang="hu-HU" b="1" dirty="0">
                <a:solidFill>
                  <a:srgbClr val="0000CC"/>
                </a:solidFill>
                <a:effectLst>
                  <a:outerShdw blurRad="38100" dist="38100" dir="2700000" algn="tl">
                    <a:srgbClr val="C0C0C0"/>
                  </a:outerShdw>
                </a:effectLst>
                <a:latin typeface="Aldine-721 HU" pitchFamily="18" charset="0"/>
              </a:rPr>
              <a:t>KÖNYV – TUDÁS</a:t>
            </a:r>
          </a:p>
          <a:p>
            <a:pPr marL="190500" indent="-190500">
              <a:lnSpc>
                <a:spcPct val="90000"/>
              </a:lnSpc>
              <a:tabLst>
                <a:tab pos="0" algn="l"/>
                <a:tab pos="1054100" algn="l"/>
                <a:tab pos="1524000" algn="l"/>
                <a:tab pos="1905000" algn="l"/>
              </a:tabLst>
            </a:pPr>
            <a:r>
              <a:rPr lang="hu-HU" altLang="hu-HU" sz="2000" dirty="0">
                <a:solidFill>
                  <a:srgbClr val="0000FF"/>
                </a:solidFill>
                <a:effectLst>
                  <a:outerShdw blurRad="38100" dist="38100" dir="2700000" algn="tl">
                    <a:srgbClr val="C0C0C0"/>
                  </a:outerShdw>
                </a:effectLst>
                <a:latin typeface="Aldine-721 HU" pitchFamily="18" charset="0"/>
              </a:rPr>
              <a:t>Az érzékelt (“látott”) világhoz</a:t>
            </a:r>
            <a:br>
              <a:rPr lang="hu-HU" altLang="hu-HU" sz="2000" dirty="0">
                <a:solidFill>
                  <a:srgbClr val="0000FF"/>
                </a:solidFill>
                <a:effectLst>
                  <a:outerShdw blurRad="38100" dist="38100" dir="2700000" algn="tl">
                    <a:srgbClr val="C0C0C0"/>
                  </a:outerShdw>
                </a:effectLst>
                <a:latin typeface="Aldine-721 HU" pitchFamily="18" charset="0"/>
              </a:rPr>
            </a:br>
            <a:r>
              <a:rPr lang="hu-HU" altLang="hu-HU" sz="2000" dirty="0">
                <a:solidFill>
                  <a:srgbClr val="0000FF"/>
                </a:solidFill>
                <a:effectLst>
                  <a:outerShdw blurRad="38100" dist="38100" dir="2700000" algn="tl">
                    <a:srgbClr val="C0C0C0"/>
                  </a:outerShdw>
                </a:effectLst>
                <a:latin typeface="Aldine-721 HU" pitchFamily="18" charset="0"/>
              </a:rPr>
              <a:t>      kötött </a:t>
            </a:r>
            <a:r>
              <a:rPr lang="hu-HU" altLang="hu-HU" sz="2000" i="1" u="sng" dirty="0">
                <a:solidFill>
                  <a:srgbClr val="00CC99"/>
                </a:solidFill>
                <a:effectLst>
                  <a:outerShdw blurRad="38100" dist="38100" dir="2700000" algn="tl">
                    <a:srgbClr val="C0C0C0"/>
                  </a:outerShdw>
                </a:effectLst>
                <a:latin typeface="Aldine-721 HU" pitchFamily="18" charset="0"/>
              </a:rPr>
              <a:t>ismeretek halmaza</a:t>
            </a:r>
            <a:endParaRPr lang="hu-HU" altLang="hu-HU" u="sng" dirty="0">
              <a:solidFill>
                <a:srgbClr val="0000FF"/>
              </a:solidFill>
              <a:effectLst>
                <a:outerShdw blurRad="38100" dist="38100" dir="2700000" algn="tl">
                  <a:srgbClr val="C0C0C0"/>
                </a:outerShdw>
              </a:effectLst>
              <a:latin typeface="Aldine-721 HU" pitchFamily="18" charset="0"/>
            </a:endParaRPr>
          </a:p>
          <a:p>
            <a:pPr marL="190500" indent="-190500">
              <a:lnSpc>
                <a:spcPct val="80000"/>
              </a:lnSpc>
              <a:spcBef>
                <a:spcPct val="10000"/>
              </a:spcBef>
              <a:tabLst>
                <a:tab pos="0" algn="l"/>
                <a:tab pos="1054100" algn="l"/>
                <a:tab pos="1524000" algn="l"/>
                <a:tab pos="1905000" algn="l"/>
              </a:tabLst>
            </a:pPr>
            <a:r>
              <a:rPr lang="hu-HU" altLang="hu-HU" sz="2400" dirty="0">
                <a:solidFill>
                  <a:srgbClr val="00CC66"/>
                </a:solidFill>
                <a:effectLst>
                  <a:outerShdw blurRad="38100" dist="38100" dir="2700000" algn="tl">
                    <a:srgbClr val="C0C0C0"/>
                  </a:outerShdw>
                </a:effectLst>
                <a:latin typeface="Aldine-721 HU" pitchFamily="18" charset="0"/>
              </a:rPr>
              <a:t>Az ismeretek</a:t>
            </a:r>
            <a:endParaRPr lang="hu-HU" altLang="hu-HU" dirty="0">
              <a:solidFill>
                <a:srgbClr val="00CC66"/>
              </a:solidFill>
              <a:effectLst>
                <a:outerShdw blurRad="38100" dist="38100" dir="2700000" algn="tl">
                  <a:srgbClr val="C0C0C0"/>
                </a:outerShdw>
              </a:effectLst>
              <a:latin typeface="Aldine-721 HU" pitchFamily="18" charset="0"/>
            </a:endParaRPr>
          </a:p>
          <a:p>
            <a:pPr marL="571500" lvl="2" indent="0">
              <a:lnSpc>
                <a:spcPct val="85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tanulhatók/taníthatók</a:t>
            </a:r>
            <a:endParaRPr lang="hu-HU" altLang="hu-HU" dirty="0">
              <a:solidFill>
                <a:srgbClr val="0000FF"/>
              </a:solidFill>
              <a:effectLst>
                <a:outerShdw blurRad="38100" dist="38100" dir="2700000" algn="tl">
                  <a:srgbClr val="C0C0C0"/>
                </a:outerShdw>
              </a:effectLst>
              <a:latin typeface="Aldine-721 HU" pitchFamily="18" charset="0"/>
            </a:endParaRPr>
          </a:p>
          <a:p>
            <a:pPr marL="571500" lvl="2" indent="0">
              <a:lnSpc>
                <a:spcPct val="85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felvett alaptételek köré </a:t>
            </a:r>
            <a:r>
              <a:rPr lang="hu-HU" altLang="hu-HU" sz="2400" u="sng" dirty="0">
                <a:solidFill>
                  <a:srgbClr val="0000FF"/>
                </a:solidFill>
                <a:effectLst>
                  <a:outerShdw blurRad="38100" dist="38100" dir="2700000" algn="tl">
                    <a:srgbClr val="C0C0C0"/>
                  </a:outerShdw>
                </a:effectLst>
                <a:latin typeface="Aldine-721 HU" pitchFamily="18" charset="0"/>
              </a:rPr>
              <a:t>     </a:t>
            </a:r>
            <a:r>
              <a:rPr lang="hu-HU" altLang="hu-HU" sz="2400"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logikával</a:t>
            </a:r>
            <a:r>
              <a:rPr lang="hu-HU" altLang="hu-HU" dirty="0">
                <a:solidFill>
                  <a:srgbClr val="0000FF"/>
                </a:solidFill>
                <a:effectLst>
                  <a:outerShdw blurRad="38100" dist="38100" dir="2700000" algn="tl">
                    <a:srgbClr val="C0C0C0"/>
                  </a:outerShdw>
                </a:effectLst>
                <a:latin typeface="Aldine-721 HU" pitchFamily="18" charset="0"/>
              </a:rPr>
              <a:t> </a:t>
            </a:r>
            <a:r>
              <a:rPr lang="hu-HU" altLang="hu-HU" dirty="0" smtClean="0">
                <a:solidFill>
                  <a:srgbClr val="0000FF"/>
                </a:solidFill>
                <a:effectLst>
                  <a:outerShdw blurRad="38100" dist="38100" dir="2700000" algn="tl">
                    <a:srgbClr val="C0C0C0"/>
                  </a:outerShdw>
                </a:effectLst>
                <a:latin typeface="Aldine-721 HU" pitchFamily="18" charset="0"/>
              </a:rPr>
              <a:t>rendezhet</a:t>
            </a:r>
            <a:r>
              <a:rPr lang="hu-HU" altLang="hu-HU" dirty="0" smtClean="0">
                <a:solidFill>
                  <a:srgbClr val="0000FF"/>
                </a:solidFill>
              </a:rPr>
              <a:t>ő</a:t>
            </a:r>
            <a:r>
              <a:rPr lang="hu-HU" altLang="hu-HU" dirty="0" smtClean="0">
                <a:solidFill>
                  <a:srgbClr val="0000FF"/>
                </a:solidFill>
                <a:effectLst>
                  <a:outerShdw blurRad="38100" dist="38100" dir="2700000" algn="tl">
                    <a:srgbClr val="C0C0C0"/>
                  </a:outerShdw>
                </a:effectLst>
                <a:latin typeface="Aldine-721 HU" pitchFamily="18" charset="0"/>
              </a:rPr>
              <a:t>k</a:t>
            </a:r>
            <a:r>
              <a:rPr lang="hu-HU" altLang="hu-HU" dirty="0">
                <a:solidFill>
                  <a:srgbClr val="0000FF"/>
                </a:solidFill>
                <a:effectLst>
                  <a:outerShdw blurRad="38100" dist="38100" dir="2700000" algn="tl">
                    <a:srgbClr val="C0C0C0"/>
                  </a:outerShdw>
                </a:effectLst>
                <a:latin typeface="Aldine-721 HU" pitchFamily="18" charset="0"/>
              </a:rPr>
              <a:t/>
            </a:r>
            <a:br>
              <a:rPr lang="hu-HU" altLang="hu-HU" dirty="0">
                <a:solidFill>
                  <a:srgbClr val="0000FF"/>
                </a:solidFill>
                <a:effectLst>
                  <a:outerShdw blurRad="38100" dist="38100" dir="2700000" algn="tl">
                    <a:srgbClr val="C0C0C0"/>
                  </a:outerShdw>
                </a:effectLst>
                <a:latin typeface="Aldine-721 HU" pitchFamily="18" charset="0"/>
              </a:rPr>
            </a:br>
            <a:r>
              <a:rPr lang="hu-HU" altLang="hu-HU" sz="2400"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szembeállít</a:t>
            </a:r>
            <a:r>
              <a:rPr lang="hu-HU" altLang="hu-HU" dirty="0">
                <a:solidFill>
                  <a:srgbClr val="0000FF"/>
                </a:solidFill>
                <a:effectLst>
                  <a:outerShdw blurRad="38100" dist="38100" dir="2700000" algn="tl">
                    <a:srgbClr val="C0C0C0"/>
                  </a:outerShdw>
                </a:effectLst>
                <a:latin typeface="Aldine-721 HU" pitchFamily="18" charset="0"/>
              </a:rPr>
              <a:t>hatók</a:t>
            </a:r>
            <a:endParaRPr lang="hu-HU" altLang="hu-HU" sz="2400" dirty="0">
              <a:solidFill>
                <a:srgbClr val="0000FF"/>
              </a:solidFill>
              <a:effectLst>
                <a:outerShdw blurRad="38100" dist="38100" dir="2700000" algn="tl">
                  <a:srgbClr val="C0C0C0"/>
                </a:outerShdw>
              </a:effectLst>
              <a:latin typeface="Aldine-721 HU" pitchFamily="18" charset="0"/>
            </a:endParaRPr>
          </a:p>
          <a:p>
            <a:pPr marL="190500" indent="-190500">
              <a:lnSpc>
                <a:spcPct val="80000"/>
              </a:lnSpc>
              <a:tabLst>
                <a:tab pos="0" algn="l"/>
                <a:tab pos="1054100" algn="l"/>
                <a:tab pos="1524000" algn="l"/>
                <a:tab pos="1905000" algn="l"/>
              </a:tabLst>
            </a:pPr>
            <a:r>
              <a:rPr lang="hu-HU" altLang="hu-HU" sz="2400" dirty="0">
                <a:solidFill>
                  <a:srgbClr val="0000FF"/>
                </a:solidFill>
                <a:effectLst>
                  <a:outerShdw blurRad="38100" dist="38100" dir="2700000" algn="tl">
                    <a:srgbClr val="C0C0C0"/>
                  </a:outerShdw>
                </a:effectLst>
                <a:latin typeface="Aldine-721 HU" pitchFamily="18" charset="0"/>
              </a:rPr>
              <a:t>Az </a:t>
            </a:r>
            <a:r>
              <a:rPr lang="hu-HU" altLang="hu-HU" sz="2400" u="sng" dirty="0">
                <a:solidFill>
                  <a:srgbClr val="00CC66"/>
                </a:solidFill>
                <a:effectLst>
                  <a:outerShdw blurRad="38100" dist="38100" dir="2700000" algn="tl">
                    <a:srgbClr val="C0C0C0"/>
                  </a:outerShdw>
                </a:effectLst>
                <a:latin typeface="Aldine-721 HU" pitchFamily="18" charset="0"/>
              </a:rPr>
              <a:t>intellektus</a:t>
            </a:r>
            <a:r>
              <a:rPr lang="hu-HU" altLang="hu-HU" sz="2400" dirty="0">
                <a:solidFill>
                  <a:srgbClr val="0000FF"/>
                </a:solidFill>
                <a:effectLst>
                  <a:outerShdw blurRad="38100" dist="38100" dir="2700000" algn="tl">
                    <a:srgbClr val="C0C0C0"/>
                  </a:outerShdw>
                </a:effectLst>
                <a:latin typeface="Aldine-721 HU" pitchFamily="18" charset="0"/>
              </a:rPr>
              <a:t> világa:</a:t>
            </a:r>
            <a:endParaRPr lang="hu-HU" altLang="hu-HU" sz="2000" dirty="0">
              <a:solidFill>
                <a:srgbClr val="0000FF"/>
              </a:solidFill>
              <a:effectLst>
                <a:outerShdw blurRad="38100" dist="38100" dir="2700000" algn="tl">
                  <a:srgbClr val="C0C0C0"/>
                </a:outerShdw>
              </a:effectLst>
              <a:latin typeface="Aldine-721 HU" pitchFamily="18" charset="0"/>
            </a:endParaRPr>
          </a:p>
          <a:p>
            <a:pPr marL="571500" lvl="2" indent="0">
              <a:lnSpc>
                <a:spcPct val="90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okos(</a:t>
            </a:r>
            <a:r>
              <a:rPr lang="hu-HU" altLang="hu-HU" u="sng" dirty="0" err="1">
                <a:solidFill>
                  <a:srgbClr val="0000FF"/>
                </a:solidFill>
                <a:effectLst>
                  <a:outerShdw blurRad="38100" dist="38100" dir="2700000" algn="tl">
                    <a:srgbClr val="C0C0C0"/>
                  </a:outerShdw>
                </a:effectLst>
                <a:latin typeface="Aldine-721 HU" pitchFamily="18" charset="0"/>
              </a:rPr>
              <a:t>kodó</a:t>
            </a:r>
            <a:r>
              <a:rPr lang="hu-HU" altLang="hu-HU" u="sng" dirty="0">
                <a:solidFill>
                  <a:srgbClr val="0000FF"/>
                </a:solidFill>
                <a:effectLst>
                  <a:outerShdw blurRad="38100" dist="38100" dir="2700000" algn="tl">
                    <a:srgbClr val="C0C0C0"/>
                  </a:outerShdw>
                </a:effectLst>
                <a:latin typeface="Aldine-721 HU" pitchFamily="18" charset="0"/>
              </a:rPr>
              <a:t>)</a:t>
            </a:r>
            <a:r>
              <a:rPr lang="hu-HU" altLang="hu-HU" dirty="0">
                <a:solidFill>
                  <a:srgbClr val="0000FF"/>
                </a:solidFill>
                <a:effectLst>
                  <a:outerShdw blurRad="38100" dist="38100" dir="2700000" algn="tl">
                    <a:srgbClr val="C0C0C0"/>
                  </a:outerShdw>
                </a:effectLst>
                <a:latin typeface="Aldine-721 HU" pitchFamily="18" charset="0"/>
              </a:rPr>
              <a:t> emberek</a:t>
            </a:r>
            <a:br>
              <a:rPr lang="hu-HU" altLang="hu-HU" dirty="0">
                <a:solidFill>
                  <a:srgbClr val="0000FF"/>
                </a:solidFill>
                <a:effectLst>
                  <a:outerShdw blurRad="38100" dist="38100" dir="2700000" algn="tl">
                    <a:srgbClr val="C0C0C0"/>
                  </a:outerShdw>
                </a:effectLst>
                <a:latin typeface="Aldine-721 HU" pitchFamily="18" charset="0"/>
              </a:rPr>
            </a:br>
            <a:r>
              <a:rPr lang="hu-HU" altLang="hu-HU" dirty="0">
                <a:solidFill>
                  <a:srgbClr val="0000FF"/>
                </a:solidFill>
                <a:effectLst>
                  <a:outerShdw blurRad="38100" dist="38100" dir="2700000" algn="tl">
                    <a:srgbClr val="C0C0C0"/>
                  </a:outerShdw>
                </a:effectLst>
                <a:latin typeface="Aldine-721 HU" pitchFamily="18" charset="0"/>
              </a:rPr>
              <a:t>	vitatkozás/fanatizmus</a:t>
            </a:r>
            <a:endParaRPr lang="hu-HU" altLang="hu-HU" sz="2400" dirty="0">
              <a:solidFill>
                <a:srgbClr val="0000FF"/>
              </a:solidFill>
              <a:effectLst>
                <a:outerShdw blurRad="38100" dist="38100" dir="2700000" algn="tl">
                  <a:srgbClr val="C0C0C0"/>
                </a:outerShdw>
              </a:effectLst>
              <a:latin typeface="Aldine-721 HU" pitchFamily="18" charset="0"/>
            </a:endParaRPr>
          </a:p>
          <a:p>
            <a:pPr marL="571500" lvl="2" indent="0">
              <a:lnSpc>
                <a:spcPct val="90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a </a:t>
            </a:r>
            <a:r>
              <a:rPr lang="hu-HU" altLang="hu-HU" u="sng" dirty="0">
                <a:solidFill>
                  <a:srgbClr val="0000FF"/>
                </a:solidFill>
                <a:effectLst>
                  <a:outerShdw blurRad="38100" dist="38100" dir="2700000" algn="tl">
                    <a:srgbClr val="C0C0C0"/>
                  </a:outerShdw>
                </a:effectLst>
                <a:latin typeface="Aldine-721 HU" pitchFamily="18" charset="0"/>
              </a:rPr>
              <a:t>formával</a:t>
            </a:r>
            <a:r>
              <a:rPr lang="hu-HU" altLang="hu-HU" dirty="0">
                <a:solidFill>
                  <a:srgbClr val="0000FF"/>
                </a:solidFill>
                <a:effectLst>
                  <a:outerShdw blurRad="38100" dist="38100" dir="2700000" algn="tl">
                    <a:srgbClr val="C0C0C0"/>
                  </a:outerShdw>
                </a:effectLst>
                <a:latin typeface="Aldine-721 HU" pitchFamily="18" charset="0"/>
              </a:rPr>
              <a:t> foglalkozik</a:t>
            </a:r>
          </a:p>
          <a:p>
            <a:pPr marL="571500" lvl="2" indent="0">
              <a:lnSpc>
                <a:spcPct val="90000"/>
              </a:lnSpc>
              <a:spcBef>
                <a:spcPct val="10000"/>
              </a:spcBef>
              <a:tabLst>
                <a:tab pos="0" algn="l"/>
                <a:tab pos="1054100" algn="l"/>
                <a:tab pos="1524000" algn="l"/>
                <a:tab pos="1905000" algn="l"/>
              </a:tabLst>
            </a:pPr>
            <a:r>
              <a:rPr lang="hu-HU" altLang="hu-HU" dirty="0">
                <a:solidFill>
                  <a:srgbClr val="0000FF"/>
                </a:solidFill>
                <a:effectLst>
                  <a:outerShdw blurRad="38100" dist="38100" dir="2700000" algn="tl">
                    <a:srgbClr val="C0C0C0"/>
                  </a:outerShdw>
                </a:effectLst>
                <a:latin typeface="Aldine-721 HU" pitchFamily="18" charset="0"/>
              </a:rPr>
              <a:t> – a </a:t>
            </a:r>
            <a:r>
              <a:rPr lang="hu-HU" altLang="hu-HU" u="sng" dirty="0">
                <a:solidFill>
                  <a:srgbClr val="0000FF"/>
                </a:solidFill>
                <a:effectLst>
                  <a:outerShdw blurRad="38100" dist="38100" dir="2700000" algn="tl">
                    <a:srgbClr val="C0C0C0"/>
                  </a:outerShdw>
                </a:effectLst>
                <a:latin typeface="Aldine-721 HU" pitchFamily="18" charset="0"/>
              </a:rPr>
              <a:t>részletek</a:t>
            </a:r>
            <a:r>
              <a:rPr lang="hu-HU" altLang="hu-HU" dirty="0">
                <a:solidFill>
                  <a:srgbClr val="0000FF"/>
                </a:solidFill>
                <a:effectLst>
                  <a:outerShdw blurRad="38100" dist="38100" dir="2700000" algn="tl">
                    <a:srgbClr val="C0C0C0"/>
                  </a:outerShdw>
                </a:effectLst>
                <a:latin typeface="Aldine-721 HU" pitchFamily="18" charset="0"/>
              </a:rPr>
              <a:t> elfedik az 		   egészet</a:t>
            </a:r>
          </a:p>
          <a:p>
            <a:pPr marL="0" indent="0" algn="ctr">
              <a:buNone/>
              <a:tabLst>
                <a:tab pos="0" algn="l"/>
                <a:tab pos="1054100" algn="l"/>
                <a:tab pos="1524000" algn="l"/>
                <a:tab pos="1905000" algn="l"/>
              </a:tabLst>
            </a:pPr>
            <a:r>
              <a:rPr lang="hu-HU" altLang="hu-HU" b="1" i="1" dirty="0">
                <a:solidFill>
                  <a:srgbClr val="33CC33"/>
                </a:solidFill>
                <a:effectLst>
                  <a:outerShdw blurRad="38100" dist="38100" dir="2700000" algn="tl">
                    <a:srgbClr val="C0C0C0"/>
                  </a:outerShdw>
                </a:effectLst>
                <a:latin typeface="Aldine-721 HU" pitchFamily="18" charset="0"/>
              </a:rPr>
              <a:t>„A   S Z E M   T A N A”</a:t>
            </a:r>
          </a:p>
        </p:txBody>
      </p:sp>
      <p:sp>
        <p:nvSpPr>
          <p:cNvPr id="443395" name="Rectangle 3"/>
          <p:cNvSpPr>
            <a:spLocks noGrp="1" noChangeArrowheads="1"/>
          </p:cNvSpPr>
          <p:nvPr>
            <p:ph type="body" sz="half" idx="2"/>
          </p:nvPr>
        </p:nvSpPr>
        <p:spPr>
          <a:xfrm>
            <a:off x="4572000" y="993775"/>
            <a:ext cx="4343400" cy="5530850"/>
          </a:xfrm>
        </p:spPr>
        <p:txBody>
          <a:bodyPr/>
          <a:lstStyle/>
          <a:p>
            <a:pPr marL="190500" indent="-190500" algn="ctr">
              <a:lnSpc>
                <a:spcPct val="90000"/>
              </a:lnSpc>
              <a:spcBef>
                <a:spcPts val="4800"/>
              </a:spcBef>
              <a:spcAft>
                <a:spcPts val="1200"/>
              </a:spcAft>
            </a:pPr>
            <a:r>
              <a:rPr lang="hu-HU" altLang="hu-HU" b="1" dirty="0">
                <a:solidFill>
                  <a:srgbClr val="FF3399"/>
                </a:solidFill>
                <a:effectLst>
                  <a:outerShdw blurRad="38100" dist="38100" dir="2700000" algn="tl">
                    <a:srgbClr val="C0C0C0"/>
                  </a:outerShdw>
                </a:effectLst>
                <a:latin typeface="Aldine-721 HU" pitchFamily="18" charset="0"/>
              </a:rPr>
              <a:t>SZELLEMI  TUDÁS</a:t>
            </a:r>
            <a:endParaRPr lang="hu-HU" altLang="hu-HU" b="1" dirty="0">
              <a:solidFill>
                <a:srgbClr val="0000FF"/>
              </a:solidFill>
              <a:effectLst>
                <a:outerShdw blurRad="38100" dist="38100" dir="2700000" algn="tl">
                  <a:srgbClr val="C0C0C0"/>
                </a:outerShdw>
              </a:effectLst>
              <a:latin typeface="Aldine-721 HU" pitchFamily="18" charset="0"/>
            </a:endParaRPr>
          </a:p>
          <a:p>
            <a:pPr marL="190500" indent="-190500">
              <a:lnSpc>
                <a:spcPct val="90000"/>
              </a:lnSpc>
            </a:pPr>
            <a:r>
              <a:rPr lang="hu-HU" altLang="hu-HU" sz="2000" dirty="0">
                <a:solidFill>
                  <a:srgbClr val="0000FF"/>
                </a:solidFill>
                <a:effectLst>
                  <a:outerShdw blurRad="38100" dist="38100" dir="2700000" algn="tl">
                    <a:srgbClr val="C0C0C0"/>
                  </a:outerShdw>
                </a:effectLst>
                <a:latin typeface="Aldine-721 HU" pitchFamily="18" charset="0"/>
              </a:rPr>
              <a:t>Az élményekből, </a:t>
            </a:r>
            <a:r>
              <a:rPr lang="hu-HU" altLang="hu-HU" sz="2000" dirty="0" err="1">
                <a:solidFill>
                  <a:srgbClr val="0000FF"/>
                </a:solidFill>
                <a:effectLst>
                  <a:outerShdw blurRad="38100" dist="38100" dir="2700000" algn="tl">
                    <a:srgbClr val="C0C0C0"/>
                  </a:outerShdw>
                </a:effectLst>
                <a:latin typeface="Aldine-721 HU" pitchFamily="18" charset="0"/>
              </a:rPr>
              <a:t>felismerésekb</a:t>
            </a:r>
            <a:r>
              <a:rPr lang="en-US" altLang="hu-HU" sz="2000" dirty="0">
                <a:solidFill>
                  <a:srgbClr val="0000FF"/>
                </a:solidFill>
                <a:effectLst>
                  <a:outerShdw blurRad="38100" dist="38100" dir="2700000" algn="tl">
                    <a:srgbClr val="C0C0C0"/>
                  </a:outerShdw>
                </a:effectLst>
                <a:latin typeface="Accord Heavy SF" panose="020BE200000000000000" pitchFamily="34" charset="0"/>
              </a:rPr>
              <a:t>ô</a:t>
            </a:r>
            <a:r>
              <a:rPr lang="hu-HU" altLang="hu-HU" sz="2000" dirty="0">
                <a:solidFill>
                  <a:srgbClr val="0000FF"/>
                </a:solidFill>
                <a:effectLst>
                  <a:outerShdw blurRad="38100" dist="38100" dir="2700000" algn="tl">
                    <a:srgbClr val="C0C0C0"/>
                  </a:outerShdw>
                </a:effectLst>
                <a:latin typeface="Aldine-721 HU" pitchFamily="18" charset="0"/>
              </a:rPr>
              <a:t>l</a:t>
            </a:r>
            <a:br>
              <a:rPr lang="hu-HU" altLang="hu-HU" sz="2000" dirty="0">
                <a:solidFill>
                  <a:srgbClr val="0000FF"/>
                </a:solidFill>
                <a:effectLst>
                  <a:outerShdw blurRad="38100" dist="38100" dir="2700000" algn="tl">
                    <a:srgbClr val="C0C0C0"/>
                  </a:outerShdw>
                </a:effectLst>
                <a:latin typeface="Aldine-721 HU" pitchFamily="18" charset="0"/>
              </a:rPr>
            </a:br>
            <a:r>
              <a:rPr lang="hu-HU" altLang="hu-HU" sz="2000" dirty="0">
                <a:solidFill>
                  <a:srgbClr val="0000FF"/>
                </a:solidFill>
                <a:effectLst>
                  <a:outerShdw blurRad="38100" dist="38100" dir="2700000" algn="tl">
                    <a:srgbClr val="C0C0C0"/>
                  </a:outerShdw>
                </a:effectLst>
                <a:latin typeface="Aldine-721 HU" pitchFamily="18" charset="0"/>
              </a:rPr>
              <a:t>      származó/felépülő </a:t>
            </a:r>
            <a:r>
              <a:rPr lang="hu-HU" altLang="hu-HU" sz="2000" i="1" u="sng" dirty="0">
                <a:solidFill>
                  <a:srgbClr val="FF3399"/>
                </a:solidFill>
                <a:effectLst>
                  <a:outerShdw blurRad="38100" dist="38100" dir="2700000" algn="tl">
                    <a:srgbClr val="C0C0C0"/>
                  </a:outerShdw>
                </a:effectLst>
                <a:latin typeface="Aldine-721 HU" pitchFamily="18" charset="0"/>
              </a:rPr>
              <a:t>belső tudás</a:t>
            </a:r>
            <a:endParaRPr lang="hu-HU" altLang="hu-HU" sz="2000" dirty="0">
              <a:solidFill>
                <a:srgbClr val="0000FF"/>
              </a:solidFill>
              <a:effectLst>
                <a:outerShdw blurRad="38100" dist="38100" dir="2700000" algn="tl">
                  <a:srgbClr val="C0C0C0"/>
                </a:outerShdw>
              </a:effectLst>
              <a:latin typeface="Aldine-721 HU" pitchFamily="18" charset="0"/>
            </a:endParaRPr>
          </a:p>
          <a:p>
            <a:pPr marL="190500" indent="-190500" algn="just">
              <a:lnSpc>
                <a:spcPct val="80000"/>
              </a:lnSpc>
              <a:spcBef>
                <a:spcPct val="10000"/>
              </a:spcBef>
            </a:pPr>
            <a:r>
              <a:rPr lang="hu-HU" altLang="hu-HU" sz="2400" dirty="0">
                <a:solidFill>
                  <a:srgbClr val="0000FF"/>
                </a:solidFill>
                <a:effectLst>
                  <a:outerShdw blurRad="38100" dist="38100" dir="2700000" algn="tl">
                    <a:srgbClr val="C0C0C0"/>
                  </a:outerShdw>
                </a:effectLst>
                <a:latin typeface="Aldine-721 HU" pitchFamily="18" charset="0"/>
              </a:rPr>
              <a:t>Ez a </a:t>
            </a:r>
            <a:r>
              <a:rPr lang="hu-HU" altLang="hu-HU" sz="2400" dirty="0">
                <a:solidFill>
                  <a:srgbClr val="FF3399"/>
                </a:solidFill>
                <a:effectLst>
                  <a:outerShdw blurRad="38100" dist="38100" dir="2700000" algn="tl">
                    <a:srgbClr val="C0C0C0"/>
                  </a:outerShdw>
                </a:effectLst>
                <a:latin typeface="Aldine-721 HU" pitchFamily="18" charset="0"/>
              </a:rPr>
              <a:t>tudás</a:t>
            </a:r>
            <a:endParaRPr lang="hu-HU" altLang="hu-HU" sz="2000" u="sng" dirty="0">
              <a:solidFill>
                <a:srgbClr val="0000FF"/>
              </a:solidFill>
              <a:effectLst>
                <a:outerShdw blurRad="38100" dist="38100" dir="2700000" algn="tl">
                  <a:srgbClr val="C0C0C0"/>
                </a:outerShdw>
              </a:effectLst>
              <a:latin typeface="Aldine-721 HU" pitchFamily="18" charset="0"/>
            </a:endParaRPr>
          </a:p>
          <a:p>
            <a:pPr marL="666750" lvl="2" indent="-95250">
              <a:lnSpc>
                <a:spcPct val="85000"/>
              </a:lnSpc>
              <a:spcBef>
                <a:spcPct val="0"/>
              </a:spcBef>
            </a:pPr>
            <a:r>
              <a:rPr lang="hu-HU" altLang="hu-HU" dirty="0">
                <a:solidFill>
                  <a:srgbClr val="0000FF"/>
                </a:solidFill>
                <a:effectLst>
                  <a:outerShdw blurRad="38100" dist="38100" dir="2700000" algn="tl">
                    <a:srgbClr val="C0C0C0"/>
                  </a:outerShdw>
                </a:effectLst>
                <a:latin typeface="Aldine-721 HU" pitchFamily="18" charset="0"/>
              </a:rPr>
              <a:t> –</a:t>
            </a:r>
            <a:r>
              <a:rPr lang="hu-HU" altLang="hu-HU" sz="1600" dirty="0">
                <a:solidFill>
                  <a:srgbClr val="0000FF"/>
                </a:solidFill>
                <a:effectLst>
                  <a:outerShdw blurRad="38100" dist="38100" dir="2700000" algn="tl">
                    <a:srgbClr val="C0C0C0"/>
                  </a:outerShdw>
                </a:effectLst>
                <a:latin typeface="Aldine-721 HU" pitchFamily="18" charset="0"/>
              </a:rPr>
              <a:t> </a:t>
            </a:r>
            <a:r>
              <a:rPr lang="hu-HU" altLang="hu-HU" u="sng" dirty="0" smtClean="0">
                <a:solidFill>
                  <a:srgbClr val="0000FF"/>
                </a:solidFill>
                <a:effectLst>
                  <a:outerShdw blurRad="38100" dist="38100" dir="2700000" algn="tl">
                    <a:srgbClr val="C0C0C0"/>
                  </a:outerShdw>
                </a:effectLst>
                <a:latin typeface="Aldine-721 HU" pitchFamily="18" charset="0"/>
              </a:rPr>
              <a:t>megszerezhet</a:t>
            </a:r>
            <a:r>
              <a:rPr lang="hu-HU" altLang="hu-HU" u="sng" dirty="0" smtClean="0">
                <a:solidFill>
                  <a:srgbClr val="0000FF"/>
                </a:solidFill>
                <a:effectLst>
                  <a:outerShdw blurRad="38100" dist="38100" dir="2700000" algn="tl">
                    <a:srgbClr val="C0C0C0"/>
                  </a:outerShdw>
                </a:effectLst>
              </a:rPr>
              <a:t>ő</a:t>
            </a:r>
            <a:r>
              <a:rPr lang="hu-HU" altLang="hu-HU" u="sng" dirty="0" smtClean="0">
                <a:solidFill>
                  <a:srgbClr val="0000FF"/>
                </a:solidFill>
                <a:effectLst>
                  <a:outerShdw blurRad="38100" dist="38100" dir="2700000" algn="tl">
                    <a:srgbClr val="C0C0C0"/>
                  </a:outerShdw>
                </a:effectLst>
                <a:latin typeface="Aldine-721 HU" pitchFamily="18" charset="0"/>
              </a:rPr>
              <a:t> </a:t>
            </a:r>
            <a:r>
              <a:rPr lang="hu-HU" altLang="hu-HU" sz="1600" dirty="0">
                <a:solidFill>
                  <a:srgbClr val="0000FF"/>
                </a:solidFill>
                <a:effectLst>
                  <a:outerShdw blurRad="38100" dist="38100" dir="2700000" algn="tl">
                    <a:srgbClr val="C0C0C0"/>
                  </a:outerShdw>
                </a:effectLst>
                <a:latin typeface="Aldine-721 HU" pitchFamily="18" charset="0"/>
              </a:rPr>
              <a:t>–</a:t>
            </a:r>
            <a:br>
              <a:rPr lang="hu-HU" altLang="hu-HU" sz="1600" dirty="0">
                <a:solidFill>
                  <a:srgbClr val="0000FF"/>
                </a:solidFill>
                <a:effectLst>
                  <a:outerShdw blurRad="38100" dist="38100" dir="2700000" algn="tl">
                    <a:srgbClr val="C0C0C0"/>
                  </a:outerShdw>
                </a:effectLst>
                <a:latin typeface="Aldine-721 HU" pitchFamily="18" charset="0"/>
              </a:rPr>
            </a:br>
            <a:r>
              <a:rPr lang="hu-HU" altLang="hu-HU" sz="1600" dirty="0">
                <a:solidFill>
                  <a:srgbClr val="0000FF"/>
                </a:solidFill>
                <a:effectLst>
                  <a:outerShdw blurRad="38100" dist="38100" dir="2700000" algn="tl">
                    <a:srgbClr val="C0C0C0"/>
                  </a:outerShdw>
                </a:effectLst>
                <a:latin typeface="Aldine-721 HU" pitchFamily="18" charset="0"/>
              </a:rPr>
              <a:t>	   </a:t>
            </a:r>
            <a:r>
              <a:rPr lang="hu-HU" altLang="hu-HU" dirty="0">
                <a:solidFill>
                  <a:srgbClr val="0000FF"/>
                </a:solidFill>
                <a:effectLst>
                  <a:outerShdw blurRad="38100" dist="38100" dir="2700000" algn="tl">
                    <a:srgbClr val="C0C0C0"/>
                  </a:outerShdw>
                </a:effectLst>
                <a:latin typeface="Aldine-721 HU" pitchFamily="18" charset="0"/>
              </a:rPr>
              <a:t>de </a:t>
            </a:r>
            <a:r>
              <a:rPr lang="hu-HU" altLang="hu-HU" u="sng" dirty="0">
                <a:solidFill>
                  <a:srgbClr val="0000FF"/>
                </a:solidFill>
                <a:effectLst>
                  <a:outerShdw blurRad="38100" dist="38100" dir="2700000" algn="tl">
                    <a:srgbClr val="C0C0C0"/>
                  </a:outerShdw>
                </a:effectLst>
                <a:latin typeface="Aldine-721 HU" pitchFamily="18" charset="0"/>
              </a:rPr>
              <a:t>nem tanítható</a:t>
            </a:r>
            <a:endParaRPr lang="hu-HU" altLang="hu-HU" dirty="0">
              <a:solidFill>
                <a:srgbClr val="0000FF"/>
              </a:solidFill>
              <a:effectLst>
                <a:outerShdw blurRad="38100" dist="38100" dir="2700000" algn="tl">
                  <a:srgbClr val="C0C0C0"/>
                </a:outerShdw>
              </a:effectLst>
              <a:latin typeface="Aldine-721 HU" pitchFamily="18" charset="0"/>
            </a:endParaRPr>
          </a:p>
          <a:p>
            <a:pPr marL="666750" lvl="2" indent="-95250">
              <a:lnSpc>
                <a:spcPct val="85000"/>
              </a:lnSpc>
              <a:spcBef>
                <a:spcPct val="0"/>
              </a:spcBef>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bölcs mondások</a:t>
            </a:r>
            <a:r>
              <a:rPr lang="hu-HU" altLang="hu-HU" dirty="0">
                <a:solidFill>
                  <a:srgbClr val="0000FF"/>
                </a:solidFill>
                <a:effectLst>
                  <a:outerShdw blurRad="38100" dist="38100" dir="2700000" algn="tl">
                    <a:srgbClr val="C0C0C0"/>
                  </a:outerShdw>
                </a:effectLst>
                <a:latin typeface="Aldine-721 HU" pitchFamily="18" charset="0"/>
              </a:rPr>
              <a:t>ba, </a:t>
            </a:r>
            <a:br>
              <a:rPr lang="hu-HU" altLang="hu-HU" dirty="0">
                <a:solidFill>
                  <a:srgbClr val="0000FF"/>
                </a:solidFill>
                <a:effectLst>
                  <a:outerShdw blurRad="38100" dist="38100" dir="2700000" algn="tl">
                    <a:srgbClr val="C0C0C0"/>
                  </a:outerShdw>
                </a:effectLst>
                <a:latin typeface="Aldine-721 HU" pitchFamily="18" charset="0"/>
              </a:rPr>
            </a:br>
            <a:r>
              <a:rPr lang="hu-HU" altLang="hu-HU" dirty="0">
                <a:solidFill>
                  <a:srgbClr val="0000FF"/>
                </a:solidFill>
                <a:effectLst>
                  <a:outerShdw blurRad="38100" dist="38100" dir="2700000" algn="tl">
                    <a:srgbClr val="C0C0C0"/>
                  </a:outerShdw>
                </a:effectLst>
                <a:latin typeface="Aldine-721 HU" pitchFamily="18" charset="0"/>
              </a:rPr>
              <a:t>	   </a:t>
            </a:r>
            <a:r>
              <a:rPr lang="hu-HU" altLang="hu-HU" u="sng" dirty="0">
                <a:solidFill>
                  <a:srgbClr val="0000FF"/>
                </a:solidFill>
                <a:effectLst>
                  <a:outerShdw blurRad="38100" dist="38100" dir="2700000" algn="tl">
                    <a:srgbClr val="C0C0C0"/>
                  </a:outerShdw>
                </a:effectLst>
                <a:latin typeface="Aldine-721 HU" pitchFamily="18" charset="0"/>
              </a:rPr>
              <a:t>hasonlatok</a:t>
            </a:r>
            <a:r>
              <a:rPr lang="hu-HU" altLang="hu-HU" dirty="0">
                <a:solidFill>
                  <a:srgbClr val="0000FF"/>
                </a:solidFill>
                <a:effectLst>
                  <a:outerShdw blurRad="38100" dist="38100" dir="2700000" algn="tl">
                    <a:srgbClr val="C0C0C0"/>
                  </a:outerShdw>
                </a:effectLst>
                <a:latin typeface="Aldine-721 HU" pitchFamily="18" charset="0"/>
              </a:rPr>
              <a:t>ba befoglalható</a:t>
            </a:r>
          </a:p>
          <a:p>
            <a:pPr marL="666750" lvl="2" indent="-95250">
              <a:lnSpc>
                <a:spcPct val="85000"/>
              </a:lnSpc>
              <a:spcBef>
                <a:spcPct val="0"/>
              </a:spcBef>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nincs</a:t>
            </a:r>
            <a:r>
              <a:rPr lang="hu-HU" altLang="hu-HU" dirty="0">
                <a:solidFill>
                  <a:srgbClr val="0000FF"/>
                </a:solidFill>
                <a:effectLst>
                  <a:outerShdw blurRad="38100" dist="38100" dir="2700000" algn="tl">
                    <a:srgbClr val="C0C0C0"/>
                  </a:outerShdw>
                </a:effectLst>
                <a:latin typeface="Aldine-721 HU" pitchFamily="18" charset="0"/>
              </a:rPr>
              <a:t> szembenállás</a:t>
            </a:r>
            <a:endParaRPr lang="hu-HU" altLang="hu-HU" sz="1800" dirty="0">
              <a:solidFill>
                <a:srgbClr val="0000FF"/>
              </a:solidFill>
              <a:effectLst>
                <a:outerShdw blurRad="38100" dist="38100" dir="2700000" algn="tl">
                  <a:srgbClr val="C0C0C0"/>
                </a:outerShdw>
              </a:effectLst>
              <a:latin typeface="Aldine-721 HU" pitchFamily="18" charset="0"/>
            </a:endParaRPr>
          </a:p>
          <a:p>
            <a:pPr marL="190500" indent="-190500" algn="just">
              <a:lnSpc>
                <a:spcPct val="85000"/>
              </a:lnSpc>
              <a:spcBef>
                <a:spcPct val="10000"/>
              </a:spcBef>
            </a:pPr>
            <a:r>
              <a:rPr lang="hu-HU" altLang="hu-HU" sz="2400" dirty="0">
                <a:solidFill>
                  <a:srgbClr val="0000FF"/>
                </a:solidFill>
                <a:effectLst>
                  <a:outerShdw blurRad="38100" dist="38100" dir="2700000" algn="tl">
                    <a:srgbClr val="C0C0C0"/>
                  </a:outerShdw>
                </a:effectLst>
                <a:latin typeface="Aldine-721 HU" pitchFamily="18" charset="0"/>
              </a:rPr>
              <a:t>Az </a:t>
            </a:r>
            <a:r>
              <a:rPr lang="hu-HU" altLang="hu-HU" sz="2400" u="sng" dirty="0">
                <a:solidFill>
                  <a:srgbClr val="FF3399"/>
                </a:solidFill>
                <a:effectLst>
                  <a:outerShdw blurRad="38100" dist="38100" dir="2700000" algn="tl">
                    <a:srgbClr val="C0C0C0"/>
                  </a:outerShdw>
                </a:effectLst>
                <a:latin typeface="Aldine-721 HU" pitchFamily="18" charset="0"/>
              </a:rPr>
              <a:t>intuíció</a:t>
            </a:r>
            <a:r>
              <a:rPr lang="hu-HU" altLang="hu-HU" sz="2400" dirty="0">
                <a:solidFill>
                  <a:srgbClr val="0000FF"/>
                </a:solidFill>
                <a:effectLst>
                  <a:outerShdw blurRad="38100" dist="38100" dir="2700000" algn="tl">
                    <a:srgbClr val="C0C0C0"/>
                  </a:outerShdw>
                </a:effectLst>
                <a:latin typeface="Aldine-721 HU" pitchFamily="18" charset="0"/>
              </a:rPr>
              <a:t> világa</a:t>
            </a:r>
          </a:p>
          <a:p>
            <a:pPr marL="666750" lvl="2" indent="-95250">
              <a:lnSpc>
                <a:spcPct val="85000"/>
              </a:lnSpc>
              <a:spcBef>
                <a:spcPct val="10000"/>
              </a:spcBef>
            </a:pPr>
            <a:r>
              <a:rPr lang="hu-HU" altLang="hu-HU" dirty="0">
                <a:solidFill>
                  <a:srgbClr val="0000FF"/>
                </a:solidFill>
                <a:effectLst>
                  <a:outerShdw blurRad="38100" dist="38100" dir="2700000" algn="tl">
                    <a:srgbClr val="C0C0C0"/>
                  </a:outerShdw>
                </a:effectLst>
                <a:latin typeface="Aldine-721 HU" pitchFamily="18" charset="0"/>
              </a:rPr>
              <a:t> –  </a:t>
            </a:r>
            <a:r>
              <a:rPr lang="hu-HU" altLang="hu-HU" u="sng" dirty="0">
                <a:solidFill>
                  <a:srgbClr val="0000FF"/>
                </a:solidFill>
                <a:effectLst>
                  <a:outerShdw blurRad="38100" dist="38100" dir="2700000" algn="tl">
                    <a:srgbClr val="C0C0C0"/>
                  </a:outerShdw>
                </a:effectLst>
                <a:latin typeface="Aldine-721 HU" pitchFamily="18" charset="0"/>
              </a:rPr>
              <a:t>bölcs</a:t>
            </a:r>
            <a:r>
              <a:rPr lang="hu-HU" altLang="hu-HU" dirty="0">
                <a:solidFill>
                  <a:srgbClr val="0000FF"/>
                </a:solidFill>
                <a:effectLst>
                  <a:outerShdw blurRad="38100" dist="38100" dir="2700000" algn="tl">
                    <a:srgbClr val="C0C0C0"/>
                  </a:outerShdw>
                </a:effectLst>
                <a:latin typeface="Aldine-721 HU" pitchFamily="18" charset="0"/>
              </a:rPr>
              <a:t> emberek,</a:t>
            </a:r>
            <a:br>
              <a:rPr lang="hu-HU" altLang="hu-HU" dirty="0">
                <a:solidFill>
                  <a:srgbClr val="0000FF"/>
                </a:solidFill>
                <a:effectLst>
                  <a:outerShdw blurRad="38100" dist="38100" dir="2700000" algn="tl">
                    <a:srgbClr val="C0C0C0"/>
                  </a:outerShdw>
                </a:effectLst>
                <a:latin typeface="Aldine-721 HU" pitchFamily="18" charset="0"/>
              </a:rPr>
            </a:br>
            <a:r>
              <a:rPr lang="hu-HU" altLang="hu-HU" dirty="0">
                <a:solidFill>
                  <a:srgbClr val="0000FF"/>
                </a:solidFill>
                <a:effectLst>
                  <a:outerShdw blurRad="38100" dist="38100" dir="2700000" algn="tl">
                    <a:srgbClr val="C0C0C0"/>
                  </a:outerShdw>
                </a:effectLst>
                <a:latin typeface="Aldine-721 HU" pitchFamily="18" charset="0"/>
              </a:rPr>
              <a:t>           bölcs mosoly</a:t>
            </a:r>
          </a:p>
          <a:p>
            <a:pPr marL="666750" lvl="2" indent="-95250" algn="just">
              <a:lnSpc>
                <a:spcPct val="85000"/>
              </a:lnSpc>
              <a:spcBef>
                <a:spcPct val="10000"/>
              </a:spcBef>
            </a:pPr>
            <a:r>
              <a:rPr lang="hu-HU" altLang="hu-HU" dirty="0">
                <a:solidFill>
                  <a:srgbClr val="0000FF"/>
                </a:solidFill>
                <a:effectLst>
                  <a:outerShdw blurRad="38100" dist="38100" dir="2700000" algn="tl">
                    <a:srgbClr val="C0C0C0"/>
                  </a:outerShdw>
                </a:effectLst>
                <a:latin typeface="Aldine-721 HU" pitchFamily="18" charset="0"/>
              </a:rPr>
              <a:t> –  a </a:t>
            </a:r>
            <a:r>
              <a:rPr lang="hu-HU" altLang="hu-HU" u="sng" dirty="0">
                <a:solidFill>
                  <a:srgbClr val="0000FF"/>
                </a:solidFill>
                <a:effectLst>
                  <a:outerShdw blurRad="38100" dist="38100" dir="2700000" algn="tl">
                    <a:srgbClr val="C0C0C0"/>
                  </a:outerShdw>
                </a:effectLst>
                <a:latin typeface="Aldine-721 HU" pitchFamily="18" charset="0"/>
              </a:rPr>
              <a:t>tartalommal </a:t>
            </a:r>
            <a:r>
              <a:rPr lang="hu-HU" altLang="hu-HU" dirty="0">
                <a:solidFill>
                  <a:srgbClr val="0000FF"/>
                </a:solidFill>
                <a:effectLst>
                  <a:outerShdw blurRad="38100" dist="38100" dir="2700000" algn="tl">
                    <a:srgbClr val="C0C0C0"/>
                  </a:outerShdw>
                </a:effectLst>
                <a:latin typeface="Aldine-721 HU" pitchFamily="18" charset="0"/>
              </a:rPr>
              <a:t>foglalkozik</a:t>
            </a:r>
          </a:p>
          <a:p>
            <a:pPr marL="666750" lvl="2" indent="-95250">
              <a:lnSpc>
                <a:spcPct val="85000"/>
              </a:lnSpc>
              <a:spcBef>
                <a:spcPct val="10000"/>
              </a:spcBef>
            </a:pPr>
            <a:r>
              <a:rPr lang="hu-HU" altLang="hu-HU" dirty="0">
                <a:solidFill>
                  <a:srgbClr val="0000FF"/>
                </a:solidFill>
                <a:effectLst>
                  <a:outerShdw blurRad="38100" dist="38100" dir="2700000" algn="tl">
                    <a:srgbClr val="C0C0C0"/>
                  </a:outerShdw>
                </a:effectLst>
                <a:latin typeface="Aldine-721 HU" pitchFamily="18" charset="0"/>
              </a:rPr>
              <a:t> –  az </a:t>
            </a:r>
            <a:r>
              <a:rPr lang="hu-HU" altLang="hu-HU" u="sng" dirty="0">
                <a:solidFill>
                  <a:srgbClr val="0000FF"/>
                </a:solidFill>
                <a:effectLst>
                  <a:outerShdw blurRad="38100" dist="38100" dir="2700000" algn="tl">
                    <a:srgbClr val="C0C0C0"/>
                  </a:outerShdw>
                </a:effectLst>
                <a:latin typeface="Aldine-721 HU" pitchFamily="18" charset="0"/>
              </a:rPr>
              <a:t>egész</a:t>
            </a:r>
            <a:r>
              <a:rPr lang="hu-HU" altLang="hu-HU" dirty="0">
                <a:solidFill>
                  <a:srgbClr val="0000FF"/>
                </a:solidFill>
                <a:effectLst>
                  <a:outerShdw blurRad="38100" dist="38100" dir="2700000" algn="tl">
                    <a:srgbClr val="C0C0C0"/>
                  </a:outerShdw>
                </a:effectLst>
                <a:latin typeface="Aldine-721 HU" pitchFamily="18" charset="0"/>
              </a:rPr>
              <a:t> tartalmazza a</a:t>
            </a:r>
            <a:br>
              <a:rPr lang="hu-HU" altLang="hu-HU" dirty="0">
                <a:solidFill>
                  <a:srgbClr val="0000FF"/>
                </a:solidFill>
                <a:effectLst>
                  <a:outerShdw blurRad="38100" dist="38100" dir="2700000" algn="tl">
                    <a:srgbClr val="C0C0C0"/>
                  </a:outerShdw>
                </a:effectLst>
                <a:latin typeface="Aldine-721 HU" pitchFamily="18" charset="0"/>
              </a:rPr>
            </a:br>
            <a:r>
              <a:rPr lang="hu-HU" altLang="hu-HU" dirty="0">
                <a:solidFill>
                  <a:srgbClr val="0000FF"/>
                </a:solidFill>
                <a:effectLst>
                  <a:outerShdw blurRad="38100" dist="38100" dir="2700000" algn="tl">
                    <a:srgbClr val="C0C0C0"/>
                  </a:outerShdw>
                </a:effectLst>
                <a:latin typeface="Aldine-721 HU" pitchFamily="18" charset="0"/>
              </a:rPr>
              <a:t>           részleteket</a:t>
            </a:r>
            <a:endParaRPr lang="hu-HU" altLang="hu-HU" sz="1600" dirty="0">
              <a:solidFill>
                <a:srgbClr val="0000FF"/>
              </a:solidFill>
              <a:effectLst>
                <a:outerShdw blurRad="38100" dist="38100" dir="2700000" algn="tl">
                  <a:srgbClr val="C0C0C0"/>
                </a:outerShdw>
              </a:effectLst>
              <a:latin typeface="Aldine-721 HU" pitchFamily="18" charset="0"/>
            </a:endParaRPr>
          </a:p>
          <a:p>
            <a:pPr marL="0" indent="0">
              <a:buNone/>
            </a:pPr>
            <a:r>
              <a:rPr lang="hu-HU" altLang="hu-HU" b="1" i="1" dirty="0">
                <a:solidFill>
                  <a:srgbClr val="FF0000"/>
                </a:solidFill>
                <a:effectLst>
                  <a:outerShdw blurRad="38100" dist="38100" dir="2700000" algn="tl">
                    <a:srgbClr val="C0C0C0"/>
                  </a:outerShdw>
                </a:effectLst>
                <a:latin typeface="Aldine-721 HU" pitchFamily="18" charset="0"/>
              </a:rPr>
              <a:t>„A   S Z Í V   T A N A”</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43394">
                                            <p:txEl>
                                              <p:pRg st="0" end="0"/>
                                            </p:txEl>
                                          </p:spTgt>
                                        </p:tgtEl>
                                        <p:attrNameLst>
                                          <p:attrName>style.visibility</p:attrName>
                                        </p:attrNameLst>
                                      </p:cBhvr>
                                      <p:to>
                                        <p:strVal val="visible"/>
                                      </p:to>
                                    </p:set>
                                    <p:animEffect transition="in" filter="box(out)">
                                      <p:cBhvr>
                                        <p:cTn id="7" dur="500"/>
                                        <p:tgtEl>
                                          <p:spTgt spid="443394">
                                            <p:txEl>
                                              <p:pRg st="0" end="0"/>
                                            </p:txEl>
                                          </p:spTgt>
                                        </p:tgtEl>
                                      </p:cBhvr>
                                    </p:animEffect>
                                  </p:childTnLst>
                                </p:cTn>
                              </p:par>
                            </p:childTnLst>
                          </p:cTn>
                        </p:par>
                        <p:par>
                          <p:cTn id="8" fill="hold" nodeType="afterGroup">
                            <p:stCondLst>
                              <p:cond delay="500"/>
                            </p:stCondLst>
                            <p:childTnLst>
                              <p:par>
                                <p:cTn id="9" presetID="4" presetClass="entr" presetSubtype="32" fill="hold" grpId="0" nodeType="afterEffect">
                                  <p:stCondLst>
                                    <p:cond delay="500"/>
                                  </p:stCondLst>
                                  <p:childTnLst>
                                    <p:set>
                                      <p:cBhvr>
                                        <p:cTn id="10" dur="1" fill="hold">
                                          <p:stCondLst>
                                            <p:cond delay="0"/>
                                          </p:stCondLst>
                                        </p:cTn>
                                        <p:tgtEl>
                                          <p:spTgt spid="443395">
                                            <p:txEl>
                                              <p:pRg st="0" end="0"/>
                                            </p:txEl>
                                          </p:spTgt>
                                        </p:tgtEl>
                                        <p:attrNameLst>
                                          <p:attrName>style.visibility</p:attrName>
                                        </p:attrNameLst>
                                      </p:cBhvr>
                                      <p:to>
                                        <p:strVal val="visible"/>
                                      </p:to>
                                    </p:set>
                                    <p:animEffect transition="in" filter="box(out)">
                                      <p:cBhvr>
                                        <p:cTn id="11" dur="500"/>
                                        <p:tgtEl>
                                          <p:spTgt spid="443395">
                                            <p:txEl>
                                              <p:pRg st="0" end="0"/>
                                            </p:txEl>
                                          </p:spTgt>
                                        </p:tgtEl>
                                      </p:cBhvr>
                                    </p:animEffect>
                                  </p:childTnLst>
                                </p:cTn>
                              </p:par>
                            </p:childTnLst>
                          </p:cTn>
                        </p:par>
                        <p:par>
                          <p:cTn id="12" fill="hold" nodeType="afterGroup">
                            <p:stCondLst>
                              <p:cond delay="1500"/>
                            </p:stCondLst>
                            <p:childTnLst>
                              <p:par>
                                <p:cTn id="13" presetID="4" presetClass="entr" presetSubtype="32" fill="hold" grpId="0" nodeType="afterEffect">
                                  <p:stCondLst>
                                    <p:cond delay="500"/>
                                  </p:stCondLst>
                                  <p:childTnLst>
                                    <p:set>
                                      <p:cBhvr>
                                        <p:cTn id="14" dur="1" fill="hold">
                                          <p:stCondLst>
                                            <p:cond delay="0"/>
                                          </p:stCondLst>
                                        </p:cTn>
                                        <p:tgtEl>
                                          <p:spTgt spid="443394">
                                            <p:txEl>
                                              <p:pRg st="1" end="1"/>
                                            </p:txEl>
                                          </p:spTgt>
                                        </p:tgtEl>
                                        <p:attrNameLst>
                                          <p:attrName>style.visibility</p:attrName>
                                        </p:attrNameLst>
                                      </p:cBhvr>
                                      <p:to>
                                        <p:strVal val="visible"/>
                                      </p:to>
                                    </p:set>
                                    <p:animEffect transition="in" filter="box(out)">
                                      <p:cBhvr>
                                        <p:cTn id="15" dur="500"/>
                                        <p:tgtEl>
                                          <p:spTgt spid="443394">
                                            <p:txEl>
                                              <p:pRg st="1" end="1"/>
                                            </p:txEl>
                                          </p:spTgt>
                                        </p:tgtEl>
                                      </p:cBhvr>
                                    </p:animEffect>
                                  </p:childTnLst>
                                </p:cTn>
                              </p:par>
                            </p:childTnLst>
                          </p:cTn>
                        </p:par>
                        <p:par>
                          <p:cTn id="16" fill="hold" nodeType="afterGroup">
                            <p:stCondLst>
                              <p:cond delay="2500"/>
                            </p:stCondLst>
                            <p:childTnLst>
                              <p:par>
                                <p:cTn id="17" presetID="4" presetClass="entr" presetSubtype="32" fill="hold" grpId="0" nodeType="afterEffect">
                                  <p:stCondLst>
                                    <p:cond delay="500"/>
                                  </p:stCondLst>
                                  <p:childTnLst>
                                    <p:set>
                                      <p:cBhvr>
                                        <p:cTn id="18" dur="1" fill="hold">
                                          <p:stCondLst>
                                            <p:cond delay="0"/>
                                          </p:stCondLst>
                                        </p:cTn>
                                        <p:tgtEl>
                                          <p:spTgt spid="443395">
                                            <p:txEl>
                                              <p:pRg st="1" end="1"/>
                                            </p:txEl>
                                          </p:spTgt>
                                        </p:tgtEl>
                                        <p:attrNameLst>
                                          <p:attrName>style.visibility</p:attrName>
                                        </p:attrNameLst>
                                      </p:cBhvr>
                                      <p:to>
                                        <p:strVal val="visible"/>
                                      </p:to>
                                    </p:set>
                                    <p:animEffect transition="in" filter="box(out)">
                                      <p:cBhvr>
                                        <p:cTn id="19" dur="500"/>
                                        <p:tgtEl>
                                          <p:spTgt spid="443395">
                                            <p:txEl>
                                              <p:pRg st="1" end="1"/>
                                            </p:txEl>
                                          </p:spTgt>
                                        </p:tgtEl>
                                      </p:cBhvr>
                                    </p:animEffect>
                                  </p:childTnLst>
                                </p:cTn>
                              </p:par>
                            </p:childTnLst>
                          </p:cTn>
                        </p:par>
                        <p:par>
                          <p:cTn id="20" fill="hold" nodeType="withGroup">
                            <p:stCondLst>
                              <p:cond delay="3500"/>
                            </p:stCondLst>
                            <p:childTnLst>
                              <p:par>
                                <p:cTn id="21" presetID="4" presetClass="entr" presetSubtype="32" fill="hold" grpId="0" nodeType="afterEffect">
                                  <p:stCondLst>
                                    <p:cond delay="0"/>
                                  </p:stCondLst>
                                  <p:childTnLst>
                                    <p:set>
                                      <p:cBhvr>
                                        <p:cTn id="22" dur="1" fill="hold">
                                          <p:stCondLst>
                                            <p:cond delay="0"/>
                                          </p:stCondLst>
                                        </p:cTn>
                                        <p:tgtEl>
                                          <p:spTgt spid="443394">
                                            <p:txEl>
                                              <p:pRg st="2" end="2"/>
                                            </p:txEl>
                                          </p:spTgt>
                                        </p:tgtEl>
                                        <p:attrNameLst>
                                          <p:attrName>style.visibility</p:attrName>
                                        </p:attrNameLst>
                                      </p:cBhvr>
                                      <p:to>
                                        <p:strVal val="visible"/>
                                      </p:to>
                                    </p:set>
                                    <p:animEffect transition="in" filter="box(out)">
                                      <p:cBhvr>
                                        <p:cTn id="23" dur="500"/>
                                        <p:tgtEl>
                                          <p:spTgt spid="443394">
                                            <p:txEl>
                                              <p:pRg st="2" end="2"/>
                                            </p:txEl>
                                          </p:spTgt>
                                        </p:tgtEl>
                                      </p:cBhvr>
                                    </p:animEffect>
                                  </p:childTnLst>
                                </p:cTn>
                              </p:par>
                            </p:childTnLst>
                          </p:cTn>
                        </p:par>
                        <p:par>
                          <p:cTn id="24" fill="hold" nodeType="afterGroup">
                            <p:stCondLst>
                              <p:cond delay="4000"/>
                            </p:stCondLst>
                            <p:childTnLst>
                              <p:par>
                                <p:cTn id="25" presetID="4" presetClass="entr" presetSubtype="32" fill="hold" grpId="0" nodeType="afterEffect">
                                  <p:stCondLst>
                                    <p:cond delay="0"/>
                                  </p:stCondLst>
                                  <p:childTnLst>
                                    <p:set>
                                      <p:cBhvr>
                                        <p:cTn id="26" dur="1" fill="hold">
                                          <p:stCondLst>
                                            <p:cond delay="0"/>
                                          </p:stCondLst>
                                        </p:cTn>
                                        <p:tgtEl>
                                          <p:spTgt spid="443394">
                                            <p:txEl>
                                              <p:pRg st="3" end="3"/>
                                            </p:txEl>
                                          </p:spTgt>
                                        </p:tgtEl>
                                        <p:attrNameLst>
                                          <p:attrName>style.visibility</p:attrName>
                                        </p:attrNameLst>
                                      </p:cBhvr>
                                      <p:to>
                                        <p:strVal val="visible"/>
                                      </p:to>
                                    </p:set>
                                    <p:animEffect transition="in" filter="box(out)">
                                      <p:cBhvr>
                                        <p:cTn id="27" dur="500"/>
                                        <p:tgtEl>
                                          <p:spTgt spid="443394">
                                            <p:txEl>
                                              <p:pRg st="3" end="3"/>
                                            </p:txEl>
                                          </p:spTgt>
                                        </p:tgtEl>
                                      </p:cBhvr>
                                    </p:animEffect>
                                  </p:childTnLst>
                                </p:cTn>
                              </p:par>
                            </p:childTnLst>
                          </p:cTn>
                        </p:par>
                        <p:par>
                          <p:cTn id="28" fill="hold" nodeType="afterGroup">
                            <p:stCondLst>
                              <p:cond delay="4500"/>
                            </p:stCondLst>
                            <p:childTnLst>
                              <p:par>
                                <p:cTn id="29" presetID="4" presetClass="entr" presetSubtype="32" fill="hold" grpId="0" nodeType="afterEffect">
                                  <p:stCondLst>
                                    <p:cond delay="0"/>
                                  </p:stCondLst>
                                  <p:childTnLst>
                                    <p:set>
                                      <p:cBhvr>
                                        <p:cTn id="30" dur="1" fill="hold">
                                          <p:stCondLst>
                                            <p:cond delay="0"/>
                                          </p:stCondLst>
                                        </p:cTn>
                                        <p:tgtEl>
                                          <p:spTgt spid="443394">
                                            <p:txEl>
                                              <p:pRg st="4" end="4"/>
                                            </p:txEl>
                                          </p:spTgt>
                                        </p:tgtEl>
                                        <p:attrNameLst>
                                          <p:attrName>style.visibility</p:attrName>
                                        </p:attrNameLst>
                                      </p:cBhvr>
                                      <p:to>
                                        <p:strVal val="visible"/>
                                      </p:to>
                                    </p:set>
                                    <p:animEffect transition="in" filter="box(out)">
                                      <p:cBhvr>
                                        <p:cTn id="31" dur="500"/>
                                        <p:tgtEl>
                                          <p:spTgt spid="443394">
                                            <p:txEl>
                                              <p:pRg st="4" end="4"/>
                                            </p:txEl>
                                          </p:spTgt>
                                        </p:tgtEl>
                                      </p:cBhvr>
                                    </p:animEffect>
                                  </p:childTnLst>
                                </p:cTn>
                              </p:par>
                            </p:childTnLst>
                          </p:cTn>
                        </p:par>
                        <p:par>
                          <p:cTn id="32" fill="hold" nodeType="afterGroup">
                            <p:stCondLst>
                              <p:cond delay="5000"/>
                            </p:stCondLst>
                            <p:childTnLst>
                              <p:par>
                                <p:cTn id="33" presetID="4" presetClass="entr" presetSubtype="32" fill="hold" grpId="0" nodeType="afterEffect">
                                  <p:stCondLst>
                                    <p:cond delay="0"/>
                                  </p:stCondLst>
                                  <p:childTnLst>
                                    <p:set>
                                      <p:cBhvr>
                                        <p:cTn id="34" dur="1" fill="hold">
                                          <p:stCondLst>
                                            <p:cond delay="0"/>
                                          </p:stCondLst>
                                        </p:cTn>
                                        <p:tgtEl>
                                          <p:spTgt spid="443395">
                                            <p:txEl>
                                              <p:pRg st="2" end="2"/>
                                            </p:txEl>
                                          </p:spTgt>
                                        </p:tgtEl>
                                        <p:attrNameLst>
                                          <p:attrName>style.visibility</p:attrName>
                                        </p:attrNameLst>
                                      </p:cBhvr>
                                      <p:to>
                                        <p:strVal val="visible"/>
                                      </p:to>
                                    </p:set>
                                    <p:animEffect transition="in" filter="box(out)">
                                      <p:cBhvr>
                                        <p:cTn id="35" dur="500"/>
                                        <p:tgtEl>
                                          <p:spTgt spid="443395">
                                            <p:txEl>
                                              <p:pRg st="2" end="2"/>
                                            </p:txEl>
                                          </p:spTgt>
                                        </p:tgtEl>
                                      </p:cBhvr>
                                    </p:animEffect>
                                  </p:childTnLst>
                                </p:cTn>
                              </p:par>
                            </p:childTnLst>
                          </p:cTn>
                        </p:par>
                        <p:par>
                          <p:cTn id="36" fill="hold" nodeType="afterGroup">
                            <p:stCondLst>
                              <p:cond delay="5500"/>
                            </p:stCondLst>
                            <p:childTnLst>
                              <p:par>
                                <p:cTn id="37" presetID="4" presetClass="entr" presetSubtype="32" fill="hold" grpId="0" nodeType="afterEffect">
                                  <p:stCondLst>
                                    <p:cond delay="0"/>
                                  </p:stCondLst>
                                  <p:childTnLst>
                                    <p:set>
                                      <p:cBhvr>
                                        <p:cTn id="38" dur="1" fill="hold">
                                          <p:stCondLst>
                                            <p:cond delay="0"/>
                                          </p:stCondLst>
                                        </p:cTn>
                                        <p:tgtEl>
                                          <p:spTgt spid="443395">
                                            <p:txEl>
                                              <p:pRg st="3" end="3"/>
                                            </p:txEl>
                                          </p:spTgt>
                                        </p:tgtEl>
                                        <p:attrNameLst>
                                          <p:attrName>style.visibility</p:attrName>
                                        </p:attrNameLst>
                                      </p:cBhvr>
                                      <p:to>
                                        <p:strVal val="visible"/>
                                      </p:to>
                                    </p:set>
                                    <p:animEffect transition="in" filter="box(out)">
                                      <p:cBhvr>
                                        <p:cTn id="39" dur="500"/>
                                        <p:tgtEl>
                                          <p:spTgt spid="443395">
                                            <p:txEl>
                                              <p:pRg st="3" end="3"/>
                                            </p:txEl>
                                          </p:spTgt>
                                        </p:tgtEl>
                                      </p:cBhvr>
                                    </p:animEffect>
                                  </p:childTnLst>
                                </p:cTn>
                              </p:par>
                            </p:childTnLst>
                          </p:cTn>
                        </p:par>
                        <p:par>
                          <p:cTn id="40" fill="hold" nodeType="afterGroup">
                            <p:stCondLst>
                              <p:cond delay="6000"/>
                            </p:stCondLst>
                            <p:childTnLst>
                              <p:par>
                                <p:cTn id="41" presetID="4" presetClass="entr" presetSubtype="32" fill="hold" grpId="0" nodeType="afterEffect">
                                  <p:stCondLst>
                                    <p:cond delay="0"/>
                                  </p:stCondLst>
                                  <p:childTnLst>
                                    <p:set>
                                      <p:cBhvr>
                                        <p:cTn id="42" dur="1" fill="hold">
                                          <p:stCondLst>
                                            <p:cond delay="0"/>
                                          </p:stCondLst>
                                        </p:cTn>
                                        <p:tgtEl>
                                          <p:spTgt spid="443395">
                                            <p:txEl>
                                              <p:pRg st="4" end="4"/>
                                            </p:txEl>
                                          </p:spTgt>
                                        </p:tgtEl>
                                        <p:attrNameLst>
                                          <p:attrName>style.visibility</p:attrName>
                                        </p:attrNameLst>
                                      </p:cBhvr>
                                      <p:to>
                                        <p:strVal val="visible"/>
                                      </p:to>
                                    </p:set>
                                    <p:animEffect transition="in" filter="box(out)">
                                      <p:cBhvr>
                                        <p:cTn id="43" dur="500"/>
                                        <p:tgtEl>
                                          <p:spTgt spid="443395">
                                            <p:txEl>
                                              <p:pRg st="4" end="4"/>
                                            </p:txEl>
                                          </p:spTgt>
                                        </p:tgtEl>
                                      </p:cBhvr>
                                    </p:animEffect>
                                  </p:childTnLst>
                                </p:cTn>
                              </p:par>
                            </p:childTnLst>
                          </p:cTn>
                        </p:par>
                        <p:par>
                          <p:cTn id="44" fill="hold" nodeType="afterGroup">
                            <p:stCondLst>
                              <p:cond delay="6500"/>
                            </p:stCondLst>
                            <p:childTnLst>
                              <p:par>
                                <p:cTn id="45" presetID="4" presetClass="entr" presetSubtype="32" fill="hold" grpId="0" nodeType="afterEffect">
                                  <p:stCondLst>
                                    <p:cond delay="0"/>
                                  </p:stCondLst>
                                  <p:childTnLst>
                                    <p:set>
                                      <p:cBhvr>
                                        <p:cTn id="46" dur="1" fill="hold">
                                          <p:stCondLst>
                                            <p:cond delay="0"/>
                                          </p:stCondLst>
                                        </p:cTn>
                                        <p:tgtEl>
                                          <p:spTgt spid="443395">
                                            <p:txEl>
                                              <p:pRg st="5" end="5"/>
                                            </p:txEl>
                                          </p:spTgt>
                                        </p:tgtEl>
                                        <p:attrNameLst>
                                          <p:attrName>style.visibility</p:attrName>
                                        </p:attrNameLst>
                                      </p:cBhvr>
                                      <p:to>
                                        <p:strVal val="visible"/>
                                      </p:to>
                                    </p:set>
                                    <p:animEffect transition="in" filter="box(out)">
                                      <p:cBhvr>
                                        <p:cTn id="47" dur="500"/>
                                        <p:tgtEl>
                                          <p:spTgt spid="443395">
                                            <p:txEl>
                                              <p:pRg st="5" end="5"/>
                                            </p:txEl>
                                          </p:spTgt>
                                        </p:tgtEl>
                                      </p:cBhvr>
                                    </p:animEffect>
                                  </p:childTnLst>
                                </p:cTn>
                              </p:par>
                            </p:childTnLst>
                          </p:cTn>
                        </p:par>
                        <p:par>
                          <p:cTn id="48" fill="hold" nodeType="withGroup">
                            <p:stCondLst>
                              <p:cond delay="7000"/>
                            </p:stCondLst>
                            <p:childTnLst>
                              <p:par>
                                <p:cTn id="49" presetID="4" presetClass="entr" presetSubtype="32" fill="hold" grpId="0" nodeType="afterEffect">
                                  <p:stCondLst>
                                    <p:cond delay="0"/>
                                  </p:stCondLst>
                                  <p:childTnLst>
                                    <p:set>
                                      <p:cBhvr>
                                        <p:cTn id="50" dur="1" fill="hold">
                                          <p:stCondLst>
                                            <p:cond delay="0"/>
                                          </p:stCondLst>
                                        </p:cTn>
                                        <p:tgtEl>
                                          <p:spTgt spid="443394">
                                            <p:txEl>
                                              <p:pRg st="5" end="5"/>
                                            </p:txEl>
                                          </p:spTgt>
                                        </p:tgtEl>
                                        <p:attrNameLst>
                                          <p:attrName>style.visibility</p:attrName>
                                        </p:attrNameLst>
                                      </p:cBhvr>
                                      <p:to>
                                        <p:strVal val="visible"/>
                                      </p:to>
                                    </p:set>
                                    <p:animEffect transition="in" filter="box(out)">
                                      <p:cBhvr>
                                        <p:cTn id="51" dur="500"/>
                                        <p:tgtEl>
                                          <p:spTgt spid="443394">
                                            <p:txEl>
                                              <p:pRg st="5" end="5"/>
                                            </p:txEl>
                                          </p:spTgt>
                                        </p:tgtEl>
                                      </p:cBhvr>
                                    </p:animEffect>
                                  </p:childTnLst>
                                </p:cTn>
                              </p:par>
                            </p:childTnLst>
                          </p:cTn>
                        </p:par>
                        <p:par>
                          <p:cTn id="52" fill="hold" nodeType="afterGroup">
                            <p:stCondLst>
                              <p:cond delay="7500"/>
                            </p:stCondLst>
                            <p:childTnLst>
                              <p:par>
                                <p:cTn id="53" presetID="4" presetClass="entr" presetSubtype="32" fill="hold" grpId="0" nodeType="afterEffect">
                                  <p:stCondLst>
                                    <p:cond delay="0"/>
                                  </p:stCondLst>
                                  <p:childTnLst>
                                    <p:set>
                                      <p:cBhvr>
                                        <p:cTn id="54" dur="1" fill="hold">
                                          <p:stCondLst>
                                            <p:cond delay="0"/>
                                          </p:stCondLst>
                                        </p:cTn>
                                        <p:tgtEl>
                                          <p:spTgt spid="443394">
                                            <p:txEl>
                                              <p:pRg st="6" end="6"/>
                                            </p:txEl>
                                          </p:spTgt>
                                        </p:tgtEl>
                                        <p:attrNameLst>
                                          <p:attrName>style.visibility</p:attrName>
                                        </p:attrNameLst>
                                      </p:cBhvr>
                                      <p:to>
                                        <p:strVal val="visible"/>
                                      </p:to>
                                    </p:set>
                                    <p:animEffect transition="in" filter="box(out)">
                                      <p:cBhvr>
                                        <p:cTn id="55" dur="500"/>
                                        <p:tgtEl>
                                          <p:spTgt spid="443394">
                                            <p:txEl>
                                              <p:pRg st="6" end="6"/>
                                            </p:txEl>
                                          </p:spTgt>
                                        </p:tgtEl>
                                      </p:cBhvr>
                                    </p:animEffect>
                                  </p:childTnLst>
                                </p:cTn>
                              </p:par>
                            </p:childTnLst>
                          </p:cTn>
                        </p:par>
                        <p:par>
                          <p:cTn id="56" fill="hold" nodeType="afterGroup">
                            <p:stCondLst>
                              <p:cond delay="8000"/>
                            </p:stCondLst>
                            <p:childTnLst>
                              <p:par>
                                <p:cTn id="57" presetID="4" presetClass="entr" presetSubtype="32" fill="hold" grpId="0" nodeType="afterEffect">
                                  <p:stCondLst>
                                    <p:cond delay="0"/>
                                  </p:stCondLst>
                                  <p:childTnLst>
                                    <p:set>
                                      <p:cBhvr>
                                        <p:cTn id="58" dur="1" fill="hold">
                                          <p:stCondLst>
                                            <p:cond delay="0"/>
                                          </p:stCondLst>
                                        </p:cTn>
                                        <p:tgtEl>
                                          <p:spTgt spid="443394">
                                            <p:txEl>
                                              <p:pRg st="7" end="7"/>
                                            </p:txEl>
                                          </p:spTgt>
                                        </p:tgtEl>
                                        <p:attrNameLst>
                                          <p:attrName>style.visibility</p:attrName>
                                        </p:attrNameLst>
                                      </p:cBhvr>
                                      <p:to>
                                        <p:strVal val="visible"/>
                                      </p:to>
                                    </p:set>
                                    <p:animEffect transition="in" filter="box(out)">
                                      <p:cBhvr>
                                        <p:cTn id="59" dur="500"/>
                                        <p:tgtEl>
                                          <p:spTgt spid="443394">
                                            <p:txEl>
                                              <p:pRg st="7" end="7"/>
                                            </p:txEl>
                                          </p:spTgt>
                                        </p:tgtEl>
                                      </p:cBhvr>
                                    </p:animEffect>
                                  </p:childTnLst>
                                </p:cTn>
                              </p:par>
                            </p:childTnLst>
                          </p:cTn>
                        </p:par>
                        <p:par>
                          <p:cTn id="60" fill="hold" nodeType="afterGroup">
                            <p:stCondLst>
                              <p:cond delay="8500"/>
                            </p:stCondLst>
                            <p:childTnLst>
                              <p:par>
                                <p:cTn id="61" presetID="4" presetClass="entr" presetSubtype="32" fill="hold" grpId="0" nodeType="afterEffect">
                                  <p:stCondLst>
                                    <p:cond delay="0"/>
                                  </p:stCondLst>
                                  <p:childTnLst>
                                    <p:set>
                                      <p:cBhvr>
                                        <p:cTn id="62" dur="1" fill="hold">
                                          <p:stCondLst>
                                            <p:cond delay="0"/>
                                          </p:stCondLst>
                                        </p:cTn>
                                        <p:tgtEl>
                                          <p:spTgt spid="443394">
                                            <p:txEl>
                                              <p:pRg st="8" end="8"/>
                                            </p:txEl>
                                          </p:spTgt>
                                        </p:tgtEl>
                                        <p:attrNameLst>
                                          <p:attrName>style.visibility</p:attrName>
                                        </p:attrNameLst>
                                      </p:cBhvr>
                                      <p:to>
                                        <p:strVal val="visible"/>
                                      </p:to>
                                    </p:set>
                                    <p:animEffect transition="in" filter="box(out)">
                                      <p:cBhvr>
                                        <p:cTn id="63" dur="500"/>
                                        <p:tgtEl>
                                          <p:spTgt spid="443394">
                                            <p:txEl>
                                              <p:pRg st="8" end="8"/>
                                            </p:txEl>
                                          </p:spTgt>
                                        </p:tgtEl>
                                      </p:cBhvr>
                                    </p:animEffect>
                                  </p:childTnLst>
                                </p:cTn>
                              </p:par>
                            </p:childTnLst>
                          </p:cTn>
                        </p:par>
                        <p:par>
                          <p:cTn id="64" fill="hold" nodeType="afterGroup">
                            <p:stCondLst>
                              <p:cond delay="9000"/>
                            </p:stCondLst>
                            <p:childTnLst>
                              <p:par>
                                <p:cTn id="65" presetID="4" presetClass="entr" presetSubtype="32" fill="hold" grpId="0" nodeType="afterEffect">
                                  <p:stCondLst>
                                    <p:cond delay="0"/>
                                  </p:stCondLst>
                                  <p:childTnLst>
                                    <p:set>
                                      <p:cBhvr>
                                        <p:cTn id="66" dur="1" fill="hold">
                                          <p:stCondLst>
                                            <p:cond delay="0"/>
                                          </p:stCondLst>
                                        </p:cTn>
                                        <p:tgtEl>
                                          <p:spTgt spid="443395">
                                            <p:txEl>
                                              <p:pRg st="6" end="6"/>
                                            </p:txEl>
                                          </p:spTgt>
                                        </p:tgtEl>
                                        <p:attrNameLst>
                                          <p:attrName>style.visibility</p:attrName>
                                        </p:attrNameLst>
                                      </p:cBhvr>
                                      <p:to>
                                        <p:strVal val="visible"/>
                                      </p:to>
                                    </p:set>
                                    <p:animEffect transition="in" filter="box(out)">
                                      <p:cBhvr>
                                        <p:cTn id="67" dur="500"/>
                                        <p:tgtEl>
                                          <p:spTgt spid="443395">
                                            <p:txEl>
                                              <p:pRg st="6" end="6"/>
                                            </p:txEl>
                                          </p:spTgt>
                                        </p:tgtEl>
                                      </p:cBhvr>
                                    </p:animEffect>
                                  </p:childTnLst>
                                </p:cTn>
                              </p:par>
                            </p:childTnLst>
                          </p:cTn>
                        </p:par>
                        <p:par>
                          <p:cTn id="68" fill="hold" nodeType="afterGroup">
                            <p:stCondLst>
                              <p:cond delay="9500"/>
                            </p:stCondLst>
                            <p:childTnLst>
                              <p:par>
                                <p:cTn id="69" presetID="4" presetClass="entr" presetSubtype="32" fill="hold" grpId="0" nodeType="afterEffect">
                                  <p:stCondLst>
                                    <p:cond delay="0"/>
                                  </p:stCondLst>
                                  <p:childTnLst>
                                    <p:set>
                                      <p:cBhvr>
                                        <p:cTn id="70" dur="1" fill="hold">
                                          <p:stCondLst>
                                            <p:cond delay="0"/>
                                          </p:stCondLst>
                                        </p:cTn>
                                        <p:tgtEl>
                                          <p:spTgt spid="443395">
                                            <p:txEl>
                                              <p:pRg st="7" end="7"/>
                                            </p:txEl>
                                          </p:spTgt>
                                        </p:tgtEl>
                                        <p:attrNameLst>
                                          <p:attrName>style.visibility</p:attrName>
                                        </p:attrNameLst>
                                      </p:cBhvr>
                                      <p:to>
                                        <p:strVal val="visible"/>
                                      </p:to>
                                    </p:set>
                                    <p:animEffect transition="in" filter="box(out)">
                                      <p:cBhvr>
                                        <p:cTn id="71" dur="500"/>
                                        <p:tgtEl>
                                          <p:spTgt spid="443395">
                                            <p:txEl>
                                              <p:pRg st="7" end="7"/>
                                            </p:txEl>
                                          </p:spTgt>
                                        </p:tgtEl>
                                      </p:cBhvr>
                                    </p:animEffect>
                                  </p:childTnLst>
                                </p:cTn>
                              </p:par>
                            </p:childTnLst>
                          </p:cTn>
                        </p:par>
                        <p:par>
                          <p:cTn id="72" fill="hold" nodeType="afterGroup">
                            <p:stCondLst>
                              <p:cond delay="10000"/>
                            </p:stCondLst>
                            <p:childTnLst>
                              <p:par>
                                <p:cTn id="73" presetID="4" presetClass="entr" presetSubtype="32" fill="hold" grpId="0" nodeType="afterEffect">
                                  <p:stCondLst>
                                    <p:cond delay="0"/>
                                  </p:stCondLst>
                                  <p:childTnLst>
                                    <p:set>
                                      <p:cBhvr>
                                        <p:cTn id="74" dur="1" fill="hold">
                                          <p:stCondLst>
                                            <p:cond delay="0"/>
                                          </p:stCondLst>
                                        </p:cTn>
                                        <p:tgtEl>
                                          <p:spTgt spid="443395">
                                            <p:txEl>
                                              <p:pRg st="8" end="8"/>
                                            </p:txEl>
                                          </p:spTgt>
                                        </p:tgtEl>
                                        <p:attrNameLst>
                                          <p:attrName>style.visibility</p:attrName>
                                        </p:attrNameLst>
                                      </p:cBhvr>
                                      <p:to>
                                        <p:strVal val="visible"/>
                                      </p:to>
                                    </p:set>
                                    <p:animEffect transition="in" filter="box(out)">
                                      <p:cBhvr>
                                        <p:cTn id="75" dur="500"/>
                                        <p:tgtEl>
                                          <p:spTgt spid="443395">
                                            <p:txEl>
                                              <p:pRg st="8" end="8"/>
                                            </p:txEl>
                                          </p:spTgt>
                                        </p:tgtEl>
                                      </p:cBhvr>
                                    </p:animEffect>
                                  </p:childTnLst>
                                </p:cTn>
                              </p:par>
                            </p:childTnLst>
                          </p:cTn>
                        </p:par>
                        <p:par>
                          <p:cTn id="76" fill="hold" nodeType="afterGroup">
                            <p:stCondLst>
                              <p:cond delay="10500"/>
                            </p:stCondLst>
                            <p:childTnLst>
                              <p:par>
                                <p:cTn id="77" presetID="4" presetClass="entr" presetSubtype="32" fill="hold" grpId="0" nodeType="afterEffect">
                                  <p:stCondLst>
                                    <p:cond delay="0"/>
                                  </p:stCondLst>
                                  <p:childTnLst>
                                    <p:set>
                                      <p:cBhvr>
                                        <p:cTn id="78" dur="1" fill="hold">
                                          <p:stCondLst>
                                            <p:cond delay="0"/>
                                          </p:stCondLst>
                                        </p:cTn>
                                        <p:tgtEl>
                                          <p:spTgt spid="443395">
                                            <p:txEl>
                                              <p:pRg st="9" end="9"/>
                                            </p:txEl>
                                          </p:spTgt>
                                        </p:tgtEl>
                                        <p:attrNameLst>
                                          <p:attrName>style.visibility</p:attrName>
                                        </p:attrNameLst>
                                      </p:cBhvr>
                                      <p:to>
                                        <p:strVal val="visible"/>
                                      </p:to>
                                    </p:set>
                                    <p:animEffect transition="in" filter="box(out)">
                                      <p:cBhvr>
                                        <p:cTn id="79" dur="500"/>
                                        <p:tgtEl>
                                          <p:spTgt spid="443395">
                                            <p:txEl>
                                              <p:pRg st="9" end="9"/>
                                            </p:txEl>
                                          </p:spTgt>
                                        </p:tgtEl>
                                      </p:cBhvr>
                                    </p:animEffect>
                                  </p:childTnLst>
                                </p:cTn>
                              </p:par>
                            </p:childTnLst>
                          </p:cTn>
                        </p:par>
                        <p:par>
                          <p:cTn id="80" fill="hold" nodeType="withGroup">
                            <p:stCondLst>
                              <p:cond delay="11000"/>
                            </p:stCondLst>
                            <p:childTnLst>
                              <p:par>
                                <p:cTn id="81" presetID="4" presetClass="entr" presetSubtype="32" fill="hold" grpId="0" nodeType="afterEffect">
                                  <p:stCondLst>
                                    <p:cond delay="0"/>
                                  </p:stCondLst>
                                  <p:childTnLst>
                                    <p:set>
                                      <p:cBhvr>
                                        <p:cTn id="82" dur="1" fill="hold">
                                          <p:stCondLst>
                                            <p:cond delay="0"/>
                                          </p:stCondLst>
                                        </p:cTn>
                                        <p:tgtEl>
                                          <p:spTgt spid="443394">
                                            <p:txEl>
                                              <p:pRg st="9" end="9"/>
                                            </p:txEl>
                                          </p:spTgt>
                                        </p:tgtEl>
                                        <p:attrNameLst>
                                          <p:attrName>style.visibility</p:attrName>
                                        </p:attrNameLst>
                                      </p:cBhvr>
                                      <p:to>
                                        <p:strVal val="visible"/>
                                      </p:to>
                                    </p:set>
                                    <p:animEffect transition="in" filter="box(out)">
                                      <p:cBhvr>
                                        <p:cTn id="83" dur="500"/>
                                        <p:tgtEl>
                                          <p:spTgt spid="443394">
                                            <p:txEl>
                                              <p:pRg st="9" end="9"/>
                                            </p:txEl>
                                          </p:spTgt>
                                        </p:tgtEl>
                                      </p:cBhvr>
                                    </p:animEffect>
                                  </p:childTnLst>
                                </p:cTn>
                              </p:par>
                            </p:childTnLst>
                          </p:cTn>
                        </p:par>
                        <p:par>
                          <p:cTn id="84" fill="hold" nodeType="afterGroup">
                            <p:stCondLst>
                              <p:cond delay="11500"/>
                            </p:stCondLst>
                            <p:childTnLst>
                              <p:par>
                                <p:cTn id="85" presetID="4" presetClass="entr" presetSubtype="32" fill="hold" grpId="0" nodeType="afterEffect">
                                  <p:stCondLst>
                                    <p:cond delay="500"/>
                                  </p:stCondLst>
                                  <p:childTnLst>
                                    <p:set>
                                      <p:cBhvr>
                                        <p:cTn id="86" dur="1" fill="hold">
                                          <p:stCondLst>
                                            <p:cond delay="0"/>
                                          </p:stCondLst>
                                        </p:cTn>
                                        <p:tgtEl>
                                          <p:spTgt spid="443395">
                                            <p:txEl>
                                              <p:pRg st="10" end="10"/>
                                            </p:txEl>
                                          </p:spTgt>
                                        </p:tgtEl>
                                        <p:attrNameLst>
                                          <p:attrName>style.visibility</p:attrName>
                                        </p:attrNameLst>
                                      </p:cBhvr>
                                      <p:to>
                                        <p:strVal val="visible"/>
                                      </p:to>
                                    </p:set>
                                    <p:animEffect transition="in" filter="box(out)">
                                      <p:cBhvr>
                                        <p:cTn id="87" dur="500"/>
                                        <p:tgtEl>
                                          <p:spTgt spid="4433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4" grpId="0" uiExpand="1" build="p"/>
      <p:bldP spid="44339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0"/>
              </a:spcBef>
            </a:pPr>
            <a:r>
              <a:rPr lang="hu-HU" dirty="0" smtClean="0">
                <a:solidFill>
                  <a:srgbClr val="0000CC"/>
                </a:solidFill>
                <a:effectLst>
                  <a:outerShdw blurRad="38100" dist="38100" dir="2700000" algn="tl">
                    <a:srgbClr val="000000">
                      <a:alpha val="43137"/>
                    </a:srgbClr>
                  </a:outerShdw>
                </a:effectLst>
              </a:rPr>
              <a:t>Mindennapi jelenség:</a:t>
            </a:r>
          </a:p>
          <a:p>
            <a:pPr marL="0" indent="0">
              <a:spcBef>
                <a:spcPts val="0"/>
              </a:spcBef>
              <a:buNone/>
            </a:pPr>
            <a:r>
              <a:rPr lang="hu-HU" dirty="0" smtClean="0">
                <a:solidFill>
                  <a:srgbClr val="0000CC"/>
                </a:solidFill>
                <a:effectLst>
                  <a:outerShdw blurRad="38100" dist="38100" dir="2700000" algn="tl">
                    <a:srgbClr val="000000">
                      <a:alpha val="43137"/>
                    </a:srgbClr>
                  </a:outerShdw>
                </a:effectLst>
              </a:rPr>
              <a:t>      </a:t>
            </a:r>
            <a:r>
              <a:rPr lang="hu-HU" sz="3000" dirty="0" smtClean="0">
                <a:solidFill>
                  <a:srgbClr val="0000CC"/>
                </a:solidFill>
                <a:effectLst>
                  <a:outerShdw blurRad="38100" dist="38100" dir="2700000" algn="tl">
                    <a:srgbClr val="000000">
                      <a:alpha val="43137"/>
                    </a:srgbClr>
                  </a:outerShdw>
                </a:effectLst>
              </a:rPr>
              <a:t>a </a:t>
            </a:r>
            <a:r>
              <a:rPr lang="hu-HU" sz="3000" dirty="0">
                <a:solidFill>
                  <a:srgbClr val="00CC66"/>
                </a:solidFill>
                <a:effectLst>
                  <a:outerShdw blurRad="38100" dist="38100" dir="2700000" algn="tl">
                    <a:srgbClr val="000000">
                      <a:alpha val="43137"/>
                    </a:srgbClr>
                  </a:outerShdw>
                </a:effectLst>
              </a:rPr>
              <a:t>biológiai</a:t>
            </a:r>
            <a:r>
              <a:rPr lang="hu-HU" sz="3000" dirty="0">
                <a:solidFill>
                  <a:srgbClr val="0000CC"/>
                </a:solidFill>
                <a:effectLst>
                  <a:outerShdw blurRad="38100" dist="38100" dir="2700000" algn="tl">
                    <a:srgbClr val="000000">
                      <a:alpha val="43137"/>
                    </a:srgbClr>
                  </a:outerShdw>
                </a:effectLst>
              </a:rPr>
              <a:t> nem</a:t>
            </a:r>
            <a:r>
              <a:rPr lang="hu-HU" sz="3000" dirty="0" smtClean="0">
                <a:solidFill>
                  <a:srgbClr val="0000CC"/>
                </a:solidFill>
                <a:effectLst>
                  <a:outerShdw blurRad="38100" dist="38100" dir="2700000" algn="tl">
                    <a:srgbClr val="000000">
                      <a:alpha val="43137"/>
                    </a:srgbClr>
                  </a:outerShdw>
                </a:effectLst>
              </a:rPr>
              <a:t>,</a:t>
            </a:r>
          </a:p>
          <a:p>
            <a:pPr marL="0" indent="0">
              <a:spcBef>
                <a:spcPts val="0"/>
              </a:spcBef>
              <a:buNone/>
            </a:pPr>
            <a:r>
              <a:rPr lang="hu-HU" sz="3000" dirty="0" smtClean="0">
                <a:solidFill>
                  <a:srgbClr val="0000CC"/>
                </a:solidFill>
                <a:effectLst>
                  <a:outerShdw blurRad="38100" dist="38100" dir="2700000" algn="tl">
                    <a:srgbClr val="000000">
                      <a:alpha val="43137"/>
                    </a:srgbClr>
                  </a:outerShdw>
                </a:effectLst>
              </a:rPr>
              <a:t>      a </a:t>
            </a:r>
            <a:r>
              <a:rPr lang="hu-HU" sz="3000" dirty="0">
                <a:solidFill>
                  <a:srgbClr val="00CC66"/>
                </a:solidFill>
                <a:effectLst>
                  <a:outerShdw blurRad="38100" dist="38100" dir="2700000" algn="tl">
                    <a:srgbClr val="000000">
                      <a:alpha val="43137"/>
                    </a:srgbClr>
                  </a:outerShdw>
                </a:effectLst>
              </a:rPr>
              <a:t>társadalmi</a:t>
            </a:r>
            <a:r>
              <a:rPr lang="hu-HU" sz="3000" dirty="0">
                <a:solidFill>
                  <a:srgbClr val="0000CC"/>
                </a:solidFill>
                <a:effectLst>
                  <a:outerShdw blurRad="38100" dist="38100" dir="2700000" algn="tl">
                    <a:srgbClr val="000000">
                      <a:alpha val="43137"/>
                    </a:srgbClr>
                  </a:outerShdw>
                </a:effectLst>
              </a:rPr>
              <a:t> nem </a:t>
            </a:r>
            <a:r>
              <a:rPr lang="hu-HU" sz="3000" dirty="0" smtClean="0">
                <a:solidFill>
                  <a:srgbClr val="0000CC"/>
                </a:solidFill>
                <a:effectLst>
                  <a:outerShdw blurRad="38100" dist="38100" dir="2700000" algn="tl">
                    <a:srgbClr val="000000">
                      <a:alpha val="43137"/>
                    </a:srgbClr>
                  </a:outerShdw>
                </a:effectLst>
              </a:rPr>
              <a:t>és</a:t>
            </a:r>
          </a:p>
          <a:p>
            <a:pPr marL="0" indent="0">
              <a:spcBef>
                <a:spcPts val="0"/>
              </a:spcBef>
              <a:buNone/>
            </a:pPr>
            <a:r>
              <a:rPr lang="hu-HU" sz="3000" smtClean="0">
                <a:solidFill>
                  <a:srgbClr val="0000CC"/>
                </a:solidFill>
                <a:effectLst>
                  <a:outerShdw blurRad="38100" dist="38100" dir="2700000" algn="tl">
                    <a:srgbClr val="000000">
                      <a:alpha val="43137"/>
                    </a:srgbClr>
                  </a:outerShdw>
                </a:effectLst>
              </a:rPr>
              <a:t>      a </a:t>
            </a:r>
            <a:r>
              <a:rPr lang="hu-HU" sz="3000" dirty="0">
                <a:solidFill>
                  <a:srgbClr val="0000CC"/>
                </a:solidFill>
                <a:effectLst>
                  <a:outerShdw blurRad="38100" dist="38100" dir="2700000" algn="tl">
                    <a:srgbClr val="000000">
                      <a:alpha val="43137"/>
                    </a:srgbClr>
                  </a:outerShdw>
                </a:effectLst>
              </a:rPr>
              <a:t>szexuális </a:t>
            </a:r>
            <a:r>
              <a:rPr lang="hu-HU" sz="3000" dirty="0">
                <a:solidFill>
                  <a:srgbClr val="00CC66"/>
                </a:solidFill>
                <a:effectLst>
                  <a:outerShdw blurRad="38100" dist="38100" dir="2700000" algn="tl">
                    <a:srgbClr val="000000">
                      <a:alpha val="43137"/>
                    </a:srgbClr>
                  </a:outerShdw>
                </a:effectLst>
              </a:rPr>
              <a:t>orientáció</a:t>
            </a:r>
            <a:r>
              <a:rPr lang="hu-HU" sz="3000" dirty="0">
                <a:solidFill>
                  <a:srgbClr val="0000CC"/>
                </a:solidFill>
                <a:effectLst>
                  <a:outerShdw blurRad="38100" dist="38100" dir="2700000" algn="tl">
                    <a:srgbClr val="000000">
                      <a:alpha val="43137"/>
                    </a:srgbClr>
                  </a:outerShdw>
                </a:effectLst>
              </a:rPr>
              <a:t> </a:t>
            </a:r>
            <a:r>
              <a:rPr lang="hu-HU" sz="3000" dirty="0" smtClean="0">
                <a:solidFill>
                  <a:srgbClr val="0000CC"/>
                </a:solidFill>
                <a:effectLst>
                  <a:outerShdw blurRad="38100" dist="38100" dir="2700000" algn="tl">
                    <a:srgbClr val="000000">
                      <a:alpha val="43137"/>
                    </a:srgbClr>
                  </a:outerShdw>
                </a:effectLst>
              </a:rPr>
              <a:t>(identitás)  </a:t>
            </a:r>
            <a:br>
              <a:rPr lang="hu-HU" sz="3000" dirty="0" smtClean="0">
                <a:solidFill>
                  <a:srgbClr val="0000CC"/>
                </a:solidFill>
                <a:effectLst>
                  <a:outerShdw blurRad="38100" dist="38100" dir="2700000" algn="tl">
                    <a:srgbClr val="000000">
                      <a:alpha val="43137"/>
                    </a:srgbClr>
                  </a:outerShdw>
                </a:effectLst>
              </a:rPr>
            </a:br>
            <a:r>
              <a:rPr lang="hu-HU" sz="3000" smtClean="0">
                <a:solidFill>
                  <a:srgbClr val="0000CC"/>
                </a:solidFill>
                <a:effectLst>
                  <a:outerShdw blurRad="38100" dist="38100" dir="2700000" algn="tl">
                    <a:srgbClr val="000000">
                      <a:alpha val="43137"/>
                    </a:srgbClr>
                  </a:outerShdw>
                </a:effectLst>
              </a:rPr>
              <a:t>          </a:t>
            </a:r>
            <a:r>
              <a:rPr lang="hu-HU" sz="3000" dirty="0" smtClean="0">
                <a:solidFill>
                  <a:srgbClr val="0000CC"/>
                </a:solidFill>
                <a:effectLst>
                  <a:outerShdw blurRad="38100" dist="38100" dir="2700000" algn="tl">
                    <a:srgbClr val="000000">
                      <a:alpha val="43137"/>
                    </a:srgbClr>
                  </a:outerShdw>
                </a:effectLst>
              </a:rPr>
              <a:t>(szándékos) összekeverése</a:t>
            </a:r>
          </a:p>
          <a:p>
            <a:pPr lvl="1"/>
            <a:r>
              <a:rPr lang="hu-HU" sz="3000" dirty="0" smtClean="0">
                <a:solidFill>
                  <a:srgbClr val="0000CC"/>
                </a:solidFill>
                <a:effectLst>
                  <a:outerShdw blurRad="38100" dist="38100" dir="2700000" algn="tl">
                    <a:srgbClr val="000000">
                      <a:alpha val="43137"/>
                    </a:srgbClr>
                  </a:outerShdw>
                </a:effectLst>
              </a:rPr>
              <a:t>célja: 	zavarkeltés, </a:t>
            </a:r>
          </a:p>
          <a:p>
            <a:pPr marL="457200" lvl="1" indent="0">
              <a:spcBef>
                <a:spcPts val="0"/>
              </a:spcBef>
              <a:buNone/>
            </a:pPr>
            <a:r>
              <a:rPr lang="hu-HU" sz="3000" dirty="0">
                <a:solidFill>
                  <a:srgbClr val="0000CC"/>
                </a:solidFill>
                <a:effectLst>
                  <a:outerShdw blurRad="38100" dist="38100" dir="2700000" algn="tl">
                    <a:srgbClr val="000000">
                      <a:alpha val="43137"/>
                    </a:srgbClr>
                  </a:outerShdw>
                </a:effectLst>
              </a:rPr>
              <a:t> </a:t>
            </a:r>
            <a:r>
              <a:rPr lang="hu-HU" sz="3000" dirty="0" smtClean="0">
                <a:solidFill>
                  <a:srgbClr val="0000CC"/>
                </a:solidFill>
                <a:effectLst>
                  <a:outerShdw blurRad="38100" dist="38100" dir="2700000" algn="tl">
                    <a:srgbClr val="000000">
                      <a:alpha val="43137"/>
                    </a:srgbClr>
                  </a:outerShdw>
                </a:effectLst>
              </a:rPr>
              <a:t>		figyelem elterelése,</a:t>
            </a:r>
          </a:p>
          <a:p>
            <a:pPr marL="457200" lvl="1" indent="0">
              <a:spcBef>
                <a:spcPts val="0"/>
              </a:spcBef>
              <a:buNone/>
            </a:pPr>
            <a:r>
              <a:rPr lang="hu-HU" sz="3000" dirty="0" smtClean="0">
                <a:solidFill>
                  <a:srgbClr val="0000CC"/>
                </a:solidFill>
                <a:effectLst>
                  <a:outerShdw blurRad="38100" dist="38100" dir="2700000" algn="tl">
                    <a:srgbClr val="000000">
                      <a:alpha val="43137"/>
                    </a:srgbClr>
                  </a:outerShdw>
                </a:effectLst>
              </a:rPr>
              <a:t> 		gyűlölet ébrentartása </a:t>
            </a:r>
            <a:endParaRPr lang="hu-HU" sz="3000" dirty="0">
              <a:solidFill>
                <a:srgbClr val="0000CC"/>
              </a:solidFill>
              <a:effectLst>
                <a:outerShdw blurRad="38100" dist="38100" dir="2700000" algn="tl">
                  <a:srgbClr val="000000">
                    <a:alpha val="43137"/>
                  </a:srgbClr>
                </a:outerShdw>
              </a:effectLst>
            </a:endParaRPr>
          </a:p>
          <a:p>
            <a:pPr lvl="1"/>
            <a:endParaRPr lang="hu-HU" sz="3000" dirty="0" smtClean="0">
              <a:solidFill>
                <a:srgbClr val="0000CC"/>
              </a:solidFill>
              <a:effectLst>
                <a:outerShdw blurRad="38100" dist="38100" dir="2700000" algn="tl">
                  <a:srgbClr val="000000">
                    <a:alpha val="43137"/>
                  </a:srgbClr>
                </a:outerShdw>
              </a:effectLst>
            </a:endParaRPr>
          </a:p>
          <a:p>
            <a:endParaRPr lang="hu-HU" dirty="0">
              <a:solidFill>
                <a:srgbClr val="0000CC"/>
              </a:solidFill>
              <a:effectLst>
                <a:outerShdw blurRad="38100" dist="38100" dir="2700000" algn="tl">
                  <a:srgbClr val="000000">
                    <a:alpha val="43137"/>
                  </a:srgbClr>
                </a:outerShdw>
              </a:effectLst>
            </a:endParaRPr>
          </a:p>
        </p:txBody>
      </p:sp>
      <p:sp>
        <p:nvSpPr>
          <p:cNvPr id="4" name="Title 1"/>
          <p:cNvSpPr>
            <a:spLocks noGrp="1"/>
          </p:cNvSpPr>
          <p:nvPr>
            <p:ph type="title"/>
          </p:nvPr>
        </p:nvSpPr>
        <p:spPr>
          <a:xfrm>
            <a:off x="457200" y="566738"/>
            <a:ext cx="8229600" cy="1143000"/>
          </a:xfrm>
        </p:spPr>
        <p:txBody>
          <a:bodyPr/>
          <a:lstStyle/>
          <a:p>
            <a:r>
              <a:rPr lang="hu-HU" b="1" spc="300" dirty="0" smtClean="0">
                <a:solidFill>
                  <a:srgbClr val="0000CC"/>
                </a:solidFill>
                <a:effectLst>
                  <a:outerShdw blurRad="38100" dist="38100" dir="2700000" algn="tl">
                    <a:srgbClr val="000000">
                      <a:alpha val="43137"/>
                    </a:srgbClr>
                  </a:outerShdw>
                </a:effectLst>
              </a:rPr>
              <a:t>GENDER–ELMÉLET</a:t>
            </a:r>
            <a:endParaRPr lang="hu-HU" b="1" spc="300"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9129188"/>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1"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1000"/>
                                        <p:tgtEl>
                                          <p:spTgt spid="3">
                                            <p:txEl>
                                              <p:pRg st="0" end="0"/>
                                            </p:txEl>
                                          </p:spTgt>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out)">
                                      <p:cBhvr>
                                        <p:cTn id="15" dur="1000"/>
                                        <p:tgtEl>
                                          <p:spTgt spid="3">
                                            <p:txEl>
                                              <p:pRg st="1" end="1"/>
                                            </p:txEl>
                                          </p:spTgt>
                                        </p:tgtEl>
                                      </p:cBhvr>
                                    </p:animEffect>
                                  </p:childTnLst>
                                </p:cTn>
                              </p:par>
                            </p:childTnLst>
                          </p:cTn>
                        </p:par>
                        <p:par>
                          <p:cTn id="16" fill="hold">
                            <p:stCondLst>
                              <p:cond delay="3000"/>
                            </p:stCondLst>
                            <p:childTnLst>
                              <p:par>
                                <p:cTn id="17" presetID="6" presetClass="entr" presetSubtype="32"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out)">
                                      <p:cBhvr>
                                        <p:cTn id="19" dur="1000"/>
                                        <p:tgtEl>
                                          <p:spTgt spid="3">
                                            <p:txEl>
                                              <p:pRg st="2" end="2"/>
                                            </p:txEl>
                                          </p:spTgt>
                                        </p:tgtEl>
                                      </p:cBhvr>
                                    </p:animEffec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out)">
                                      <p:cBhvr>
                                        <p:cTn id="23" dur="1000"/>
                                        <p:tgtEl>
                                          <p:spTgt spid="3">
                                            <p:txEl>
                                              <p:pRg st="3" end="3"/>
                                            </p:txEl>
                                          </p:spTgt>
                                        </p:tgtEl>
                                      </p:cBhvr>
                                    </p:animEffect>
                                  </p:childTnLst>
                                </p:cTn>
                              </p:par>
                            </p:childTnLst>
                          </p:cTn>
                        </p:par>
                        <p:par>
                          <p:cTn id="24" fill="hold">
                            <p:stCondLst>
                              <p:cond delay="5000"/>
                            </p:stCondLst>
                            <p:childTnLst>
                              <p:par>
                                <p:cTn id="25" presetID="6" presetClass="entr" presetSubtype="32"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out)">
                                      <p:cBhvr>
                                        <p:cTn id="27" dur="1000"/>
                                        <p:tgtEl>
                                          <p:spTgt spid="3">
                                            <p:txEl>
                                              <p:pRg st="4" end="4"/>
                                            </p:txEl>
                                          </p:spTgt>
                                        </p:tgtEl>
                                      </p:cBhvr>
                                    </p:animEffect>
                                  </p:childTnLst>
                                </p:cTn>
                              </p:par>
                            </p:childTnLst>
                          </p:cTn>
                        </p:par>
                        <p:par>
                          <p:cTn id="28" fill="hold">
                            <p:stCondLst>
                              <p:cond delay="6000"/>
                            </p:stCondLst>
                            <p:childTnLst>
                              <p:par>
                                <p:cTn id="29" presetID="6" presetClass="entr" presetSubtype="32"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out)">
                                      <p:cBhvr>
                                        <p:cTn id="31" dur="1000"/>
                                        <p:tgtEl>
                                          <p:spTgt spid="3">
                                            <p:txEl>
                                              <p:pRg st="5" end="5"/>
                                            </p:txEl>
                                          </p:spTgt>
                                        </p:tgtEl>
                                      </p:cBhvr>
                                    </p:animEffect>
                                  </p:childTnLst>
                                </p:cTn>
                              </p:par>
                            </p:childTnLst>
                          </p:cTn>
                        </p:par>
                        <p:par>
                          <p:cTn id="32" fill="hold">
                            <p:stCondLst>
                              <p:cond delay="7000"/>
                            </p:stCondLst>
                            <p:childTnLst>
                              <p:par>
                                <p:cTn id="33" presetID="6" presetClass="entr" presetSubtype="32"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ircle(out)">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11200" y="6019800"/>
            <a:ext cx="7772400" cy="457200"/>
          </a:xfrm>
        </p:spPr>
        <p:txBody>
          <a:bodyPr/>
          <a:lstStyle/>
          <a:p>
            <a:pPr marL="0" indent="0" algn="ctr">
              <a:spcBef>
                <a:spcPts val="0"/>
              </a:spcBef>
              <a:buNone/>
            </a:pPr>
            <a:r>
              <a:rPr lang="hu-HU" sz="2000" dirty="0">
                <a:solidFill>
                  <a:srgbClr val="0000CC"/>
                </a:solidFill>
              </a:rPr>
              <a:t>https://divany.hu/vilagom/2019/01/18/reparativ-terapia</a:t>
            </a:r>
            <a:r>
              <a:rPr lang="hu-HU" sz="2000" dirty="0"/>
              <a:t>/</a:t>
            </a:r>
          </a:p>
          <a:p>
            <a:pPr marL="0" indent="0" algn="ctr">
              <a:spcBef>
                <a:spcPts val="0"/>
              </a:spcBef>
              <a:buNone/>
            </a:pPr>
            <a:endParaRPr lang="hu-HU" sz="2000" dirty="0"/>
          </a:p>
          <a:p>
            <a:pPr marL="0" indent="0">
              <a:buNone/>
            </a:pPr>
            <a:endParaRPr lang="hu-HU" dirty="0" smtClean="0"/>
          </a:p>
        </p:txBody>
      </p:sp>
      <p:pic>
        <p:nvPicPr>
          <p:cNvPr id="7" name="Content Placeholder 4" descr="A gyűlölködés az, ami megbetegíthet"/>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11197" y="546099"/>
            <a:ext cx="7750628" cy="5312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2286000" y="1893055"/>
            <a:ext cx="4572000" cy="400110"/>
          </a:xfrm>
          <a:prstGeom prst="rect">
            <a:avLst/>
          </a:prstGeom>
        </p:spPr>
        <p:txBody>
          <a:bodyPr>
            <a:spAutoFit/>
          </a:bodyPr>
          <a:lstStyle/>
          <a:p>
            <a:endParaRPr lang="hu-HU" sz="2000" dirty="0"/>
          </a:p>
        </p:txBody>
      </p:sp>
    </p:spTree>
    <p:extLst>
      <p:ext uri="{BB962C8B-B14F-4D97-AF65-F5344CB8AC3E}">
        <p14:creationId xmlns:p14="http://schemas.microsoft.com/office/powerpoint/2010/main" val="2727619549"/>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1000"/>
                                        <p:tgtEl>
                                          <p:spTgt spid="7"/>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circle(out)">
                                      <p:cBhvr>
                                        <p:cTn id="11"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spc="500" dirty="0" smtClean="0">
                <a:solidFill>
                  <a:srgbClr val="0000CC"/>
                </a:solidFill>
                <a:effectLst>
                  <a:outerShdw blurRad="38100" dist="38100" dir="2700000" algn="tl">
                    <a:srgbClr val="000000">
                      <a:alpha val="43137"/>
                    </a:srgbClr>
                  </a:outerShdw>
                </a:effectLst>
              </a:rPr>
              <a:t>„PILLANATKÉP”</a:t>
            </a:r>
            <a:endParaRPr lang="hu-HU" b="1" spc="500" dirty="0">
              <a:solidFill>
                <a:srgbClr val="0000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2002971"/>
            <a:ext cx="8719457" cy="4604658"/>
          </a:xfrm>
        </p:spPr>
        <p:txBody>
          <a:bodyPr/>
          <a:lstStyle/>
          <a:p>
            <a:pPr>
              <a:spcBef>
                <a:spcPts val="0"/>
              </a:spcBef>
            </a:pPr>
            <a:r>
              <a:rPr lang="hu-HU" sz="2800" b="1" dirty="0">
                <a:solidFill>
                  <a:srgbClr val="0000CC"/>
                </a:solidFill>
                <a:effectLst>
                  <a:outerShdw blurRad="38100" dist="38100" dir="2700000" algn="tl">
                    <a:srgbClr val="000000">
                      <a:alpha val="43137"/>
                    </a:srgbClr>
                  </a:outerShdw>
                </a:effectLst>
              </a:rPr>
              <a:t>Az éjszaka havazott.</a:t>
            </a:r>
            <a:endParaRPr lang="hu-HU" sz="2800" dirty="0">
              <a:solidFill>
                <a:srgbClr val="0000CC"/>
              </a:solidFill>
              <a:effectLst>
                <a:outerShdw blurRad="38100" dist="38100" dir="2700000" algn="tl">
                  <a:srgbClr val="000000">
                    <a:alpha val="43137"/>
                  </a:srgbClr>
                </a:outerShdw>
              </a:effectLst>
            </a:endParaRPr>
          </a:p>
          <a:p>
            <a:pPr>
              <a:spcBef>
                <a:spcPts val="0"/>
              </a:spcBef>
            </a:pPr>
            <a:r>
              <a:rPr lang="hu-HU" sz="2400" b="1" dirty="0">
                <a:solidFill>
                  <a:srgbClr val="0000CC"/>
                </a:solidFill>
                <a:effectLst>
                  <a:outerShdw blurRad="38100" dist="38100" dir="2700000" algn="tl">
                    <a:srgbClr val="000000">
                      <a:alpha val="43137"/>
                    </a:srgbClr>
                  </a:outerShdw>
                </a:effectLst>
              </a:rPr>
              <a:t>Reggel 8 óra: építettem egy hóembert</a:t>
            </a:r>
            <a:r>
              <a:rPr lang="hu-HU" sz="2400" b="1" dirty="0" smtClean="0">
                <a:solidFill>
                  <a:srgbClr val="0000CC"/>
                </a:solidFill>
                <a:effectLst>
                  <a:outerShdw blurRad="38100" dist="38100" dir="2700000" algn="tl">
                    <a:srgbClr val="000000">
                      <a:alpha val="43137"/>
                    </a:srgbClr>
                  </a:outerShdw>
                </a:effectLst>
              </a:rPr>
              <a:t>.</a:t>
            </a:r>
          </a:p>
          <a:p>
            <a:pPr marL="0" indent="0">
              <a:spcBef>
                <a:spcPts val="0"/>
              </a:spcBef>
              <a:buNone/>
            </a:pPr>
            <a:r>
              <a:rPr lang="hu-HU" sz="2400" dirty="0" smtClean="0">
                <a:solidFill>
                  <a:srgbClr val="0000CC"/>
                </a:solidFill>
                <a:effectLst>
                  <a:outerShdw blurRad="38100" dist="38100" dir="2700000" algn="tl">
                    <a:srgbClr val="000000">
                      <a:alpha val="43137"/>
                    </a:srgbClr>
                  </a:outerShdw>
                </a:effectLst>
              </a:rPr>
              <a:t>   8:10 </a:t>
            </a:r>
            <a:r>
              <a:rPr lang="hu-HU" sz="2400" dirty="0">
                <a:solidFill>
                  <a:srgbClr val="0000CC"/>
                </a:solidFill>
                <a:effectLst>
                  <a:outerShdw blurRad="38100" dist="38100" dir="2700000" algn="tl">
                    <a:srgbClr val="000000">
                      <a:alpha val="43137"/>
                    </a:srgbClr>
                  </a:outerShdw>
                </a:effectLst>
              </a:rPr>
              <a:t>Egy feminista arra járt és kérdőre vont, </a:t>
            </a:r>
            <a:r>
              <a:rPr lang="hu-HU" sz="2400" dirty="0" smtClean="0">
                <a:solidFill>
                  <a:srgbClr val="0000CC"/>
                </a:solidFill>
                <a:effectLst>
                  <a:outerShdw blurRad="38100" dist="38100" dir="2700000" algn="tl">
                    <a:srgbClr val="000000">
                      <a:alpha val="43137"/>
                    </a:srgbClr>
                  </a:outerShdw>
                </a:effectLst>
              </a:rPr>
              <a:t/>
            </a:r>
            <a:br>
              <a:rPr lang="hu-HU" sz="2400" dirty="0" smtClean="0">
                <a:solidFill>
                  <a:srgbClr val="0000CC"/>
                </a:solidFill>
                <a:effectLst>
                  <a:outerShdw blurRad="38100" dist="38100" dir="2700000" algn="tl">
                    <a:srgbClr val="000000">
                      <a:alpha val="43137"/>
                    </a:srgbClr>
                  </a:outerShdw>
                </a:effectLst>
              </a:rPr>
            </a:br>
            <a:r>
              <a:rPr lang="hu-HU" sz="2400" dirty="0" smtClean="0">
                <a:solidFill>
                  <a:srgbClr val="0000CC"/>
                </a:solidFill>
                <a:effectLst>
                  <a:outerShdw blurRad="38100" dist="38100" dir="2700000" algn="tl">
                    <a:srgbClr val="000000">
                      <a:alpha val="43137"/>
                    </a:srgbClr>
                  </a:outerShdw>
                </a:effectLst>
              </a:rPr>
              <a:t>	 miért </a:t>
            </a:r>
            <a:r>
              <a:rPr lang="hu-HU" sz="2400" dirty="0">
                <a:solidFill>
                  <a:srgbClr val="0000CC"/>
                </a:solidFill>
                <a:effectLst>
                  <a:outerShdw blurRad="38100" dist="38100" dir="2700000" algn="tl">
                    <a:srgbClr val="000000">
                      <a:alpha val="43137"/>
                    </a:srgbClr>
                  </a:outerShdw>
                </a:effectLst>
              </a:rPr>
              <a:t>nem </a:t>
            </a:r>
            <a:r>
              <a:rPr lang="hu-HU" sz="2400" dirty="0" smtClean="0">
                <a:solidFill>
                  <a:srgbClr val="0000CC"/>
                </a:solidFill>
                <a:effectLst>
                  <a:outerShdw blurRad="38100" dist="38100" dir="2700000" algn="tl">
                    <a:srgbClr val="000000">
                      <a:alpha val="43137"/>
                    </a:srgbClr>
                  </a:outerShdw>
                </a:effectLst>
              </a:rPr>
              <a:t>egy  </a:t>
            </a:r>
            <a:r>
              <a:rPr lang="hu-HU" sz="2400" dirty="0" err="1" smtClean="0">
                <a:solidFill>
                  <a:srgbClr val="0000CC"/>
                </a:solidFill>
                <a:effectLst>
                  <a:outerShdw blurRad="38100" dist="38100" dir="2700000" algn="tl">
                    <a:srgbClr val="000000">
                      <a:alpha val="43137"/>
                    </a:srgbClr>
                  </a:outerShdw>
                </a:effectLst>
              </a:rPr>
              <a:t>hónőt</a:t>
            </a:r>
            <a:r>
              <a:rPr lang="hu-HU" sz="2400" dirty="0" smtClean="0">
                <a:solidFill>
                  <a:srgbClr val="0000CC"/>
                </a:solidFill>
                <a:effectLst>
                  <a:outerShdw blurRad="38100" dist="38100" dir="2700000" algn="tl">
                    <a:srgbClr val="000000">
                      <a:alpha val="43137"/>
                    </a:srgbClr>
                  </a:outerShdw>
                </a:effectLst>
              </a:rPr>
              <a:t> </a:t>
            </a:r>
            <a:r>
              <a:rPr lang="hu-HU" sz="2400" dirty="0">
                <a:solidFill>
                  <a:srgbClr val="0000CC"/>
                </a:solidFill>
                <a:effectLst>
                  <a:outerShdw blurRad="38100" dist="38100" dir="2700000" algn="tl">
                    <a:srgbClr val="000000">
                      <a:alpha val="43137"/>
                    </a:srgbClr>
                  </a:outerShdw>
                </a:effectLst>
              </a:rPr>
              <a:t>építettem</a:t>
            </a:r>
            <a:r>
              <a:rPr lang="hu-HU" sz="2400" dirty="0" smtClean="0">
                <a:solidFill>
                  <a:srgbClr val="0000CC"/>
                </a:solidFill>
                <a:effectLst>
                  <a:outerShdw blurRad="38100" dist="38100" dir="2700000" algn="tl">
                    <a:srgbClr val="000000">
                      <a:alpha val="43137"/>
                    </a:srgbClr>
                  </a:outerShdw>
                </a:effectLst>
              </a:rPr>
              <a:t>?</a:t>
            </a:r>
          </a:p>
          <a:p>
            <a:pPr marL="0" indent="0">
              <a:spcBef>
                <a:spcPts val="0"/>
              </a:spcBef>
              <a:buNone/>
            </a:pPr>
            <a:r>
              <a:rPr lang="hu-HU" sz="2400" dirty="0">
                <a:solidFill>
                  <a:srgbClr val="0000CC"/>
                </a:solidFill>
                <a:effectLst>
                  <a:outerShdw blurRad="38100" dist="38100" dir="2700000" algn="tl">
                    <a:srgbClr val="000000">
                      <a:alpha val="43137"/>
                    </a:srgbClr>
                  </a:outerShdw>
                </a:effectLst>
              </a:rPr>
              <a:t> </a:t>
            </a:r>
            <a:r>
              <a:rPr lang="hu-HU" sz="2400" dirty="0" smtClean="0">
                <a:solidFill>
                  <a:srgbClr val="0000CC"/>
                </a:solidFill>
                <a:effectLst>
                  <a:outerShdw blurRad="38100" dist="38100" dir="2700000" algn="tl">
                    <a:srgbClr val="000000">
                      <a:alpha val="43137"/>
                    </a:srgbClr>
                  </a:outerShdw>
                </a:effectLst>
              </a:rPr>
              <a:t>  8:15 </a:t>
            </a:r>
            <a:r>
              <a:rPr lang="hu-HU" sz="2400" dirty="0">
                <a:solidFill>
                  <a:srgbClr val="0000CC"/>
                </a:solidFill>
                <a:effectLst>
                  <a:outerShdw blurRad="38100" dist="38100" dir="2700000" algn="tl">
                    <a:srgbClr val="000000">
                      <a:alpha val="43137"/>
                    </a:srgbClr>
                  </a:outerShdw>
                </a:effectLst>
              </a:rPr>
              <a:t>Építettem egy </a:t>
            </a:r>
            <a:r>
              <a:rPr lang="hu-HU" sz="2400" dirty="0" err="1" smtClean="0">
                <a:solidFill>
                  <a:srgbClr val="0000CC"/>
                </a:solidFill>
                <a:effectLst>
                  <a:outerShdw blurRad="38100" dist="38100" dir="2700000" algn="tl">
                    <a:srgbClr val="000000">
                      <a:alpha val="43137"/>
                    </a:srgbClr>
                  </a:outerShdw>
                </a:effectLst>
              </a:rPr>
              <a:t>hónőt</a:t>
            </a:r>
            <a:r>
              <a:rPr lang="hu-HU" sz="2400" dirty="0" smtClean="0">
                <a:solidFill>
                  <a:srgbClr val="0000CC"/>
                </a:solidFill>
                <a:effectLst>
                  <a:outerShdw blurRad="38100" dist="38100" dir="2700000" algn="tl">
                    <a:srgbClr val="000000">
                      <a:alpha val="43137"/>
                    </a:srgbClr>
                  </a:outerShdw>
                </a:effectLst>
              </a:rPr>
              <a:t> is.</a:t>
            </a:r>
          </a:p>
          <a:p>
            <a:pPr marL="0" indent="0">
              <a:spcBef>
                <a:spcPts val="0"/>
              </a:spcBef>
              <a:buNone/>
            </a:pPr>
            <a:r>
              <a:rPr lang="hu-HU" sz="2400" dirty="0" smtClean="0">
                <a:solidFill>
                  <a:srgbClr val="0000CC"/>
                </a:solidFill>
                <a:effectLst>
                  <a:outerShdw blurRad="38100" dist="38100" dir="2700000" algn="tl">
                    <a:srgbClr val="000000">
                      <a:alpha val="43137"/>
                    </a:srgbClr>
                  </a:outerShdw>
                </a:effectLst>
              </a:rPr>
              <a:t>   8:17 </a:t>
            </a:r>
            <a:r>
              <a:rPr lang="hu-HU" sz="2400" dirty="0">
                <a:solidFill>
                  <a:srgbClr val="0000CC"/>
                </a:solidFill>
                <a:effectLst>
                  <a:outerShdw blurRad="38100" dist="38100" dir="2700000" algn="tl">
                    <a:srgbClr val="000000">
                      <a:alpha val="43137"/>
                    </a:srgbClr>
                  </a:outerShdw>
                </a:effectLst>
              </a:rPr>
              <a:t>Feminista szomszédom szememre hányta, </a:t>
            </a:r>
            <a:r>
              <a:rPr lang="hu-HU" sz="2400" dirty="0" smtClean="0">
                <a:solidFill>
                  <a:srgbClr val="0000CC"/>
                </a:solidFill>
                <a:effectLst>
                  <a:outerShdw blurRad="38100" dist="38100" dir="2700000" algn="tl">
                    <a:srgbClr val="000000">
                      <a:alpha val="43137"/>
                    </a:srgbClr>
                  </a:outerShdw>
                </a:effectLst>
              </a:rPr>
              <a:t/>
            </a:r>
            <a:br>
              <a:rPr lang="hu-HU" sz="2400" dirty="0" smtClean="0">
                <a:solidFill>
                  <a:srgbClr val="0000CC"/>
                </a:solidFill>
                <a:effectLst>
                  <a:outerShdw blurRad="38100" dist="38100" dir="2700000" algn="tl">
                    <a:srgbClr val="000000">
                      <a:alpha val="43137"/>
                    </a:srgbClr>
                  </a:outerShdw>
                </a:effectLst>
              </a:rPr>
            </a:br>
            <a:r>
              <a:rPr lang="hu-HU" sz="2400" dirty="0" smtClean="0">
                <a:solidFill>
                  <a:srgbClr val="0000CC"/>
                </a:solidFill>
                <a:effectLst>
                  <a:outerShdw blurRad="38100" dist="38100" dir="2700000" algn="tl">
                    <a:srgbClr val="000000">
                      <a:alpha val="43137"/>
                    </a:srgbClr>
                  </a:outerShdw>
                </a:effectLst>
              </a:rPr>
              <a:t>	 hogy </a:t>
            </a:r>
            <a:r>
              <a:rPr lang="hu-HU" sz="2400" dirty="0">
                <a:solidFill>
                  <a:srgbClr val="0000CC"/>
                </a:solidFill>
                <a:effectLst>
                  <a:outerShdw blurRad="38100" dist="38100" dir="2700000" algn="tl">
                    <a:srgbClr val="000000">
                      <a:alpha val="43137"/>
                    </a:srgbClr>
                  </a:outerShdw>
                </a:effectLst>
              </a:rPr>
              <a:t>a </a:t>
            </a:r>
            <a:r>
              <a:rPr lang="hu-HU" sz="2400" dirty="0" err="1">
                <a:solidFill>
                  <a:srgbClr val="0000CC"/>
                </a:solidFill>
                <a:effectLst>
                  <a:outerShdw blurRad="38100" dist="38100" dir="2700000" algn="tl">
                    <a:srgbClr val="000000">
                      <a:alpha val="43137"/>
                    </a:srgbClr>
                  </a:outerShdw>
                </a:effectLst>
              </a:rPr>
              <a:t>hónőnek</a:t>
            </a:r>
            <a:r>
              <a:rPr lang="hu-HU" sz="2400" dirty="0">
                <a:solidFill>
                  <a:srgbClr val="0000CC"/>
                </a:solidFill>
                <a:effectLst>
                  <a:outerShdw blurRad="38100" dist="38100" dir="2700000" algn="tl">
                    <a:srgbClr val="000000">
                      <a:alpha val="43137"/>
                    </a:srgbClr>
                  </a:outerShdw>
                </a:effectLst>
              </a:rPr>
              <a:t> nagy mellei vannak és ez másutt </a:t>
            </a:r>
            <a:r>
              <a:rPr lang="hu-HU" sz="2400" dirty="0" smtClean="0">
                <a:solidFill>
                  <a:srgbClr val="0000CC"/>
                </a:solidFill>
                <a:effectLst>
                  <a:outerShdw blurRad="38100" dist="38100" dir="2700000" algn="tl">
                    <a:srgbClr val="000000">
                      <a:alpha val="43137"/>
                    </a:srgbClr>
                  </a:outerShdw>
                </a:effectLst>
              </a:rPr>
              <a:t>is</a:t>
            </a:r>
            <a:br>
              <a:rPr lang="hu-HU" sz="2400" dirty="0" smtClean="0">
                <a:solidFill>
                  <a:srgbClr val="0000CC"/>
                </a:solidFill>
                <a:effectLst>
                  <a:outerShdw blurRad="38100" dist="38100" dir="2700000" algn="tl">
                    <a:srgbClr val="000000">
                      <a:alpha val="43137"/>
                    </a:srgbClr>
                  </a:outerShdw>
                </a:effectLst>
              </a:rPr>
            </a:br>
            <a:r>
              <a:rPr lang="hu-HU" sz="2400" dirty="0" smtClean="0">
                <a:solidFill>
                  <a:srgbClr val="0000CC"/>
                </a:solidFill>
                <a:effectLst>
                  <a:outerShdw blurRad="38100" dist="38100" dir="2700000" algn="tl">
                    <a:srgbClr val="000000">
                      <a:alpha val="43137"/>
                    </a:srgbClr>
                  </a:outerShdw>
                </a:effectLst>
              </a:rPr>
              <a:t>	 </a:t>
            </a:r>
            <a:r>
              <a:rPr lang="hu-HU" sz="2400" dirty="0">
                <a:solidFill>
                  <a:srgbClr val="0000CC"/>
                </a:solidFill>
                <a:effectLst>
                  <a:outerShdw blurRad="38100" dist="38100" dir="2700000" algn="tl">
                    <a:srgbClr val="000000">
                      <a:alpha val="43137"/>
                    </a:srgbClr>
                  </a:outerShdw>
                </a:effectLst>
              </a:rPr>
              <a:t>tárgyiasítja a </a:t>
            </a:r>
            <a:r>
              <a:rPr lang="hu-HU" sz="2400" dirty="0" err="1">
                <a:solidFill>
                  <a:srgbClr val="0000CC"/>
                </a:solidFill>
                <a:effectLst>
                  <a:outerShdw blurRad="38100" dist="38100" dir="2700000" algn="tl">
                    <a:srgbClr val="000000">
                      <a:alpha val="43137"/>
                    </a:srgbClr>
                  </a:outerShdw>
                </a:effectLst>
              </a:rPr>
              <a:t>hónőket</a:t>
            </a:r>
            <a:r>
              <a:rPr lang="hu-HU" sz="2400" dirty="0" smtClean="0">
                <a:solidFill>
                  <a:srgbClr val="0000CC"/>
                </a:solidFill>
                <a:effectLst>
                  <a:outerShdw blurRad="38100" dist="38100" dir="2700000" algn="tl">
                    <a:srgbClr val="000000">
                      <a:alpha val="43137"/>
                    </a:srgbClr>
                  </a:outerShdw>
                </a:effectLst>
              </a:rPr>
              <a:t>.</a:t>
            </a:r>
          </a:p>
          <a:p>
            <a:pPr marL="0" indent="0">
              <a:spcBef>
                <a:spcPts val="0"/>
              </a:spcBef>
              <a:buNone/>
            </a:pPr>
            <a:r>
              <a:rPr lang="hu-HU" sz="2400" dirty="0" smtClean="0">
                <a:solidFill>
                  <a:srgbClr val="0000CC"/>
                </a:solidFill>
                <a:effectLst>
                  <a:outerShdw blurRad="38100" dist="38100" dir="2700000" algn="tl">
                    <a:srgbClr val="000000">
                      <a:alpha val="43137"/>
                    </a:srgbClr>
                  </a:outerShdw>
                </a:effectLst>
              </a:rPr>
              <a:t>   8:20 </a:t>
            </a:r>
            <a:r>
              <a:rPr lang="hu-HU" sz="2400" dirty="0">
                <a:solidFill>
                  <a:srgbClr val="0000CC"/>
                </a:solidFill>
                <a:effectLst>
                  <a:outerShdw blurRad="38100" dist="38100" dir="2700000" algn="tl">
                    <a:srgbClr val="000000">
                      <a:alpha val="43137"/>
                    </a:srgbClr>
                  </a:outerShdw>
                </a:effectLst>
              </a:rPr>
              <a:t>A szomszédban élő meleg pár kiborult és rágta a fülemet, </a:t>
            </a:r>
            <a:r>
              <a:rPr lang="hu-HU" sz="2400" dirty="0" smtClean="0">
                <a:solidFill>
                  <a:srgbClr val="0000CC"/>
                </a:solidFill>
                <a:effectLst>
                  <a:outerShdw blurRad="38100" dist="38100" dir="2700000" algn="tl">
                    <a:srgbClr val="000000">
                      <a:alpha val="43137"/>
                    </a:srgbClr>
                  </a:outerShdw>
                </a:effectLst>
              </a:rPr>
              <a:t/>
            </a:r>
            <a:br>
              <a:rPr lang="hu-HU" sz="2400" dirty="0" smtClean="0">
                <a:solidFill>
                  <a:srgbClr val="0000CC"/>
                </a:solidFill>
                <a:effectLst>
                  <a:outerShdw blurRad="38100" dist="38100" dir="2700000" algn="tl">
                    <a:srgbClr val="000000">
                      <a:alpha val="43137"/>
                    </a:srgbClr>
                  </a:outerShdw>
                </a:effectLst>
              </a:rPr>
            </a:br>
            <a:r>
              <a:rPr lang="hu-HU" sz="2400" dirty="0" smtClean="0">
                <a:solidFill>
                  <a:srgbClr val="0000CC"/>
                </a:solidFill>
                <a:effectLst>
                  <a:outerShdw blurRad="38100" dist="38100" dir="2700000" algn="tl">
                    <a:srgbClr val="000000">
                      <a:alpha val="43137"/>
                    </a:srgbClr>
                  </a:outerShdw>
                </a:effectLst>
              </a:rPr>
              <a:t>	 építsek </a:t>
            </a:r>
            <a:r>
              <a:rPr lang="hu-HU" sz="2400" dirty="0">
                <a:solidFill>
                  <a:srgbClr val="0000CC"/>
                </a:solidFill>
                <a:effectLst>
                  <a:outerShdw blurRad="38100" dist="38100" dir="2700000" algn="tl">
                    <a:srgbClr val="000000">
                      <a:alpha val="43137"/>
                    </a:srgbClr>
                  </a:outerShdw>
                </a:effectLst>
              </a:rPr>
              <a:t>ehelyett két hóembert</a:t>
            </a:r>
            <a:r>
              <a:rPr lang="hu-HU" sz="2400" dirty="0" smtClean="0">
                <a:solidFill>
                  <a:srgbClr val="0000CC"/>
                </a:solidFill>
                <a:effectLst>
                  <a:outerShdw blurRad="38100" dist="38100" dir="2700000" algn="tl">
                    <a:srgbClr val="000000">
                      <a:alpha val="43137"/>
                    </a:srgbClr>
                  </a:outerShdw>
                </a:effectLst>
              </a:rPr>
              <a:t>.</a:t>
            </a:r>
          </a:p>
          <a:p>
            <a:pPr marL="0" indent="0">
              <a:spcBef>
                <a:spcPts val="0"/>
              </a:spcBef>
              <a:buNone/>
            </a:pPr>
            <a:r>
              <a:rPr lang="hu-HU" sz="2400" dirty="0" smtClean="0">
                <a:solidFill>
                  <a:srgbClr val="0000CC"/>
                </a:solidFill>
                <a:effectLst>
                  <a:outerShdw blurRad="38100" dist="38100" dir="2700000" algn="tl">
                    <a:srgbClr val="000000">
                      <a:alpha val="43137"/>
                    </a:srgbClr>
                  </a:outerShdw>
                </a:effectLst>
              </a:rPr>
              <a:t>   8:22 </a:t>
            </a:r>
            <a:r>
              <a:rPr lang="hu-HU" sz="2400" dirty="0">
                <a:solidFill>
                  <a:srgbClr val="0000CC"/>
                </a:solidFill>
                <a:effectLst>
                  <a:outerShdw blurRad="38100" dist="38100" dir="2700000" algn="tl">
                    <a:srgbClr val="000000">
                      <a:alpha val="43137"/>
                    </a:srgbClr>
                  </a:outerShdw>
                </a:effectLst>
              </a:rPr>
              <a:t>A </a:t>
            </a:r>
            <a:r>
              <a:rPr lang="hu-HU" sz="2400" dirty="0" err="1">
                <a:solidFill>
                  <a:srgbClr val="0000CC"/>
                </a:solidFill>
                <a:effectLst>
                  <a:outerShdw blurRad="38100" dist="38100" dir="2700000" algn="tl">
                    <a:srgbClr val="000000">
                      <a:alpha val="43137"/>
                    </a:srgbClr>
                  </a:outerShdw>
                </a:effectLst>
              </a:rPr>
              <a:t>transznemű</a:t>
            </a:r>
            <a:r>
              <a:rPr lang="hu-HU" sz="2400" dirty="0">
                <a:solidFill>
                  <a:srgbClr val="0000CC"/>
                </a:solidFill>
                <a:effectLst>
                  <a:outerShdw blurRad="38100" dist="38100" dir="2700000" algn="tl">
                    <a:srgbClr val="000000">
                      <a:alpha val="43137"/>
                    </a:srgbClr>
                  </a:outerShdw>
                </a:effectLst>
              </a:rPr>
              <a:t> </a:t>
            </a:r>
            <a:r>
              <a:rPr lang="hu-HU" sz="2400" dirty="0" err="1">
                <a:solidFill>
                  <a:srgbClr val="0000CC"/>
                </a:solidFill>
                <a:effectLst>
                  <a:outerShdw blurRad="38100" dist="38100" dir="2700000" algn="tl">
                    <a:srgbClr val="000000">
                      <a:alpha val="43137"/>
                    </a:srgbClr>
                  </a:outerShdw>
                </a:effectLst>
              </a:rPr>
              <a:t>férfi...nő...személy</a:t>
            </a:r>
            <a:r>
              <a:rPr lang="hu-HU" sz="2400" dirty="0">
                <a:solidFill>
                  <a:srgbClr val="0000CC"/>
                </a:solidFill>
                <a:effectLst>
                  <a:outerShdw blurRad="38100" dist="38100" dir="2700000" algn="tl">
                    <a:srgbClr val="000000">
                      <a:alpha val="43137"/>
                    </a:srgbClr>
                  </a:outerShdw>
                </a:effectLst>
              </a:rPr>
              <a:t> kérdőre vont, </a:t>
            </a:r>
            <a:r>
              <a:rPr lang="hu-HU" sz="2400" dirty="0" smtClean="0">
                <a:solidFill>
                  <a:srgbClr val="0000CC"/>
                </a:solidFill>
                <a:effectLst>
                  <a:outerShdw blurRad="38100" dist="38100" dir="2700000" algn="tl">
                    <a:srgbClr val="000000">
                      <a:alpha val="43137"/>
                    </a:srgbClr>
                  </a:outerShdw>
                </a:effectLst>
              </a:rPr>
              <a:t/>
            </a:r>
            <a:br>
              <a:rPr lang="hu-HU" sz="2400" dirty="0" smtClean="0">
                <a:solidFill>
                  <a:srgbClr val="0000CC"/>
                </a:solidFill>
                <a:effectLst>
                  <a:outerShdw blurRad="38100" dist="38100" dir="2700000" algn="tl">
                    <a:srgbClr val="000000">
                      <a:alpha val="43137"/>
                    </a:srgbClr>
                  </a:outerShdw>
                </a:effectLst>
              </a:rPr>
            </a:br>
            <a:r>
              <a:rPr lang="hu-HU" sz="2400" dirty="0" smtClean="0">
                <a:solidFill>
                  <a:srgbClr val="0000CC"/>
                </a:solidFill>
                <a:effectLst>
                  <a:outerShdw blurRad="38100" dist="38100" dir="2700000" algn="tl">
                    <a:srgbClr val="000000">
                      <a:alpha val="43137"/>
                    </a:srgbClr>
                  </a:outerShdw>
                </a:effectLst>
              </a:rPr>
              <a:t>	 miért </a:t>
            </a:r>
            <a:r>
              <a:rPr lang="hu-HU" sz="2400" dirty="0">
                <a:solidFill>
                  <a:srgbClr val="0000CC"/>
                </a:solidFill>
                <a:effectLst>
                  <a:outerShdw blurRad="38100" dist="38100" dir="2700000" algn="tl">
                    <a:srgbClr val="000000">
                      <a:alpha val="43137"/>
                    </a:srgbClr>
                  </a:outerShdw>
                </a:effectLst>
              </a:rPr>
              <a:t>nem építek egyetlen hóembert, levehető részekkel.</a:t>
            </a:r>
            <a:br>
              <a:rPr lang="hu-HU" sz="2400" dirty="0">
                <a:solidFill>
                  <a:srgbClr val="0000CC"/>
                </a:solidFill>
                <a:effectLst>
                  <a:outerShdw blurRad="38100" dist="38100" dir="2700000" algn="tl">
                    <a:srgbClr val="000000">
                      <a:alpha val="43137"/>
                    </a:srgbClr>
                  </a:outerShdw>
                </a:effectLst>
              </a:rPr>
            </a:br>
            <a:endParaRPr lang="hu-HU" sz="2400"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2779010"/>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1000"/>
                                        <p:tgtEl>
                                          <p:spTgt spid="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30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50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7000"/>
                            </p:stCondLst>
                            <p:childTnLst>
                              <p:par>
                                <p:cTn id="24" presetID="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9000"/>
                            </p:stCondLst>
                            <p:childTnLst>
                              <p:par>
                                <p:cTn id="29" presetID="2"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1000"/>
                            </p:stCondLst>
                            <p:childTnLst>
                              <p:par>
                                <p:cTn id="34" presetID="2" presetClass="entr" presetSubtype="4"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3000"/>
                            </p:stCondLst>
                            <p:childTnLst>
                              <p:par>
                                <p:cTn id="39" presetID="2" presetClass="entr" presetSubtype="4"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51543"/>
            <a:ext cx="8719457" cy="6106886"/>
          </a:xfrm>
        </p:spPr>
        <p:txBody>
          <a:bodyPr/>
          <a:lstStyle/>
          <a:p>
            <a:r>
              <a:rPr lang="hu-HU" sz="2400" b="1" dirty="0" smtClean="0">
                <a:solidFill>
                  <a:srgbClr val="0000CC"/>
                </a:solidFill>
                <a:effectLst>
                  <a:outerShdw blurRad="38100" dist="38100" dir="2700000" algn="tl">
                    <a:srgbClr val="000000">
                      <a:alpha val="43137"/>
                    </a:srgbClr>
                  </a:outerShdw>
                </a:effectLst>
              </a:rPr>
              <a:t>Reggel </a:t>
            </a:r>
            <a:r>
              <a:rPr lang="hu-HU" sz="2400" b="1" dirty="0">
                <a:solidFill>
                  <a:srgbClr val="0000CC"/>
                </a:solidFill>
                <a:effectLst>
                  <a:outerShdw blurRad="38100" dist="38100" dir="2700000" algn="tl">
                    <a:srgbClr val="000000">
                      <a:alpha val="43137"/>
                    </a:srgbClr>
                  </a:outerShdw>
                </a:effectLst>
              </a:rPr>
              <a:t>8 óra: építettem egy </a:t>
            </a:r>
            <a:r>
              <a:rPr lang="hu-HU" sz="2400" b="1" dirty="0" smtClean="0">
                <a:solidFill>
                  <a:srgbClr val="0000CC"/>
                </a:solidFill>
                <a:effectLst>
                  <a:outerShdw blurRad="38100" dist="38100" dir="2700000" algn="tl">
                    <a:srgbClr val="000000">
                      <a:alpha val="43137"/>
                    </a:srgbClr>
                  </a:outerShdw>
                </a:effectLst>
              </a:rPr>
              <a:t>hóembert…</a:t>
            </a:r>
          </a:p>
          <a:p>
            <a:pPr marL="0" indent="0">
              <a:spcBef>
                <a:spcPts val="0"/>
              </a:spcBef>
              <a:buNone/>
            </a:pPr>
            <a:r>
              <a:rPr lang="hu-HU" sz="2400" dirty="0" smtClean="0">
                <a:solidFill>
                  <a:srgbClr val="0000CC"/>
                </a:solidFill>
                <a:effectLst>
                  <a:outerShdw blurRad="38100" dist="38100" dir="2700000" algn="tl">
                    <a:srgbClr val="000000">
                      <a:alpha val="43137"/>
                    </a:srgbClr>
                  </a:outerShdw>
                </a:effectLst>
              </a:rPr>
              <a:t>   8:26 </a:t>
            </a:r>
            <a:r>
              <a:rPr lang="hu-HU" sz="2400" dirty="0">
                <a:solidFill>
                  <a:srgbClr val="0000CC"/>
                </a:solidFill>
                <a:effectLst>
                  <a:outerShdw blurRad="38100" dist="38100" dir="2700000" algn="tl">
                    <a:srgbClr val="000000">
                      <a:alpha val="43137"/>
                    </a:srgbClr>
                  </a:outerShdw>
                </a:effectLst>
              </a:rPr>
              <a:t>Az utca végén lakó </a:t>
            </a:r>
            <a:r>
              <a:rPr lang="hu-HU" sz="2400" dirty="0" err="1">
                <a:solidFill>
                  <a:srgbClr val="0000CC"/>
                </a:solidFill>
                <a:effectLst>
                  <a:outerShdw blurRad="38100" dist="38100" dir="2700000" algn="tl">
                    <a:srgbClr val="000000">
                      <a:alpha val="43137"/>
                    </a:srgbClr>
                  </a:outerShdw>
                </a:effectLst>
              </a:rPr>
              <a:t>vegánok</a:t>
            </a:r>
            <a:r>
              <a:rPr lang="hu-HU" sz="2400" dirty="0">
                <a:solidFill>
                  <a:srgbClr val="0000CC"/>
                </a:solidFill>
                <a:effectLst>
                  <a:outerShdw blurRad="38100" dist="38100" dir="2700000" algn="tl">
                    <a:srgbClr val="000000">
                      <a:alpha val="43137"/>
                    </a:srgbClr>
                  </a:outerShdw>
                </a:effectLst>
              </a:rPr>
              <a:t> panaszkodtak, </a:t>
            </a:r>
            <a:r>
              <a:rPr lang="hu-HU" sz="2400" dirty="0" smtClean="0">
                <a:solidFill>
                  <a:srgbClr val="0000CC"/>
                </a:solidFill>
                <a:effectLst>
                  <a:outerShdw blurRad="38100" dist="38100" dir="2700000" algn="tl">
                    <a:srgbClr val="000000">
                      <a:alpha val="43137"/>
                    </a:srgbClr>
                  </a:outerShdw>
                </a:effectLst>
              </a:rPr>
              <a:t>hogy </a:t>
            </a:r>
            <a:r>
              <a:rPr lang="hu-HU" sz="2400" dirty="0">
                <a:solidFill>
                  <a:srgbClr val="0000CC"/>
                </a:solidFill>
                <a:effectLst>
                  <a:outerShdw blurRad="38100" dist="38100" dir="2700000" algn="tl">
                    <a:srgbClr val="000000">
                      <a:alpha val="43137"/>
                    </a:srgbClr>
                  </a:outerShdw>
                </a:effectLst>
              </a:rPr>
              <a:t>a </a:t>
            </a:r>
            <a:r>
              <a:rPr lang="hu-HU" sz="2400" dirty="0" smtClean="0">
                <a:solidFill>
                  <a:srgbClr val="0000CC"/>
                </a:solidFill>
                <a:effectLst>
                  <a:outerShdw blurRad="38100" dist="38100" dir="2700000" algn="tl">
                    <a:srgbClr val="000000">
                      <a:alpha val="43137"/>
                    </a:srgbClr>
                  </a:outerShdw>
                </a:effectLst>
              </a:rPr>
              <a:t>	répaorrot </a:t>
            </a:r>
            <a:r>
              <a:rPr lang="hu-HU" sz="2400" dirty="0">
                <a:solidFill>
                  <a:srgbClr val="0000CC"/>
                </a:solidFill>
                <a:effectLst>
                  <a:outerShdw blurRad="38100" dist="38100" dir="2700000" algn="tl">
                    <a:srgbClr val="000000">
                      <a:alpha val="43137"/>
                    </a:srgbClr>
                  </a:outerShdw>
                </a:effectLst>
              </a:rPr>
              <a:t>nem lehet hóemberek </a:t>
            </a:r>
            <a:r>
              <a:rPr lang="hu-HU" sz="2400" dirty="0" smtClean="0">
                <a:solidFill>
                  <a:srgbClr val="0000CC"/>
                </a:solidFill>
                <a:effectLst>
                  <a:outerShdw blurRad="38100" dist="38100" dir="2700000" algn="tl">
                    <a:srgbClr val="000000">
                      <a:alpha val="43137"/>
                    </a:srgbClr>
                  </a:outerShdw>
                </a:effectLst>
              </a:rPr>
              <a:t>dekorálására </a:t>
            </a:r>
            <a:r>
              <a:rPr lang="hu-HU" sz="2400" dirty="0">
                <a:solidFill>
                  <a:srgbClr val="0000CC"/>
                </a:solidFill>
                <a:effectLst>
                  <a:outerShdw blurRad="38100" dist="38100" dir="2700000" algn="tl">
                    <a:srgbClr val="000000">
                      <a:alpha val="43137"/>
                    </a:srgbClr>
                  </a:outerShdw>
                </a:effectLst>
              </a:rPr>
              <a:t>használni</a:t>
            </a:r>
            <a:r>
              <a:rPr lang="hu-HU" sz="2400" dirty="0" smtClean="0">
                <a:solidFill>
                  <a:srgbClr val="0000CC"/>
                </a:solidFill>
                <a:effectLst>
                  <a:outerShdw blurRad="38100" dist="38100" dir="2700000" algn="tl">
                    <a:srgbClr val="000000">
                      <a:alpha val="43137"/>
                    </a:srgbClr>
                  </a:outerShdw>
                </a:effectLst>
              </a:rPr>
              <a:t>.</a:t>
            </a:r>
          </a:p>
          <a:p>
            <a:pPr marL="0" indent="0">
              <a:spcBef>
                <a:spcPts val="0"/>
              </a:spcBef>
              <a:buNone/>
            </a:pPr>
            <a:r>
              <a:rPr lang="hu-HU" sz="2400" dirty="0" smtClean="0">
                <a:solidFill>
                  <a:srgbClr val="0000CC"/>
                </a:solidFill>
                <a:effectLst>
                  <a:outerShdw blurRad="38100" dist="38100" dir="2700000" algn="tl">
                    <a:srgbClr val="000000">
                      <a:alpha val="43137"/>
                    </a:srgbClr>
                  </a:outerShdw>
                </a:effectLst>
              </a:rPr>
              <a:t>   8:28 </a:t>
            </a:r>
            <a:r>
              <a:rPr lang="hu-HU" sz="2400" dirty="0">
                <a:solidFill>
                  <a:srgbClr val="0000CC"/>
                </a:solidFill>
                <a:effectLst>
                  <a:outerShdw blurRad="38100" dist="38100" dir="2700000" algn="tl">
                    <a:srgbClr val="000000">
                      <a:alpha val="43137"/>
                    </a:srgbClr>
                  </a:outerShdw>
                </a:effectLst>
              </a:rPr>
              <a:t>Rasszistának neveztek, mert a hóemberek fehérek voltak</a:t>
            </a:r>
            <a:r>
              <a:rPr lang="hu-HU" sz="2400" dirty="0" smtClean="0">
                <a:solidFill>
                  <a:srgbClr val="0000CC"/>
                </a:solidFill>
                <a:effectLst>
                  <a:outerShdw blurRad="38100" dist="38100" dir="2700000" algn="tl">
                    <a:srgbClr val="000000">
                      <a:alpha val="43137"/>
                    </a:srgbClr>
                  </a:outerShdw>
                </a:effectLst>
              </a:rPr>
              <a:t>.</a:t>
            </a:r>
          </a:p>
          <a:p>
            <a:pPr marL="0" indent="0">
              <a:spcBef>
                <a:spcPts val="0"/>
              </a:spcBef>
              <a:buNone/>
            </a:pPr>
            <a:r>
              <a:rPr lang="hu-HU" sz="2400" dirty="0" smtClean="0">
                <a:solidFill>
                  <a:srgbClr val="0000CC"/>
                </a:solidFill>
                <a:effectLst>
                  <a:outerShdw blurRad="38100" dist="38100" dir="2700000" algn="tl">
                    <a:srgbClr val="000000">
                      <a:alpha val="43137"/>
                    </a:srgbClr>
                  </a:outerShdw>
                </a:effectLst>
              </a:rPr>
              <a:t>   8:30 </a:t>
            </a:r>
            <a:r>
              <a:rPr lang="hu-HU" sz="2400" dirty="0">
                <a:solidFill>
                  <a:srgbClr val="0000CC"/>
                </a:solidFill>
                <a:effectLst>
                  <a:outerShdw blurRad="38100" dist="38100" dir="2700000" algn="tl">
                    <a:srgbClr val="000000">
                      <a:alpha val="43137"/>
                    </a:srgbClr>
                  </a:outerShdw>
                </a:effectLst>
              </a:rPr>
              <a:t>A szemben lakó muszlim úr követelte, </a:t>
            </a:r>
            <a:r>
              <a:rPr lang="hu-HU" sz="2400" dirty="0" smtClean="0">
                <a:solidFill>
                  <a:srgbClr val="0000CC"/>
                </a:solidFill>
                <a:effectLst>
                  <a:outerShdw blurRad="38100" dist="38100" dir="2700000" algn="tl">
                    <a:srgbClr val="000000">
                      <a:alpha val="43137"/>
                    </a:srgbClr>
                  </a:outerShdw>
                </a:effectLst>
              </a:rPr>
              <a:t/>
            </a:r>
            <a:br>
              <a:rPr lang="hu-HU" sz="2400" dirty="0" smtClean="0">
                <a:solidFill>
                  <a:srgbClr val="0000CC"/>
                </a:solidFill>
                <a:effectLst>
                  <a:outerShdw blurRad="38100" dist="38100" dir="2700000" algn="tl">
                    <a:srgbClr val="000000">
                      <a:alpha val="43137"/>
                    </a:srgbClr>
                  </a:outerShdw>
                </a:effectLst>
              </a:rPr>
            </a:br>
            <a:r>
              <a:rPr lang="hu-HU" sz="2400" dirty="0" smtClean="0">
                <a:solidFill>
                  <a:srgbClr val="0000CC"/>
                </a:solidFill>
                <a:effectLst>
                  <a:outerShdw blurRad="38100" dist="38100" dir="2700000" algn="tl">
                    <a:srgbClr val="000000">
                      <a:alpha val="43137"/>
                    </a:srgbClr>
                  </a:outerShdw>
                </a:effectLst>
              </a:rPr>
              <a:t>	 hogy </a:t>
            </a:r>
            <a:r>
              <a:rPr lang="hu-HU" sz="2400" dirty="0">
                <a:solidFill>
                  <a:srgbClr val="0000CC"/>
                </a:solidFill>
                <a:effectLst>
                  <a:outerShdw blurRad="38100" dist="38100" dir="2700000" algn="tl">
                    <a:srgbClr val="000000">
                      <a:alpha val="43137"/>
                    </a:srgbClr>
                  </a:outerShdw>
                </a:effectLst>
              </a:rPr>
              <a:t>a </a:t>
            </a:r>
            <a:r>
              <a:rPr lang="hu-HU" sz="2400" dirty="0" err="1">
                <a:solidFill>
                  <a:srgbClr val="0000CC"/>
                </a:solidFill>
                <a:effectLst>
                  <a:outerShdw blurRad="38100" dist="38100" dir="2700000" algn="tl">
                    <a:srgbClr val="000000">
                      <a:alpha val="43137"/>
                    </a:srgbClr>
                  </a:outerShdw>
                </a:effectLst>
              </a:rPr>
              <a:t>hónő</a:t>
            </a:r>
            <a:r>
              <a:rPr lang="hu-HU" sz="2400" dirty="0">
                <a:solidFill>
                  <a:srgbClr val="0000CC"/>
                </a:solidFill>
                <a:effectLst>
                  <a:outerShdw blurRad="38100" dist="38100" dir="2700000" algn="tl">
                    <a:srgbClr val="000000">
                      <a:alpha val="43137"/>
                    </a:srgbClr>
                  </a:outerShdw>
                </a:effectLst>
              </a:rPr>
              <a:t> viseljen </a:t>
            </a:r>
            <a:r>
              <a:rPr lang="hu-HU" sz="2400" dirty="0" smtClean="0">
                <a:solidFill>
                  <a:srgbClr val="0000CC"/>
                </a:solidFill>
                <a:effectLst>
                  <a:outerShdw blurRad="38100" dist="38100" dir="2700000" algn="tl">
                    <a:srgbClr val="000000">
                      <a:alpha val="43137"/>
                    </a:srgbClr>
                  </a:outerShdw>
                </a:effectLst>
              </a:rPr>
              <a:t>burkát.</a:t>
            </a:r>
          </a:p>
          <a:p>
            <a:pPr marL="0" indent="0">
              <a:spcBef>
                <a:spcPts val="0"/>
              </a:spcBef>
              <a:buNone/>
            </a:pPr>
            <a:r>
              <a:rPr lang="hu-HU" sz="2400" dirty="0" smtClean="0">
                <a:solidFill>
                  <a:srgbClr val="0000CC"/>
                </a:solidFill>
                <a:effectLst>
                  <a:outerShdw blurRad="38100" dist="38100" dir="2700000" algn="tl">
                    <a:srgbClr val="000000">
                      <a:alpha val="43137"/>
                    </a:srgbClr>
                  </a:outerShdw>
                </a:effectLst>
              </a:rPr>
              <a:t>   8:40 </a:t>
            </a:r>
            <a:r>
              <a:rPr lang="hu-HU" sz="2400" dirty="0">
                <a:solidFill>
                  <a:srgbClr val="0000CC"/>
                </a:solidFill>
                <a:effectLst>
                  <a:outerShdw blurRad="38100" dist="38100" dir="2700000" algn="tl">
                    <a:srgbClr val="000000">
                      <a:alpha val="43137"/>
                    </a:srgbClr>
                  </a:outerShdw>
                </a:effectLst>
              </a:rPr>
              <a:t>Kiérkezett a rendőrség, amiatt, hogy valakit </a:t>
            </a:r>
            <a:r>
              <a:rPr lang="hu-HU" sz="2400" dirty="0" smtClean="0">
                <a:solidFill>
                  <a:srgbClr val="0000CC"/>
                </a:solidFill>
                <a:effectLst>
                  <a:outerShdw blurRad="38100" dist="38100" dir="2700000" algn="tl">
                    <a:srgbClr val="000000">
                      <a:alpha val="43137"/>
                    </a:srgbClr>
                  </a:outerShdw>
                </a:effectLst>
              </a:rPr>
              <a:t>megsértettek.</a:t>
            </a:r>
          </a:p>
          <a:p>
            <a:pPr marL="0" indent="0">
              <a:spcBef>
                <a:spcPts val="0"/>
              </a:spcBef>
              <a:buNone/>
            </a:pPr>
            <a:r>
              <a:rPr lang="hu-HU" sz="2400" dirty="0" smtClean="0">
                <a:solidFill>
                  <a:srgbClr val="0000CC"/>
                </a:solidFill>
                <a:effectLst>
                  <a:outerShdw blurRad="38100" dist="38100" dir="2700000" algn="tl">
                    <a:srgbClr val="000000">
                      <a:alpha val="43137"/>
                    </a:srgbClr>
                  </a:outerShdw>
                </a:effectLst>
              </a:rPr>
              <a:t>   8:42 </a:t>
            </a:r>
            <a:r>
              <a:rPr lang="hu-HU" sz="2400" dirty="0">
                <a:solidFill>
                  <a:srgbClr val="0000CC"/>
                </a:solidFill>
                <a:effectLst>
                  <a:outerShdw blurRad="38100" dist="38100" dir="2700000" algn="tl">
                    <a:srgbClr val="000000">
                      <a:alpha val="43137"/>
                    </a:srgbClr>
                  </a:outerShdw>
                </a:effectLst>
              </a:rPr>
              <a:t>A feminista szomszéd ezúttal a </a:t>
            </a:r>
            <a:r>
              <a:rPr lang="hu-HU" sz="2400" dirty="0" err="1">
                <a:solidFill>
                  <a:srgbClr val="0000CC"/>
                </a:solidFill>
                <a:effectLst>
                  <a:outerShdw blurRad="38100" dist="38100" dir="2700000" algn="tl">
                    <a:srgbClr val="000000">
                      <a:alpha val="43137"/>
                    </a:srgbClr>
                  </a:outerShdw>
                </a:effectLst>
              </a:rPr>
              <a:t>hónő</a:t>
            </a:r>
            <a:r>
              <a:rPr lang="hu-HU" sz="2400" dirty="0">
                <a:solidFill>
                  <a:srgbClr val="0000CC"/>
                </a:solidFill>
                <a:effectLst>
                  <a:outerShdw blurRad="38100" dist="38100" dir="2700000" algn="tl">
                    <a:srgbClr val="000000">
                      <a:alpha val="43137"/>
                    </a:srgbClr>
                  </a:outerShdw>
                </a:effectLst>
              </a:rPr>
              <a:t> kezében lévő </a:t>
            </a:r>
            <a:r>
              <a:rPr lang="hu-HU" sz="2400" dirty="0" smtClean="0">
                <a:solidFill>
                  <a:srgbClr val="0000CC"/>
                </a:solidFill>
                <a:effectLst>
                  <a:outerShdw blurRad="38100" dist="38100" dir="2700000" algn="tl">
                    <a:srgbClr val="000000">
                      <a:alpha val="43137"/>
                    </a:srgbClr>
                  </a:outerShdw>
                </a:effectLst>
              </a:rPr>
              <a:t>partvis</a:t>
            </a:r>
            <a:br>
              <a:rPr lang="hu-HU" sz="2400" dirty="0" smtClean="0">
                <a:solidFill>
                  <a:srgbClr val="0000CC"/>
                </a:solidFill>
                <a:effectLst>
                  <a:outerShdw blurRad="38100" dist="38100" dir="2700000" algn="tl">
                    <a:srgbClr val="000000">
                      <a:alpha val="43137"/>
                    </a:srgbClr>
                  </a:outerShdw>
                </a:effectLst>
              </a:rPr>
            </a:br>
            <a:r>
              <a:rPr lang="hu-HU" sz="2400" dirty="0" smtClean="0">
                <a:solidFill>
                  <a:srgbClr val="0000CC"/>
                </a:solidFill>
                <a:effectLst>
                  <a:outerShdw blurRad="38100" dist="38100" dir="2700000" algn="tl">
                    <a:srgbClr val="000000">
                      <a:alpha val="43137"/>
                    </a:srgbClr>
                  </a:outerShdw>
                </a:effectLst>
              </a:rPr>
              <a:t>	 </a:t>
            </a:r>
            <a:r>
              <a:rPr lang="hu-HU" sz="2400" dirty="0">
                <a:solidFill>
                  <a:srgbClr val="0000CC"/>
                </a:solidFill>
                <a:effectLst>
                  <a:outerShdw blurRad="38100" dist="38100" dir="2700000" algn="tl">
                    <a:srgbClr val="000000">
                      <a:alpha val="43137"/>
                    </a:srgbClr>
                  </a:outerShdw>
                </a:effectLst>
              </a:rPr>
              <a:t>eltávolítását követelte, mert ez a nők háziasszonyi </a:t>
            </a:r>
            <a:r>
              <a:rPr lang="hu-HU" sz="2400" dirty="0" smtClean="0">
                <a:solidFill>
                  <a:srgbClr val="0000CC"/>
                </a:solidFill>
                <a:effectLst>
                  <a:outerShdw blurRad="38100" dist="38100" dir="2700000" algn="tl">
                    <a:srgbClr val="000000">
                      <a:alpha val="43137"/>
                    </a:srgbClr>
                  </a:outerShdw>
                </a:effectLst>
              </a:rPr>
              <a:t>szerepét</a:t>
            </a:r>
            <a:br>
              <a:rPr lang="hu-HU" sz="2400" dirty="0" smtClean="0">
                <a:solidFill>
                  <a:srgbClr val="0000CC"/>
                </a:solidFill>
                <a:effectLst>
                  <a:outerShdw blurRad="38100" dist="38100" dir="2700000" algn="tl">
                    <a:srgbClr val="000000">
                      <a:alpha val="43137"/>
                    </a:srgbClr>
                  </a:outerShdw>
                </a:effectLst>
              </a:rPr>
            </a:br>
            <a:r>
              <a:rPr lang="hu-HU" sz="2400" dirty="0" smtClean="0">
                <a:solidFill>
                  <a:srgbClr val="0000CC"/>
                </a:solidFill>
                <a:effectLst>
                  <a:outerShdw blurRad="38100" dist="38100" dir="2700000" algn="tl">
                    <a:srgbClr val="000000">
                      <a:alpha val="43137"/>
                    </a:srgbClr>
                  </a:outerShdw>
                </a:effectLst>
              </a:rPr>
              <a:t>	 </a:t>
            </a:r>
            <a:r>
              <a:rPr lang="hu-HU" sz="2400" dirty="0">
                <a:solidFill>
                  <a:srgbClr val="0000CC"/>
                </a:solidFill>
                <a:effectLst>
                  <a:outerShdw blurRad="38100" dist="38100" dir="2700000" algn="tl">
                    <a:srgbClr val="000000">
                      <a:alpha val="43137"/>
                    </a:srgbClr>
                  </a:outerShdw>
                </a:effectLst>
              </a:rPr>
              <a:t>jelképezte</a:t>
            </a:r>
            <a:r>
              <a:rPr lang="hu-HU" sz="2400" dirty="0" smtClean="0">
                <a:solidFill>
                  <a:srgbClr val="0000CC"/>
                </a:solidFill>
                <a:effectLst>
                  <a:outerShdw blurRad="38100" dist="38100" dir="2700000" algn="tl">
                    <a:srgbClr val="000000">
                      <a:alpha val="43137"/>
                    </a:srgbClr>
                  </a:outerShdw>
                </a:effectLst>
              </a:rPr>
              <a:t>.</a:t>
            </a:r>
          </a:p>
          <a:p>
            <a:pPr marL="0" indent="0">
              <a:spcBef>
                <a:spcPts val="0"/>
              </a:spcBef>
              <a:buNone/>
            </a:pPr>
            <a:r>
              <a:rPr lang="hu-HU" sz="2400" dirty="0" smtClean="0">
                <a:solidFill>
                  <a:srgbClr val="0000CC"/>
                </a:solidFill>
                <a:effectLst>
                  <a:outerShdw blurRad="38100" dist="38100" dir="2700000" algn="tl">
                    <a:srgbClr val="000000">
                      <a:alpha val="43137"/>
                    </a:srgbClr>
                  </a:outerShdw>
                </a:effectLst>
              </a:rPr>
              <a:t>   8:43 </a:t>
            </a:r>
            <a:r>
              <a:rPr lang="hu-HU" sz="2400" dirty="0">
                <a:solidFill>
                  <a:srgbClr val="0000CC"/>
                </a:solidFill>
                <a:effectLst>
                  <a:outerShdw blurRad="38100" dist="38100" dir="2700000" algn="tl">
                    <a:srgbClr val="000000">
                      <a:alpha val="43137"/>
                    </a:srgbClr>
                  </a:outerShdw>
                </a:effectLst>
              </a:rPr>
              <a:t>Megjelent az önkormányzat emberi méltóságért felelős</a:t>
            </a:r>
            <a:br>
              <a:rPr lang="hu-HU" sz="2400" dirty="0">
                <a:solidFill>
                  <a:srgbClr val="0000CC"/>
                </a:solidFill>
                <a:effectLst>
                  <a:outerShdw blurRad="38100" dist="38100" dir="2700000" algn="tl">
                    <a:srgbClr val="000000">
                      <a:alpha val="43137"/>
                    </a:srgbClr>
                  </a:outerShdw>
                </a:effectLst>
              </a:rPr>
            </a:br>
            <a:r>
              <a:rPr lang="hu-HU" sz="2400" dirty="0">
                <a:solidFill>
                  <a:srgbClr val="0000CC"/>
                </a:solidFill>
                <a:effectLst>
                  <a:outerShdw blurRad="38100" dist="38100" dir="2700000" algn="tl">
                    <a:srgbClr val="000000">
                      <a:alpha val="43137"/>
                    </a:srgbClr>
                  </a:outerShdw>
                </a:effectLst>
              </a:rPr>
              <a:t>	 tisztviselője és megfenyegetett, hogy kilakoltatnak</a:t>
            </a:r>
            <a:r>
              <a:rPr lang="hu-HU" sz="2400" dirty="0" smtClean="0">
                <a:solidFill>
                  <a:srgbClr val="0000CC"/>
                </a:solidFill>
                <a:effectLst>
                  <a:outerShdw blurRad="38100" dist="38100" dir="2700000" algn="tl">
                    <a:srgbClr val="000000">
                      <a:alpha val="43137"/>
                    </a:srgbClr>
                  </a:outerShdw>
                </a:effectLst>
              </a:rPr>
              <a:t>.</a:t>
            </a:r>
          </a:p>
          <a:p>
            <a:pPr marL="0" indent="0">
              <a:spcBef>
                <a:spcPts val="0"/>
              </a:spcBef>
              <a:buNone/>
            </a:pPr>
            <a:r>
              <a:rPr lang="hu-HU" sz="2400" dirty="0" smtClean="0">
                <a:solidFill>
                  <a:srgbClr val="0000CC"/>
                </a:solidFill>
                <a:effectLst>
                  <a:outerShdw blurRad="38100" dist="38100" dir="2700000" algn="tl">
                    <a:srgbClr val="000000">
                      <a:alpha val="43137"/>
                    </a:srgbClr>
                  </a:outerShdw>
                </a:effectLst>
              </a:rPr>
              <a:t>   </a:t>
            </a:r>
            <a:r>
              <a:rPr lang="hu-HU" sz="2400" dirty="0">
                <a:solidFill>
                  <a:srgbClr val="0000CC"/>
                </a:solidFill>
                <a:effectLst>
                  <a:outerShdw blurRad="38100" dist="38100" dir="2700000" algn="tl">
                    <a:srgbClr val="000000">
                      <a:alpha val="43137"/>
                    </a:srgbClr>
                  </a:outerShdw>
                </a:effectLst>
              </a:rPr>
              <a:t>8:45 Előkerült az </a:t>
            </a:r>
            <a:r>
              <a:rPr lang="hu-HU" sz="2400" dirty="0" err="1">
                <a:solidFill>
                  <a:srgbClr val="0000CC"/>
                </a:solidFill>
                <a:effectLst>
                  <a:outerShdw blurRad="38100" dist="38100" dir="2700000" algn="tl">
                    <a:srgbClr val="000000">
                      <a:alpha val="43137"/>
                    </a:srgbClr>
                  </a:outerShdw>
                </a:effectLst>
              </a:rPr>
              <a:t>xxx</a:t>
            </a:r>
            <a:r>
              <a:rPr lang="hu-HU" sz="2400" dirty="0">
                <a:solidFill>
                  <a:srgbClr val="0000CC"/>
                </a:solidFill>
                <a:effectLst>
                  <a:outerShdw blurRad="38100" dist="38100" dir="2700000" algn="tl">
                    <a:srgbClr val="000000">
                      <a:alpha val="43137"/>
                    </a:srgbClr>
                  </a:outerShdw>
                </a:effectLst>
              </a:rPr>
              <a:t> tévé stábja és megkérdezte, </a:t>
            </a:r>
            <a:br>
              <a:rPr lang="hu-HU" sz="2400" dirty="0">
                <a:solidFill>
                  <a:srgbClr val="0000CC"/>
                </a:solidFill>
                <a:effectLst>
                  <a:outerShdw blurRad="38100" dist="38100" dir="2700000" algn="tl">
                    <a:srgbClr val="000000">
                      <a:alpha val="43137"/>
                    </a:srgbClr>
                  </a:outerShdw>
                </a:effectLst>
              </a:rPr>
            </a:br>
            <a:r>
              <a:rPr lang="hu-HU" sz="2400" dirty="0">
                <a:solidFill>
                  <a:srgbClr val="0000CC"/>
                </a:solidFill>
                <a:effectLst>
                  <a:outerShdw blurRad="38100" dist="38100" dir="2700000" algn="tl">
                    <a:srgbClr val="000000">
                      <a:alpha val="43137"/>
                    </a:srgbClr>
                  </a:outerShdw>
                </a:effectLst>
              </a:rPr>
              <a:t>	 tudom-e a különbséget </a:t>
            </a:r>
            <a:r>
              <a:rPr lang="hu-HU" sz="2400" dirty="0" err="1">
                <a:solidFill>
                  <a:srgbClr val="0000CC"/>
                </a:solidFill>
                <a:effectLst>
                  <a:outerShdw blurRad="38100" dist="38100" dir="2700000" algn="tl">
                    <a:srgbClr val="000000">
                      <a:alpha val="43137"/>
                    </a:srgbClr>
                  </a:outerShdw>
                </a:effectLst>
              </a:rPr>
              <a:t>hóférfi</a:t>
            </a:r>
            <a:r>
              <a:rPr lang="hu-HU" sz="2400" dirty="0">
                <a:solidFill>
                  <a:srgbClr val="0000CC"/>
                </a:solidFill>
                <a:effectLst>
                  <a:outerShdw blurRad="38100" dist="38100" dir="2700000" algn="tl">
                    <a:srgbClr val="000000">
                      <a:alpha val="43137"/>
                    </a:srgbClr>
                  </a:outerShdw>
                </a:effectLst>
              </a:rPr>
              <a:t> és </a:t>
            </a:r>
            <a:r>
              <a:rPr lang="hu-HU" sz="2400" dirty="0" err="1">
                <a:solidFill>
                  <a:srgbClr val="0000CC"/>
                </a:solidFill>
                <a:effectLst>
                  <a:outerShdw blurRad="38100" dist="38100" dir="2700000" algn="tl">
                    <a:srgbClr val="000000">
                      <a:alpha val="43137"/>
                    </a:srgbClr>
                  </a:outerShdw>
                </a:effectLst>
              </a:rPr>
              <a:t>hónő</a:t>
            </a:r>
            <a:r>
              <a:rPr lang="hu-HU" sz="2400" dirty="0">
                <a:solidFill>
                  <a:srgbClr val="0000CC"/>
                </a:solidFill>
                <a:effectLst>
                  <a:outerShdw blurRad="38100" dist="38100" dir="2700000" algn="tl">
                    <a:srgbClr val="000000">
                      <a:alpha val="43137"/>
                    </a:srgbClr>
                  </a:outerShdw>
                </a:effectLst>
              </a:rPr>
              <a:t> között? </a:t>
            </a:r>
            <a:br>
              <a:rPr lang="hu-HU" sz="2400" dirty="0">
                <a:solidFill>
                  <a:srgbClr val="0000CC"/>
                </a:solidFill>
                <a:effectLst>
                  <a:outerShdw blurRad="38100" dist="38100" dir="2700000" algn="tl">
                    <a:srgbClr val="000000">
                      <a:alpha val="43137"/>
                    </a:srgbClr>
                  </a:outerShdw>
                </a:effectLst>
              </a:rPr>
            </a:br>
            <a:r>
              <a:rPr lang="hu-HU" sz="2400" dirty="0">
                <a:solidFill>
                  <a:srgbClr val="0000CC"/>
                </a:solidFill>
                <a:effectLst>
                  <a:outerShdw blurRad="38100" dist="38100" dir="2700000" algn="tl">
                    <a:srgbClr val="000000">
                      <a:alpha val="43137"/>
                    </a:srgbClr>
                  </a:outerShdw>
                </a:effectLst>
              </a:rPr>
              <a:t>	 Azt feleltem, hogy a hógolyók, és most már szexista </a:t>
            </a:r>
            <a:br>
              <a:rPr lang="hu-HU" sz="2400" dirty="0">
                <a:solidFill>
                  <a:srgbClr val="0000CC"/>
                </a:solidFill>
                <a:effectLst>
                  <a:outerShdw blurRad="38100" dist="38100" dir="2700000" algn="tl">
                    <a:srgbClr val="000000">
                      <a:alpha val="43137"/>
                    </a:srgbClr>
                  </a:outerShdw>
                </a:effectLst>
              </a:rPr>
            </a:br>
            <a:r>
              <a:rPr lang="hu-HU" sz="2400" dirty="0">
                <a:solidFill>
                  <a:srgbClr val="0000CC"/>
                </a:solidFill>
                <a:effectLst>
                  <a:outerShdw blurRad="38100" dist="38100" dir="2700000" algn="tl">
                    <a:srgbClr val="000000">
                      <a:alpha val="43137"/>
                    </a:srgbClr>
                  </a:outerShdw>
                </a:effectLst>
              </a:rPr>
              <a:t>	 is vagyok.</a:t>
            </a:r>
            <a:br>
              <a:rPr lang="hu-HU" sz="2400" dirty="0">
                <a:solidFill>
                  <a:srgbClr val="0000CC"/>
                </a:solidFill>
                <a:effectLst>
                  <a:outerShdw blurRad="38100" dist="38100" dir="2700000" algn="tl">
                    <a:srgbClr val="000000">
                      <a:alpha val="43137"/>
                    </a:srgbClr>
                  </a:outerShdw>
                </a:effectLst>
              </a:rPr>
            </a:br>
            <a:endParaRPr lang="hu-HU" sz="2400"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4249510"/>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46100"/>
            <a:ext cx="8719457" cy="5998029"/>
          </a:xfrm>
        </p:spPr>
        <p:txBody>
          <a:bodyPr/>
          <a:lstStyle/>
          <a:p>
            <a:r>
              <a:rPr lang="hu-HU" sz="2400" b="1" dirty="0" smtClean="0">
                <a:solidFill>
                  <a:srgbClr val="0000CC"/>
                </a:solidFill>
                <a:effectLst>
                  <a:outerShdw blurRad="38100" dist="38100" dir="2700000" algn="tl">
                    <a:srgbClr val="000000">
                      <a:alpha val="43137"/>
                    </a:srgbClr>
                  </a:outerShdw>
                </a:effectLst>
              </a:rPr>
              <a:t>Reggel </a:t>
            </a:r>
            <a:r>
              <a:rPr lang="hu-HU" sz="2400" b="1" dirty="0">
                <a:solidFill>
                  <a:srgbClr val="0000CC"/>
                </a:solidFill>
                <a:effectLst>
                  <a:outerShdw blurRad="38100" dist="38100" dir="2700000" algn="tl">
                    <a:srgbClr val="000000">
                      <a:alpha val="43137"/>
                    </a:srgbClr>
                  </a:outerShdw>
                </a:effectLst>
              </a:rPr>
              <a:t>8 óra: építettem egy </a:t>
            </a:r>
            <a:r>
              <a:rPr lang="hu-HU" sz="2400" b="1" dirty="0" smtClean="0">
                <a:solidFill>
                  <a:srgbClr val="0000CC"/>
                </a:solidFill>
                <a:effectLst>
                  <a:outerShdw blurRad="38100" dist="38100" dir="2700000" algn="tl">
                    <a:srgbClr val="000000">
                      <a:alpha val="43137"/>
                    </a:srgbClr>
                  </a:outerShdw>
                </a:effectLst>
              </a:rPr>
              <a:t>hóembert…</a:t>
            </a:r>
          </a:p>
          <a:p>
            <a:pPr marL="0" indent="0">
              <a:buNone/>
            </a:pPr>
            <a:r>
              <a:rPr lang="hu-HU" sz="2400" dirty="0">
                <a:solidFill>
                  <a:srgbClr val="0000CC"/>
                </a:solidFill>
                <a:effectLst>
                  <a:outerShdw blurRad="38100" dist="38100" dir="2700000" algn="tl">
                    <a:srgbClr val="000000">
                      <a:alpha val="43137"/>
                    </a:srgbClr>
                  </a:outerShdw>
                </a:effectLst>
              </a:rPr>
              <a:t> </a:t>
            </a:r>
            <a:r>
              <a:rPr lang="hu-HU" sz="2400" dirty="0" smtClean="0">
                <a:solidFill>
                  <a:srgbClr val="0000CC"/>
                </a:solidFill>
                <a:effectLst>
                  <a:outerShdw blurRad="38100" dist="38100" dir="2700000" algn="tl">
                    <a:srgbClr val="000000">
                      <a:alpha val="43137"/>
                    </a:srgbClr>
                  </a:outerShdw>
                </a:effectLst>
              </a:rPr>
              <a:t>  9:00 </a:t>
            </a:r>
            <a:r>
              <a:rPr lang="hu-HU" sz="2400" dirty="0">
                <a:solidFill>
                  <a:srgbClr val="0000CC"/>
                </a:solidFill>
                <a:effectLst>
                  <a:outerShdw blurRad="38100" dist="38100" dir="2700000" algn="tl">
                    <a:srgbClr val="000000">
                      <a:alpha val="43137"/>
                    </a:srgbClr>
                  </a:outerShdw>
                </a:effectLst>
              </a:rPr>
              <a:t>Szerepeltem a hírekben, mint terroristagyanús, rasszista, </a:t>
            </a:r>
            <a:r>
              <a:rPr lang="hu-HU" sz="2400" dirty="0" smtClean="0">
                <a:solidFill>
                  <a:srgbClr val="0000CC"/>
                </a:solidFill>
                <a:effectLst>
                  <a:outerShdw blurRad="38100" dist="38100" dir="2700000" algn="tl">
                    <a:srgbClr val="000000">
                      <a:alpha val="43137"/>
                    </a:srgbClr>
                  </a:outerShdw>
                </a:effectLst>
              </a:rPr>
              <a:t/>
            </a:r>
            <a:br>
              <a:rPr lang="hu-HU" sz="2400" dirty="0" smtClean="0">
                <a:solidFill>
                  <a:srgbClr val="0000CC"/>
                </a:solidFill>
                <a:effectLst>
                  <a:outerShdw blurRad="38100" dist="38100" dir="2700000" algn="tl">
                    <a:srgbClr val="000000">
                      <a:alpha val="43137"/>
                    </a:srgbClr>
                  </a:outerShdw>
                </a:effectLst>
              </a:rPr>
            </a:br>
            <a:r>
              <a:rPr lang="hu-HU" sz="2400" dirty="0" smtClean="0">
                <a:solidFill>
                  <a:srgbClr val="0000CC"/>
                </a:solidFill>
                <a:effectLst>
                  <a:outerShdw blurRad="38100" dist="38100" dir="2700000" algn="tl">
                    <a:srgbClr val="000000">
                      <a:alpha val="43137"/>
                    </a:srgbClr>
                  </a:outerShdw>
                </a:effectLst>
              </a:rPr>
              <a:t>	 homofób</a:t>
            </a:r>
            <a:r>
              <a:rPr lang="hu-HU" sz="2400" dirty="0">
                <a:solidFill>
                  <a:srgbClr val="0000CC"/>
                </a:solidFill>
                <a:effectLst>
                  <a:outerShdw blurRad="38100" dist="38100" dir="2700000" algn="tl">
                    <a:srgbClr val="000000">
                      <a:alpha val="43137"/>
                    </a:srgbClr>
                  </a:outerShdw>
                </a:effectLst>
              </a:rPr>
              <a:t>, érzékenységeket sértő személy, aki a zavarosban </a:t>
            </a:r>
            <a:r>
              <a:rPr lang="hu-HU" sz="2400" dirty="0" smtClean="0">
                <a:solidFill>
                  <a:srgbClr val="0000CC"/>
                </a:solidFill>
                <a:effectLst>
                  <a:outerShdw blurRad="38100" dist="38100" dir="2700000" algn="tl">
                    <a:srgbClr val="000000">
                      <a:alpha val="43137"/>
                    </a:srgbClr>
                  </a:outerShdw>
                </a:effectLst>
              </a:rPr>
              <a:t/>
            </a:r>
            <a:br>
              <a:rPr lang="hu-HU" sz="2400" dirty="0" smtClean="0">
                <a:solidFill>
                  <a:srgbClr val="0000CC"/>
                </a:solidFill>
                <a:effectLst>
                  <a:outerShdw blurRad="38100" dist="38100" dir="2700000" algn="tl">
                    <a:srgbClr val="000000">
                      <a:alpha val="43137"/>
                    </a:srgbClr>
                  </a:outerShdw>
                </a:effectLst>
              </a:rPr>
            </a:br>
            <a:r>
              <a:rPr lang="hu-HU" sz="2400" dirty="0" smtClean="0">
                <a:solidFill>
                  <a:srgbClr val="0000CC"/>
                </a:solidFill>
                <a:effectLst>
                  <a:outerShdw blurRad="38100" dist="38100" dir="2700000" algn="tl">
                    <a:srgbClr val="000000">
                      <a:alpha val="43137"/>
                    </a:srgbClr>
                  </a:outerShdw>
                </a:effectLst>
              </a:rPr>
              <a:t>	 halászik </a:t>
            </a:r>
            <a:r>
              <a:rPr lang="hu-HU" sz="2400" dirty="0">
                <a:solidFill>
                  <a:srgbClr val="0000CC"/>
                </a:solidFill>
                <a:effectLst>
                  <a:outerShdw blurRad="38100" dist="38100" dir="2700000" algn="tl">
                    <a:srgbClr val="000000">
                      <a:alpha val="43137"/>
                    </a:srgbClr>
                  </a:outerShdw>
                </a:effectLst>
              </a:rPr>
              <a:t>kedvezőtlen időjárás esetén</a:t>
            </a:r>
            <a:r>
              <a:rPr lang="hu-HU" sz="2400" dirty="0" smtClean="0">
                <a:solidFill>
                  <a:srgbClr val="0000CC"/>
                </a:solidFill>
                <a:effectLst>
                  <a:outerShdw blurRad="38100" dist="38100" dir="2700000" algn="tl">
                    <a:srgbClr val="000000">
                      <a:alpha val="43137"/>
                    </a:srgbClr>
                  </a:outerShdw>
                </a:effectLst>
              </a:rPr>
              <a:t>.</a:t>
            </a:r>
          </a:p>
          <a:p>
            <a:pPr marL="0" indent="0">
              <a:buNone/>
            </a:pPr>
            <a:r>
              <a:rPr lang="hu-HU" sz="2400" dirty="0" smtClean="0">
                <a:solidFill>
                  <a:srgbClr val="0000CC"/>
                </a:solidFill>
                <a:effectLst>
                  <a:outerShdw blurRad="38100" dist="38100" dir="2700000" algn="tl">
                    <a:srgbClr val="000000">
                      <a:alpha val="43137"/>
                    </a:srgbClr>
                  </a:outerShdw>
                </a:effectLst>
              </a:rPr>
              <a:t>   9:10 </a:t>
            </a:r>
            <a:r>
              <a:rPr lang="hu-HU" sz="2400" dirty="0">
                <a:solidFill>
                  <a:srgbClr val="0000CC"/>
                </a:solidFill>
                <a:effectLst>
                  <a:outerShdw blurRad="38100" dist="38100" dir="2700000" algn="tl">
                    <a:srgbClr val="000000">
                      <a:alpha val="43137"/>
                    </a:srgbClr>
                  </a:outerShdw>
                </a:effectLst>
              </a:rPr>
              <a:t>Faggattak, van-e tettestársam. </a:t>
            </a:r>
            <a:r>
              <a:rPr lang="hu-HU" sz="2400" dirty="0" smtClean="0">
                <a:solidFill>
                  <a:srgbClr val="0000CC"/>
                </a:solidFill>
                <a:effectLst>
                  <a:outerShdw blurRad="38100" dist="38100" dir="2700000" algn="tl">
                    <a:srgbClr val="000000">
                      <a:alpha val="43137"/>
                    </a:srgbClr>
                  </a:outerShdw>
                </a:effectLst>
              </a:rPr>
              <a:t/>
            </a:r>
            <a:br>
              <a:rPr lang="hu-HU" sz="2400" dirty="0" smtClean="0">
                <a:solidFill>
                  <a:srgbClr val="0000CC"/>
                </a:solidFill>
                <a:effectLst>
                  <a:outerShdw blurRad="38100" dist="38100" dir="2700000" algn="tl">
                    <a:srgbClr val="000000">
                      <a:alpha val="43137"/>
                    </a:srgbClr>
                  </a:outerShdw>
                </a:effectLst>
              </a:rPr>
            </a:br>
            <a:r>
              <a:rPr lang="hu-HU" sz="2400" dirty="0" smtClean="0">
                <a:solidFill>
                  <a:srgbClr val="0000CC"/>
                </a:solidFill>
                <a:effectLst>
                  <a:outerShdw blurRad="38100" dist="38100" dir="2700000" algn="tl">
                    <a:srgbClr val="000000">
                      <a:alpha val="43137"/>
                    </a:srgbClr>
                  </a:outerShdw>
                </a:effectLst>
              </a:rPr>
              <a:t> 	Gyerekeimet </a:t>
            </a:r>
            <a:r>
              <a:rPr lang="hu-HU" sz="2400" dirty="0">
                <a:solidFill>
                  <a:srgbClr val="0000CC"/>
                </a:solidFill>
                <a:effectLst>
                  <a:outerShdw blurRad="38100" dist="38100" dir="2700000" algn="tl">
                    <a:srgbClr val="000000">
                      <a:alpha val="43137"/>
                    </a:srgbClr>
                  </a:outerShdw>
                </a:effectLst>
              </a:rPr>
              <a:t>állami gondozásba vették</a:t>
            </a:r>
            <a:r>
              <a:rPr lang="hu-HU" sz="2400" dirty="0" smtClean="0">
                <a:solidFill>
                  <a:srgbClr val="0000CC"/>
                </a:solidFill>
                <a:effectLst>
                  <a:outerShdw blurRad="38100" dist="38100" dir="2700000" algn="tl">
                    <a:srgbClr val="000000">
                      <a:alpha val="43137"/>
                    </a:srgbClr>
                  </a:outerShdw>
                </a:effectLst>
              </a:rPr>
              <a:t>.</a:t>
            </a:r>
          </a:p>
          <a:p>
            <a:pPr marL="0" indent="0">
              <a:buNone/>
            </a:pPr>
            <a:r>
              <a:rPr lang="hu-HU" sz="2400" dirty="0" smtClean="0">
                <a:solidFill>
                  <a:srgbClr val="0000CC"/>
                </a:solidFill>
                <a:effectLst>
                  <a:outerShdw blurRad="38100" dist="38100" dir="2700000" algn="tl">
                    <a:srgbClr val="000000">
                      <a:alpha val="43137"/>
                    </a:srgbClr>
                  </a:outerShdw>
                </a:effectLst>
              </a:rPr>
              <a:t>   9:29 </a:t>
            </a:r>
            <a:r>
              <a:rPr lang="hu-HU" sz="2400" dirty="0">
                <a:solidFill>
                  <a:srgbClr val="0000CC"/>
                </a:solidFill>
                <a:effectLst>
                  <a:outerShdw blurRad="38100" dist="38100" dir="2700000" algn="tl">
                    <a:srgbClr val="000000">
                      <a:alpha val="43137"/>
                    </a:srgbClr>
                  </a:outerShdw>
                </a:effectLst>
              </a:rPr>
              <a:t>Szélsőbaloldali hülye </a:t>
            </a:r>
            <a:r>
              <a:rPr lang="hu-HU" sz="2400" dirty="0" smtClean="0">
                <a:solidFill>
                  <a:srgbClr val="0000CC"/>
                </a:solidFill>
                <a:effectLst>
                  <a:outerShdw blurRad="38100" dist="38100" dir="2700000" algn="tl">
                    <a:srgbClr val="000000">
                      <a:alpha val="43137"/>
                    </a:srgbClr>
                  </a:outerShdw>
                </a:effectLst>
              </a:rPr>
              <a:t>tüntetők</a:t>
            </a:r>
            <a:r>
              <a:rPr lang="hu-HU" sz="2400" dirty="0">
                <a:solidFill>
                  <a:srgbClr val="0000CC"/>
                </a:solidFill>
                <a:effectLst>
                  <a:outerShdw blurRad="38100" dist="38100" dir="2700000" algn="tl">
                    <a:srgbClr val="000000">
                      <a:alpha val="43137"/>
                    </a:srgbClr>
                  </a:outerShdw>
                </a:effectLst>
              </a:rPr>
              <a:t>, akik az égvilágon</a:t>
            </a:r>
            <a:br>
              <a:rPr lang="hu-HU" sz="2400" dirty="0">
                <a:solidFill>
                  <a:srgbClr val="0000CC"/>
                </a:solidFill>
                <a:effectLst>
                  <a:outerShdw blurRad="38100" dist="38100" dir="2700000" algn="tl">
                    <a:srgbClr val="000000">
                      <a:alpha val="43137"/>
                    </a:srgbClr>
                  </a:outerShdw>
                </a:effectLst>
              </a:rPr>
            </a:br>
            <a:r>
              <a:rPr lang="hu-HU" sz="2400" dirty="0">
                <a:solidFill>
                  <a:srgbClr val="0000CC"/>
                </a:solidFill>
                <a:effectLst>
                  <a:outerShdw blurRad="38100" dist="38100" dir="2700000" algn="tl">
                    <a:srgbClr val="000000">
                      <a:alpha val="43137"/>
                    </a:srgbClr>
                  </a:outerShdw>
                </a:effectLst>
              </a:rPr>
              <a:t>	 minden miatt sértettnek érezték magukat, </a:t>
            </a:r>
            <a:br>
              <a:rPr lang="hu-HU" sz="2400" dirty="0">
                <a:solidFill>
                  <a:srgbClr val="0000CC"/>
                </a:solidFill>
                <a:effectLst>
                  <a:outerShdw blurRad="38100" dist="38100" dir="2700000" algn="tl">
                    <a:srgbClr val="000000">
                      <a:alpha val="43137"/>
                    </a:srgbClr>
                  </a:outerShdw>
                </a:effectLst>
              </a:rPr>
            </a:br>
            <a:r>
              <a:rPr lang="hu-HU" sz="2400" dirty="0">
                <a:solidFill>
                  <a:srgbClr val="0000CC"/>
                </a:solidFill>
                <a:effectLst>
                  <a:outerShdw blurRad="38100" dist="38100" dir="2700000" algn="tl">
                    <a:srgbClr val="000000">
                      <a:alpha val="43137"/>
                    </a:srgbClr>
                  </a:outerShdw>
                </a:effectLst>
              </a:rPr>
              <a:t>	 felvonultak az utcánkban és lefejezésemet követelték</a:t>
            </a:r>
            <a:r>
              <a:rPr lang="hu-HU" sz="2400" dirty="0" smtClean="0">
                <a:solidFill>
                  <a:srgbClr val="0000CC"/>
                </a:solidFill>
                <a:effectLst>
                  <a:outerShdw blurRad="38100" dist="38100" dir="2700000" algn="tl">
                    <a:srgbClr val="000000">
                      <a:alpha val="43137"/>
                    </a:srgbClr>
                  </a:outerShdw>
                </a:effectLst>
              </a:rPr>
              <a:t>.</a:t>
            </a:r>
          </a:p>
          <a:p>
            <a:pPr marL="0" indent="0">
              <a:buNone/>
            </a:pPr>
            <a:r>
              <a:rPr lang="hu-HU" sz="2400" dirty="0" smtClean="0">
                <a:solidFill>
                  <a:srgbClr val="0000CC"/>
                </a:solidFill>
                <a:effectLst>
                  <a:outerShdw blurRad="38100" dist="38100" dir="2700000" algn="tl">
                    <a:srgbClr val="000000">
                      <a:alpha val="43137"/>
                    </a:srgbClr>
                  </a:outerShdw>
                </a:effectLst>
              </a:rPr>
              <a:t>   9:30 * * * * * * *</a:t>
            </a:r>
          </a:p>
          <a:p>
            <a:pPr marL="0" indent="0">
              <a:buNone/>
            </a:pPr>
            <a:endParaRPr lang="hu-HU" sz="2400" dirty="0">
              <a:solidFill>
                <a:srgbClr val="0000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2573266"/>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Üres bemutató.pot">
  <a:themeElements>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1">
      <a:majorFont>
        <a:latin typeface="Aldine-721 HU"/>
        <a:ea typeface=""/>
        <a:cs typeface=""/>
      </a:majorFont>
      <a:minorFont>
        <a:latin typeface="Aldine-721 HU"/>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AA1C00"/>
            </a:gs>
            <a:gs pos="100000">
              <a:srgbClr val="8392D1"/>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hu-HU" sz="3200" b="0" i="0" u="none" strike="noStrike" cap="none" normalizeH="0" baseline="0" smtClean="0">
            <a:ln>
              <a:noFill/>
            </a:ln>
            <a:solidFill>
              <a:schemeClr val="tx1"/>
            </a:solidFill>
            <a:effectLst/>
            <a:latin typeface="Aldine-721 HU" pitchFamily="18" charset="0"/>
          </a:defRPr>
        </a:defPPr>
      </a:lstStyle>
    </a:spDef>
    <a:lnDef>
      <a:spPr bwMode="auto">
        <a:xfrm>
          <a:off x="0" y="0"/>
          <a:ext cx="1" cy="1"/>
        </a:xfrm>
        <a:custGeom>
          <a:avLst/>
          <a:gdLst/>
          <a:ahLst/>
          <a:cxnLst/>
          <a:rect l="0" t="0" r="0" b="0"/>
          <a:pathLst/>
        </a:custGeom>
        <a:gradFill rotWithShape="0">
          <a:gsLst>
            <a:gs pos="0">
              <a:srgbClr val="AA1C00"/>
            </a:gs>
            <a:gs pos="100000">
              <a:srgbClr val="8392D1"/>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hu-HU" sz="3200" b="0" i="0" u="none" strike="noStrike" cap="none" normalizeH="0" baseline="0" smtClean="0">
            <a:ln>
              <a:noFill/>
            </a:ln>
            <a:solidFill>
              <a:schemeClr val="tx1"/>
            </a:solidFill>
            <a:effectLst/>
            <a:latin typeface="Aldine-721 HU" pitchFamily="18" charset="0"/>
          </a:defRPr>
        </a:defPPr>
      </a:lstStyle>
    </a:lnDef>
  </a:objectDefaults>
  <a:extraClrSchemeLst>
    <a:extraClrScheme>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Üres bemutató.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Üres bemutató.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Üres bemutató.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Üres bemutató.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Üres bemutató.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Üres bemutató.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Üres bemutató">
  <a:themeElements>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1">
      <a:majorFont>
        <a:latin typeface="Aldine-721 HU"/>
        <a:ea typeface=""/>
        <a:cs typeface=""/>
      </a:majorFont>
      <a:minorFont>
        <a:latin typeface="Aldine-721 HU"/>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0000"/>
          </a:lnSpc>
          <a:spcBef>
            <a:spcPct val="10000"/>
          </a:spcBef>
          <a:spcAft>
            <a:spcPct val="0"/>
          </a:spcAft>
          <a:buClrTx/>
          <a:buSzTx/>
          <a:buFontTx/>
          <a:buChar char="–"/>
          <a:tabLst/>
          <a:defRPr kumimoji="0" lang="en-US" sz="24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0000"/>
          </a:lnSpc>
          <a:spcBef>
            <a:spcPct val="10000"/>
          </a:spcBef>
          <a:spcAft>
            <a:spcPct val="0"/>
          </a:spcAft>
          <a:buClrTx/>
          <a:buSzTx/>
          <a:buFontTx/>
          <a:buChar char="–"/>
          <a:tabLst/>
          <a:defRPr kumimoji="0" lang="en-US" sz="24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Üres bemutató.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Üres bemutató.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Üres bemutató.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Üres bemutató.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Üres bemutató.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Üres bemutató.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Üres bemutató">
  <a:themeElements>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1">
      <a:majorFont>
        <a:latin typeface="Aldine-721 HU"/>
        <a:ea typeface=""/>
        <a:cs typeface=""/>
      </a:majorFont>
      <a:minorFont>
        <a:latin typeface="Aldine-721 HU"/>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AA1C00"/>
            </a:gs>
            <a:gs pos="100000">
              <a:srgbClr val="8392D1"/>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hu-HU" sz="3200" b="0" i="0" u="none" strike="noStrike" cap="none" normalizeH="0" baseline="0" smtClean="0">
            <a:ln>
              <a:noFill/>
            </a:ln>
            <a:solidFill>
              <a:schemeClr val="tx1"/>
            </a:solidFill>
            <a:effectLst/>
            <a:latin typeface="Aldine-721 HU" pitchFamily="18" charset="0"/>
          </a:defRPr>
        </a:defPPr>
      </a:lstStyle>
    </a:spDef>
    <a:lnDef>
      <a:spPr bwMode="auto">
        <a:xfrm>
          <a:off x="0" y="0"/>
          <a:ext cx="1" cy="1"/>
        </a:xfrm>
        <a:custGeom>
          <a:avLst/>
          <a:gdLst/>
          <a:ahLst/>
          <a:cxnLst/>
          <a:rect l="0" t="0" r="0" b="0"/>
          <a:pathLst/>
        </a:custGeom>
        <a:gradFill rotWithShape="0">
          <a:gsLst>
            <a:gs pos="0">
              <a:srgbClr val="AA1C00"/>
            </a:gs>
            <a:gs pos="100000">
              <a:srgbClr val="8392D1"/>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hu-HU" sz="3200" b="0" i="0" u="none" strike="noStrike" cap="none" normalizeH="0" baseline="0" smtClean="0">
            <a:ln>
              <a:noFill/>
            </a:ln>
            <a:solidFill>
              <a:schemeClr val="tx1"/>
            </a:solidFill>
            <a:effectLst/>
            <a:latin typeface="Aldine-721 HU" pitchFamily="18" charset="0"/>
          </a:defRPr>
        </a:defPPr>
      </a:lstStyle>
    </a:lnDef>
  </a:objectDefaults>
  <a:extraClrSchemeLst>
    <a:extraClrScheme>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Üres bemutató.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Üres bemutató.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Üres bemutató.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Üres bemutató.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Üres bemutató.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Üres bemutató.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Üres bemutató">
  <a:themeElements>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1">
      <a:majorFont>
        <a:latin typeface="Aldine-721 HU"/>
        <a:ea typeface=""/>
        <a:cs typeface=""/>
      </a:majorFont>
      <a:minorFont>
        <a:latin typeface="Aldine-721 HU"/>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0000"/>
          </a:lnSpc>
          <a:spcBef>
            <a:spcPct val="10000"/>
          </a:spcBef>
          <a:spcAft>
            <a:spcPct val="0"/>
          </a:spcAft>
          <a:buClrTx/>
          <a:buSzTx/>
          <a:buFontTx/>
          <a:buChar char="–"/>
          <a:tabLst/>
          <a:defRPr kumimoji="0" lang="en-US" sz="24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0000"/>
          </a:lnSpc>
          <a:spcBef>
            <a:spcPct val="10000"/>
          </a:spcBef>
          <a:spcAft>
            <a:spcPct val="0"/>
          </a:spcAft>
          <a:buClrTx/>
          <a:buSzTx/>
          <a:buFontTx/>
          <a:buChar char="–"/>
          <a:tabLst/>
          <a:defRPr kumimoji="0" lang="en-US" sz="24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Üres bemutató.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Üres bemutató.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Üres bemutató.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Üres bemutató.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Üres bemutató.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Üres bemutató.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Üres bemutató">
  <a:themeElements>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1">
      <a:majorFont>
        <a:latin typeface="Aldine-721 HU"/>
        <a:ea typeface=""/>
        <a:cs typeface=""/>
      </a:majorFont>
      <a:minorFont>
        <a:latin typeface="Aldine-721 HU"/>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0000"/>
          </a:lnSpc>
          <a:spcBef>
            <a:spcPct val="10000"/>
          </a:spcBef>
          <a:spcAft>
            <a:spcPct val="0"/>
          </a:spcAft>
          <a:buClrTx/>
          <a:buSzTx/>
          <a:buFontTx/>
          <a:buChar char="–"/>
          <a:tabLst/>
          <a:defRPr kumimoji="0" lang="en-US" sz="24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80000"/>
          </a:lnSpc>
          <a:spcBef>
            <a:spcPct val="10000"/>
          </a:spcBef>
          <a:spcAft>
            <a:spcPct val="0"/>
          </a:spcAft>
          <a:buClrTx/>
          <a:buSzTx/>
          <a:buFontTx/>
          <a:buChar char="–"/>
          <a:tabLst/>
          <a:defRPr kumimoji="0" lang="en-US" sz="24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Üres bemutató.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Üres bemutató.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Üres bemutató.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Üres bemutató.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Üres bemutató.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Üres bemutató.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Üres bemutató.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Office\Sablonok\Üres bemutató.pot</Template>
  <TotalTime>18929</TotalTime>
  <Words>904</Words>
  <Application>Microsoft Office PowerPoint</Application>
  <PresentationFormat>On-screen Show (4:3)</PresentationFormat>
  <Paragraphs>251</Paragraphs>
  <Slides>22</Slides>
  <Notes>8</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Üres bemutató.pot</vt:lpstr>
      <vt:lpstr>Üres bemutató</vt:lpstr>
      <vt:lpstr>1_Üres bemutató</vt:lpstr>
      <vt:lpstr>2_Üres bemutató</vt:lpstr>
      <vt:lpstr>3_Üres bemutató</vt:lpstr>
      <vt:lpstr>PowerPoint Presentation</vt:lpstr>
      <vt:lpstr>A GENDERELMÉLET A TEOZÓFIA TÜKRÉBEN</vt:lpstr>
      <vt:lpstr>PowerPoint Presentation</vt:lpstr>
      <vt:lpstr>PowerPoint Presentation</vt:lpstr>
      <vt:lpstr>GENDER–ELMÉLET</vt:lpstr>
      <vt:lpstr>PowerPoint Presentation</vt:lpstr>
      <vt:lpstr>„PILLANATKÉP”</vt:lpstr>
      <vt:lpstr>PowerPoint Presentation</vt:lpstr>
      <vt:lpstr>PowerPoint Presentation</vt:lpstr>
      <vt:lpstr>GENDER-ELMÉLET</vt:lpstr>
      <vt:lpstr>A Z   E M B E R   F E L É P Í T É S E</vt:lpstr>
      <vt:lpstr>PowerPoint Presentation</vt:lpstr>
      <vt:lpstr>AZ  EMBER  FELÉPÍTÉSE</vt:lpstr>
      <vt:lpstr>Az  újra-megszületés folyamata</vt:lpstr>
      <vt:lpstr>A BELSŐ TUDATOSSÁG KIBONTAKOZÁSA</vt:lpstr>
      <vt:lpstr>PowerPoint Presentation</vt:lpstr>
      <vt:lpstr>A   K A R M A   T Ö R V É N Y E</vt:lpstr>
      <vt:lpstr>A   K A R M A   T Ö R V É N Y E</vt:lpstr>
      <vt:lpstr>A Z    E M B E R    M Ű K Ö D É S E</vt:lpstr>
      <vt:lpstr>PowerPoint Presentation</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E O Z Ó F I A</dc:title>
  <dc:creator>Martinovich Tamás</dc:creator>
  <cp:lastModifiedBy>MT</cp:lastModifiedBy>
  <cp:revision>434</cp:revision>
  <cp:lastPrinted>2019-01-26T10:21:27Z</cp:lastPrinted>
  <dcterms:created xsi:type="dcterms:W3CDTF">2000-09-27T18:14:27Z</dcterms:created>
  <dcterms:modified xsi:type="dcterms:W3CDTF">2019-01-28T15:05:48Z</dcterms:modified>
</cp:coreProperties>
</file>