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9" r:id="rId2"/>
    <p:sldId id="256" r:id="rId3"/>
    <p:sldId id="257" r:id="rId4"/>
    <p:sldId id="258" r:id="rId5"/>
    <p:sldId id="259" r:id="rId6"/>
    <p:sldId id="260" r:id="rId7"/>
    <p:sldId id="261" r:id="rId8"/>
    <p:sldId id="262" r:id="rId9"/>
    <p:sldId id="263" r:id="rId10"/>
    <p:sldId id="264" r:id="rId11"/>
    <p:sldId id="265" r:id="rId12"/>
    <p:sldId id="267"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5" r:id="rId30"/>
    <p:sldId id="284" r:id="rId31"/>
    <p:sldId id="283" r:id="rId32"/>
    <p:sldId id="291" r:id="rId33"/>
    <p:sldId id="294" r:id="rId34"/>
    <p:sldId id="293" r:id="rId35"/>
    <p:sldId id="286" r:id="rId36"/>
    <p:sldId id="287" r:id="rId37"/>
    <p:sldId id="288" r:id="rId38"/>
    <p:sldId id="289" r:id="rId39"/>
    <p:sldId id="290" r:id="rId40"/>
    <p:sldId id="297" r:id="rId41"/>
    <p:sldId id="295" r:id="rId42"/>
    <p:sldId id="296" r:id="rId43"/>
    <p:sldId id="298" r:id="rId44"/>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AEC2E585-5CC8-4073-9B40-C34D7110D3B5}"/>
              </a:ext>
            </a:extLst>
          </p:cNvPr>
          <p:cNvGrpSpPr/>
          <p:nvPr/>
        </p:nvGrpSpPr>
        <p:grpSpPr>
          <a:xfrm>
            <a:off x="-16934" y="0"/>
            <a:ext cx="12231160" cy="6856216"/>
            <a:chOff x="-16934" y="0"/>
            <a:chExt cx="12231160" cy="6856216"/>
          </a:xfrm>
        </p:grpSpPr>
        <p:pic>
          <p:nvPicPr>
            <p:cNvPr id="3" name="Picture 15" descr="HD-PanelTitleR1.png">
              <a:extLst>
                <a:ext uri="{FF2B5EF4-FFF2-40B4-BE49-F238E27FC236}">
                  <a16:creationId xmlns:a16="http://schemas.microsoft.com/office/drawing/2014/main" id="{2B684D5D-51E8-4E5C-A971-2EF515834421}"/>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4" name="Rectangle 25">
              <a:extLst>
                <a:ext uri="{FF2B5EF4-FFF2-40B4-BE49-F238E27FC236}">
                  <a16:creationId xmlns:a16="http://schemas.microsoft.com/office/drawing/2014/main" id="{6B4029C3-6FA7-4DD9-8231-AEF728B11E05}"/>
                </a:ext>
              </a:extLst>
            </p:cNvPr>
            <p:cNvSpPr/>
            <p:nvPr/>
          </p:nvSpPr>
          <p:spPr>
            <a:xfrm>
              <a:off x="2328327" y="1540928"/>
              <a:ext cx="7543800" cy="3835405"/>
            </a:xfrm>
            <a:prstGeom prst="rect">
              <a:avLst/>
            </a:prstGeom>
            <a:noFill/>
            <a:ln w="15873" cap="flat">
              <a:solidFill>
                <a:srgbClr val="83992A"/>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1200" cap="none" spc="0" baseline="0">
                <a:solidFill>
                  <a:srgbClr val="000000"/>
                </a:solidFill>
                <a:uFillTx/>
                <a:latin typeface="Calibri"/>
              </a:endParaRPr>
            </a:p>
          </p:txBody>
        </p:sp>
        <p:pic>
          <p:nvPicPr>
            <p:cNvPr id="5" name="Picture 16" descr="HDRibbonTitle-UniformTrim.png">
              <a:extLst>
                <a:ext uri="{FF2B5EF4-FFF2-40B4-BE49-F238E27FC236}">
                  <a16:creationId xmlns:a16="http://schemas.microsoft.com/office/drawing/2014/main" id="{BBC786E3-2552-4E8F-9797-7822957E2198}"/>
                </a:ext>
              </a:extLst>
            </p:cNvPr>
            <p:cNvPicPr>
              <a:picLocks noChangeAspect="1"/>
            </p:cNvPicPr>
            <p:nvPr/>
          </p:nvPicPr>
          <p:blipFill>
            <a:blip r:embed="rId3"/>
            <a:srcRect/>
            <a:stretch>
              <a:fillRect/>
            </a:stretch>
          </p:blipFill>
          <p:spPr>
            <a:xfrm>
              <a:off x="-16934" y="3147611"/>
              <a:ext cx="2478024" cy="612648"/>
            </a:xfrm>
            <a:prstGeom prst="rect">
              <a:avLst/>
            </a:prstGeom>
            <a:noFill/>
            <a:ln cap="flat">
              <a:noFill/>
            </a:ln>
          </p:spPr>
        </p:pic>
        <p:pic>
          <p:nvPicPr>
            <p:cNvPr id="6" name="Picture 19" descr="HDRibbonTitle-UniformTrim.png">
              <a:extLst>
                <a:ext uri="{FF2B5EF4-FFF2-40B4-BE49-F238E27FC236}">
                  <a16:creationId xmlns:a16="http://schemas.microsoft.com/office/drawing/2014/main" id="{B3FC9D80-34A9-47F2-A373-0B8AB724F271}"/>
                </a:ext>
              </a:extLst>
            </p:cNvPr>
            <p:cNvPicPr>
              <a:picLocks noChangeAspect="1"/>
            </p:cNvPicPr>
            <p:nvPr/>
          </p:nvPicPr>
          <p:blipFill>
            <a:blip r:embed="rId3"/>
            <a:srcRect/>
            <a:stretch>
              <a:fillRect/>
            </a:stretch>
          </p:blipFill>
          <p:spPr>
            <a:xfrm>
              <a:off x="9736202" y="3147611"/>
              <a:ext cx="2478024" cy="612648"/>
            </a:xfrm>
            <a:prstGeom prst="rect">
              <a:avLst/>
            </a:prstGeom>
            <a:noFill/>
            <a:ln cap="flat">
              <a:noFill/>
            </a:ln>
          </p:spPr>
        </p:pic>
      </p:grpSp>
      <p:sp>
        <p:nvSpPr>
          <p:cNvPr id="7" name="Title 1">
            <a:extLst>
              <a:ext uri="{FF2B5EF4-FFF2-40B4-BE49-F238E27FC236}">
                <a16:creationId xmlns:a16="http://schemas.microsoft.com/office/drawing/2014/main" id="{E29193D9-55C6-4241-993C-AC4C284DC10B}"/>
              </a:ext>
            </a:extLst>
          </p:cNvPr>
          <p:cNvSpPr txBox="1">
            <a:spLocks noGrp="1"/>
          </p:cNvSpPr>
          <p:nvPr>
            <p:ph type="ctrTitle"/>
          </p:nvPr>
        </p:nvSpPr>
        <p:spPr>
          <a:xfrm>
            <a:off x="2692395" y="1871127"/>
            <a:ext cx="6815672" cy="1515535"/>
          </a:xfrm>
        </p:spPr>
        <p:txBody>
          <a:bodyPr anchor="b">
            <a:noAutofit/>
          </a:bodyPr>
          <a:lstStyle>
            <a:lvl1pPr>
              <a:defRPr sz="5400"/>
            </a:lvl1pPr>
          </a:lstStyle>
          <a:p>
            <a:pPr lvl="0"/>
            <a:r>
              <a:rPr lang="hu-HU"/>
              <a:t>Mintacím szerkesztése</a:t>
            </a:r>
            <a:endParaRPr lang="en-US"/>
          </a:p>
        </p:txBody>
      </p:sp>
      <p:sp>
        <p:nvSpPr>
          <p:cNvPr id="8" name="Subtitle 2">
            <a:extLst>
              <a:ext uri="{FF2B5EF4-FFF2-40B4-BE49-F238E27FC236}">
                <a16:creationId xmlns:a16="http://schemas.microsoft.com/office/drawing/2014/main" id="{6953338A-4886-47C4-A8B5-3BF2BB21D559}"/>
              </a:ext>
            </a:extLst>
          </p:cNvPr>
          <p:cNvSpPr txBox="1">
            <a:spLocks noGrp="1"/>
          </p:cNvSpPr>
          <p:nvPr>
            <p:ph type="subTitle" idx="1"/>
          </p:nvPr>
        </p:nvSpPr>
        <p:spPr>
          <a:xfrm>
            <a:off x="2692395" y="3657600"/>
            <a:ext cx="6815672" cy="1320805"/>
          </a:xfrm>
        </p:spPr>
        <p:txBody>
          <a:bodyPr anchorCtr="1"/>
          <a:lstStyle>
            <a:lvl1pPr marL="0" indent="0" algn="ctr">
              <a:spcBef>
                <a:spcPts val="500"/>
              </a:spcBef>
              <a:buNone/>
              <a:defRPr sz="2100">
                <a:solidFill>
                  <a:srgbClr val="000000"/>
                </a:solidFill>
              </a:defRPr>
            </a:lvl1pPr>
          </a:lstStyle>
          <a:p>
            <a:pPr lvl="0"/>
            <a:r>
              <a:rPr lang="hu-HU"/>
              <a:t>Kattintson ide az alcím mintájának szerkesztéséhez</a:t>
            </a:r>
            <a:endParaRPr lang="en-US"/>
          </a:p>
        </p:txBody>
      </p:sp>
      <p:sp>
        <p:nvSpPr>
          <p:cNvPr id="9" name="Date Placeholder 3">
            <a:extLst>
              <a:ext uri="{FF2B5EF4-FFF2-40B4-BE49-F238E27FC236}">
                <a16:creationId xmlns:a16="http://schemas.microsoft.com/office/drawing/2014/main" id="{76DF5566-5290-45C0-BBBC-9CE2C7E860E2}"/>
              </a:ext>
            </a:extLst>
          </p:cNvPr>
          <p:cNvSpPr txBox="1">
            <a:spLocks noGrp="1"/>
          </p:cNvSpPr>
          <p:nvPr>
            <p:ph type="dt" sz="half" idx="7"/>
          </p:nvPr>
        </p:nvSpPr>
        <p:spPr>
          <a:xfrm>
            <a:off x="7983233" y="5037667"/>
            <a:ext cx="897465" cy="279404"/>
          </a:xfrm>
        </p:spPr>
        <p:txBody>
          <a:bodyPr/>
          <a:lstStyle>
            <a:lvl1pPr>
              <a:defRPr/>
            </a:lvl1pPr>
          </a:lstStyle>
          <a:p>
            <a:pPr lvl="0"/>
            <a:fld id="{52416FC9-FF60-4898-9B43-E24119558269}" type="datetime1">
              <a:rPr lang="hu-HU"/>
              <a:pPr lvl="0"/>
              <a:t>2019. 11. 19.</a:t>
            </a:fld>
            <a:endParaRPr lang="hu-HU"/>
          </a:p>
        </p:txBody>
      </p:sp>
      <p:sp>
        <p:nvSpPr>
          <p:cNvPr id="10" name="Footer Placeholder 4">
            <a:extLst>
              <a:ext uri="{FF2B5EF4-FFF2-40B4-BE49-F238E27FC236}">
                <a16:creationId xmlns:a16="http://schemas.microsoft.com/office/drawing/2014/main" id="{D5BF6EDA-A226-4915-BD07-7189921E5D33}"/>
              </a:ext>
            </a:extLst>
          </p:cNvPr>
          <p:cNvSpPr txBox="1">
            <a:spLocks noGrp="1"/>
          </p:cNvSpPr>
          <p:nvPr>
            <p:ph type="ftr" sz="quarter" idx="9"/>
          </p:nvPr>
        </p:nvSpPr>
        <p:spPr>
          <a:xfrm>
            <a:off x="2692395" y="5037667"/>
            <a:ext cx="5214631" cy="279404"/>
          </a:xfrm>
        </p:spPr>
        <p:txBody>
          <a:bodyPr/>
          <a:lstStyle>
            <a:lvl1pPr>
              <a:defRPr/>
            </a:lvl1pPr>
          </a:lstStyle>
          <a:p>
            <a:pPr lvl="0"/>
            <a:endParaRPr lang="hu-HU"/>
          </a:p>
        </p:txBody>
      </p:sp>
      <p:sp>
        <p:nvSpPr>
          <p:cNvPr id="11" name="Slide Number Placeholder 5">
            <a:extLst>
              <a:ext uri="{FF2B5EF4-FFF2-40B4-BE49-F238E27FC236}">
                <a16:creationId xmlns:a16="http://schemas.microsoft.com/office/drawing/2014/main" id="{B5AB545C-6A99-45BD-8C1B-88A9B332A07E}"/>
              </a:ext>
            </a:extLst>
          </p:cNvPr>
          <p:cNvSpPr txBox="1">
            <a:spLocks noGrp="1"/>
          </p:cNvSpPr>
          <p:nvPr>
            <p:ph type="sldNum" sz="quarter" idx="8"/>
          </p:nvPr>
        </p:nvSpPr>
        <p:spPr>
          <a:xfrm>
            <a:off x="8956895" y="5037667"/>
            <a:ext cx="551163" cy="279404"/>
          </a:xfrm>
        </p:spPr>
        <p:txBody>
          <a:bodyPr/>
          <a:lstStyle>
            <a:lvl1pPr>
              <a:defRPr/>
            </a:lvl1pPr>
          </a:lstStyle>
          <a:p>
            <a:pPr lvl="0"/>
            <a:fld id="{774133EA-6712-452F-99A7-1E914A983039}" type="slidenum">
              <a:t>‹#›</a:t>
            </a:fld>
            <a:endParaRPr lang="hu-HU"/>
          </a:p>
        </p:txBody>
      </p:sp>
      <p:cxnSp>
        <p:nvCxnSpPr>
          <p:cNvPr id="12" name="Straight Connector 14">
            <a:extLst>
              <a:ext uri="{FF2B5EF4-FFF2-40B4-BE49-F238E27FC236}">
                <a16:creationId xmlns:a16="http://schemas.microsoft.com/office/drawing/2014/main" id="{1190EDED-B8BA-40D5-81E0-ADE9C81AA9C9}"/>
              </a:ext>
            </a:extLst>
          </p:cNvPr>
          <p:cNvCxnSpPr/>
          <p:nvPr/>
        </p:nvCxnSpPr>
        <p:spPr>
          <a:xfrm>
            <a:off x="2692395" y="3522131"/>
            <a:ext cx="6815673" cy="0"/>
          </a:xfrm>
          <a:prstGeom prst="straightConnector1">
            <a:avLst/>
          </a:prstGeom>
          <a:noFill/>
          <a:ln w="15873" cap="flat">
            <a:solidFill>
              <a:srgbClr val="83992A"/>
            </a:solidFill>
            <a:prstDash val="solid"/>
            <a:miter/>
          </a:ln>
        </p:spPr>
      </p:cxnSp>
    </p:spTree>
    <p:extLst>
      <p:ext uri="{BB962C8B-B14F-4D97-AF65-F5344CB8AC3E}">
        <p14:creationId xmlns:p14="http://schemas.microsoft.com/office/powerpoint/2010/main" val="105757489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AA97-B349-47F7-8B0A-F640B2543846}"/>
              </a:ext>
            </a:extLst>
          </p:cNvPr>
          <p:cNvSpPr txBox="1">
            <a:spLocks noGrp="1"/>
          </p:cNvSpPr>
          <p:nvPr>
            <p:ph type="title"/>
          </p:nvPr>
        </p:nvSpPr>
        <p:spPr>
          <a:xfrm>
            <a:off x="1295403" y="4815413"/>
            <a:ext cx="9609667" cy="566735"/>
          </a:xfrm>
        </p:spPr>
        <p:txBody>
          <a:bodyPr anchor="b"/>
          <a:lstStyle>
            <a:lvl1pPr>
              <a:defRPr sz="2400"/>
            </a:lvl1pPr>
          </a:lstStyle>
          <a:p>
            <a:pPr lvl="0"/>
            <a:r>
              <a:rPr lang="hu-HU"/>
              <a:t>Mintacím szerkesztése</a:t>
            </a:r>
            <a:endParaRPr lang="en-US"/>
          </a:p>
        </p:txBody>
      </p:sp>
      <p:sp>
        <p:nvSpPr>
          <p:cNvPr id="3" name="Picture Placeholder 2">
            <a:extLst>
              <a:ext uri="{FF2B5EF4-FFF2-40B4-BE49-F238E27FC236}">
                <a16:creationId xmlns:a16="http://schemas.microsoft.com/office/drawing/2014/main" id="{237D4B08-34FC-4893-B225-FA29B86B9AF6}"/>
              </a:ext>
            </a:extLst>
          </p:cNvPr>
          <p:cNvSpPr txBox="1">
            <a:spLocks noGrp="1"/>
          </p:cNvSpPr>
          <p:nvPr>
            <p:ph type="pic" idx="4294967295"/>
          </p:nvPr>
        </p:nvSpPr>
        <p:spPr>
          <a:xfrm>
            <a:off x="1041428" y="1041401"/>
            <a:ext cx="10105976" cy="3335868"/>
          </a:xfrm>
          <a:ln w="57150">
            <a:solidFill>
              <a:srgbClr val="7F7F7F"/>
            </a:solidFill>
            <a:prstDash val="solid"/>
            <a:miter/>
          </a:ln>
        </p:spPr>
        <p:txBody>
          <a:bodyPr anchorCtr="1"/>
          <a:lstStyle>
            <a:lvl1pPr marL="0" indent="0" algn="ctr">
              <a:spcBef>
                <a:spcPts val="400"/>
              </a:spcBef>
              <a:buNone/>
              <a:defRPr sz="1600"/>
            </a:lvl1pPr>
          </a:lstStyle>
          <a:p>
            <a:pPr lvl="0"/>
            <a:r>
              <a:rPr lang="hu-HU"/>
              <a:t>Kép beszúrásához kattintson az ikonra</a:t>
            </a:r>
            <a:endParaRPr lang="en-US"/>
          </a:p>
        </p:txBody>
      </p:sp>
      <p:sp>
        <p:nvSpPr>
          <p:cNvPr id="4" name="Text Placeholder 3">
            <a:extLst>
              <a:ext uri="{FF2B5EF4-FFF2-40B4-BE49-F238E27FC236}">
                <a16:creationId xmlns:a16="http://schemas.microsoft.com/office/drawing/2014/main" id="{A2AE450D-763B-4916-BB0E-92AE42BC20AB}"/>
              </a:ext>
            </a:extLst>
          </p:cNvPr>
          <p:cNvSpPr txBox="1">
            <a:spLocks noGrp="1"/>
          </p:cNvSpPr>
          <p:nvPr>
            <p:ph type="body" idx="4294967295"/>
          </p:nvPr>
        </p:nvSpPr>
        <p:spPr>
          <a:xfrm>
            <a:off x="1295403" y="5382149"/>
            <a:ext cx="9609667" cy="493711"/>
          </a:xfrm>
        </p:spPr>
        <p:txBody>
          <a:bodyPr anchorCtr="1"/>
          <a:lstStyle>
            <a:lvl1pPr marL="0" indent="0" algn="ctr">
              <a:spcBef>
                <a:spcPts val="300"/>
              </a:spcBef>
              <a:buNone/>
              <a:defRPr sz="1400"/>
            </a:lvl1pPr>
          </a:lstStyle>
          <a:p>
            <a:pPr lvl="0"/>
            <a:r>
              <a:rPr lang="hu-HU"/>
              <a:t>Mintaszöveg szerkesztése</a:t>
            </a:r>
          </a:p>
        </p:txBody>
      </p:sp>
      <p:sp>
        <p:nvSpPr>
          <p:cNvPr id="5" name="Date Placeholder 4">
            <a:extLst>
              <a:ext uri="{FF2B5EF4-FFF2-40B4-BE49-F238E27FC236}">
                <a16:creationId xmlns:a16="http://schemas.microsoft.com/office/drawing/2014/main" id="{E0222E21-0180-47AA-ABAE-6B9661DCBC82}"/>
              </a:ext>
            </a:extLst>
          </p:cNvPr>
          <p:cNvSpPr txBox="1">
            <a:spLocks noGrp="1"/>
          </p:cNvSpPr>
          <p:nvPr>
            <p:ph type="dt" sz="half" idx="7"/>
          </p:nvPr>
        </p:nvSpPr>
        <p:spPr/>
        <p:txBody>
          <a:bodyPr/>
          <a:lstStyle>
            <a:lvl1pPr>
              <a:defRPr/>
            </a:lvl1pPr>
          </a:lstStyle>
          <a:p>
            <a:pPr lvl="0"/>
            <a:fld id="{EA46245D-7619-4236-8B44-75F792B7B26E}" type="datetime1">
              <a:rPr lang="hu-HU"/>
              <a:pPr lvl="0"/>
              <a:t>2019. 11. 19.</a:t>
            </a:fld>
            <a:endParaRPr lang="hu-HU"/>
          </a:p>
        </p:txBody>
      </p:sp>
      <p:sp>
        <p:nvSpPr>
          <p:cNvPr id="6" name="Footer Placeholder 5">
            <a:extLst>
              <a:ext uri="{FF2B5EF4-FFF2-40B4-BE49-F238E27FC236}">
                <a16:creationId xmlns:a16="http://schemas.microsoft.com/office/drawing/2014/main" id="{C449D50D-C68C-477C-983B-8D9E67439A16}"/>
              </a:ext>
            </a:extLst>
          </p:cNvPr>
          <p:cNvSpPr txBox="1">
            <a:spLocks noGrp="1"/>
          </p:cNvSpPr>
          <p:nvPr>
            <p:ph type="ftr" sz="quarter" idx="9"/>
          </p:nvPr>
        </p:nvSpPr>
        <p:spPr/>
        <p:txBody>
          <a:bodyPr/>
          <a:lstStyle>
            <a:lvl1pPr>
              <a:defRPr/>
            </a:lvl1pPr>
          </a:lstStyle>
          <a:p>
            <a:pPr lvl="0"/>
            <a:endParaRPr lang="hu-HU"/>
          </a:p>
        </p:txBody>
      </p:sp>
      <p:sp>
        <p:nvSpPr>
          <p:cNvPr id="7" name="Slide Number Placeholder 6">
            <a:extLst>
              <a:ext uri="{FF2B5EF4-FFF2-40B4-BE49-F238E27FC236}">
                <a16:creationId xmlns:a16="http://schemas.microsoft.com/office/drawing/2014/main" id="{2065C684-B26F-44F3-B3E4-1D9CD430178E}"/>
              </a:ext>
            </a:extLst>
          </p:cNvPr>
          <p:cNvSpPr txBox="1">
            <a:spLocks noGrp="1"/>
          </p:cNvSpPr>
          <p:nvPr>
            <p:ph type="sldNum" sz="quarter" idx="8"/>
          </p:nvPr>
        </p:nvSpPr>
        <p:spPr/>
        <p:txBody>
          <a:bodyPr/>
          <a:lstStyle>
            <a:lvl1pPr>
              <a:defRPr/>
            </a:lvl1pPr>
          </a:lstStyle>
          <a:p>
            <a:pPr lvl="0"/>
            <a:fld id="{0F805769-BA28-4BAE-853D-CC30D2B5C659}" type="slidenum">
              <a:t>‹#›</a:t>
            </a:fld>
            <a:endParaRPr lang="hu-HU"/>
          </a:p>
        </p:txBody>
      </p:sp>
    </p:spTree>
    <p:extLst>
      <p:ext uri="{BB962C8B-B14F-4D97-AF65-F5344CB8AC3E}">
        <p14:creationId xmlns:p14="http://schemas.microsoft.com/office/powerpoint/2010/main" val="3340364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41F3-B94A-447D-8782-51B43599FE1E}"/>
              </a:ext>
            </a:extLst>
          </p:cNvPr>
          <p:cNvSpPr txBox="1">
            <a:spLocks noGrp="1"/>
          </p:cNvSpPr>
          <p:nvPr>
            <p:ph type="title"/>
          </p:nvPr>
        </p:nvSpPr>
        <p:spPr>
          <a:xfrm>
            <a:off x="1303870" y="982129"/>
            <a:ext cx="9592732" cy="2954865"/>
          </a:xfrm>
        </p:spPr>
        <p:txBody>
          <a:bodyPr/>
          <a:lstStyle>
            <a:lvl1pPr>
              <a:defRPr sz="3200"/>
            </a:lvl1pPr>
          </a:lstStyle>
          <a:p>
            <a:pPr lvl="0"/>
            <a:r>
              <a:rPr lang="hu-HU"/>
              <a:t>Mintacím szerkesztése</a:t>
            </a:r>
            <a:endParaRPr lang="en-US"/>
          </a:p>
        </p:txBody>
      </p:sp>
      <p:sp>
        <p:nvSpPr>
          <p:cNvPr id="3" name="Text Placeholder 2">
            <a:extLst>
              <a:ext uri="{FF2B5EF4-FFF2-40B4-BE49-F238E27FC236}">
                <a16:creationId xmlns:a16="http://schemas.microsoft.com/office/drawing/2014/main" id="{93B3A86A-6BCF-42B1-ADFB-285398B5DF73}"/>
              </a:ext>
            </a:extLst>
          </p:cNvPr>
          <p:cNvSpPr txBox="1">
            <a:spLocks noGrp="1"/>
          </p:cNvSpPr>
          <p:nvPr>
            <p:ph type="body" idx="4294967295"/>
          </p:nvPr>
        </p:nvSpPr>
        <p:spPr>
          <a:xfrm>
            <a:off x="1303870" y="4343400"/>
            <a:ext cx="9592732" cy="1532470"/>
          </a:xfrm>
        </p:spPr>
        <p:txBody>
          <a:bodyPr anchor="ctr" anchorCtr="1"/>
          <a:lstStyle>
            <a:lvl1pPr marL="0" indent="0" algn="ctr">
              <a:spcBef>
                <a:spcPts val="500"/>
              </a:spcBef>
              <a:buNone/>
              <a:defRPr sz="2000">
                <a:solidFill>
                  <a:srgbClr val="000000"/>
                </a:solidFill>
              </a:defRPr>
            </a:lvl1pPr>
          </a:lstStyle>
          <a:p>
            <a:pPr lvl="0"/>
            <a:r>
              <a:rPr lang="hu-HU"/>
              <a:t>Mintaszöveg szerkesztése</a:t>
            </a:r>
          </a:p>
        </p:txBody>
      </p:sp>
      <p:sp>
        <p:nvSpPr>
          <p:cNvPr id="4" name="Date Placeholder 3">
            <a:extLst>
              <a:ext uri="{FF2B5EF4-FFF2-40B4-BE49-F238E27FC236}">
                <a16:creationId xmlns:a16="http://schemas.microsoft.com/office/drawing/2014/main" id="{EAE739A1-BF9A-46BB-AB63-4D1C2AE12D82}"/>
              </a:ext>
            </a:extLst>
          </p:cNvPr>
          <p:cNvSpPr txBox="1">
            <a:spLocks noGrp="1"/>
          </p:cNvSpPr>
          <p:nvPr>
            <p:ph type="dt" sz="half" idx="7"/>
          </p:nvPr>
        </p:nvSpPr>
        <p:spPr/>
        <p:txBody>
          <a:bodyPr/>
          <a:lstStyle>
            <a:lvl1pPr>
              <a:defRPr/>
            </a:lvl1pPr>
          </a:lstStyle>
          <a:p>
            <a:pPr lvl="0"/>
            <a:fld id="{EC616C87-2C65-40C6-AF49-5DE9D0AE1AE2}" type="datetime1">
              <a:rPr lang="hu-HU"/>
              <a:pPr lvl="0"/>
              <a:t>2019. 11. 19.</a:t>
            </a:fld>
            <a:endParaRPr lang="hu-HU"/>
          </a:p>
        </p:txBody>
      </p:sp>
      <p:sp>
        <p:nvSpPr>
          <p:cNvPr id="5" name="Footer Placeholder 4">
            <a:extLst>
              <a:ext uri="{FF2B5EF4-FFF2-40B4-BE49-F238E27FC236}">
                <a16:creationId xmlns:a16="http://schemas.microsoft.com/office/drawing/2014/main" id="{1483E34E-9280-4DAA-9051-F18E285BF977}"/>
              </a:ext>
            </a:extLst>
          </p:cNvPr>
          <p:cNvSpPr txBox="1">
            <a:spLocks noGrp="1"/>
          </p:cNvSpPr>
          <p:nvPr>
            <p:ph type="ftr" sz="quarter" idx="9"/>
          </p:nvPr>
        </p:nvSpPr>
        <p:spPr/>
        <p:txBody>
          <a:bodyPr/>
          <a:lstStyle>
            <a:lvl1pPr>
              <a:defRPr/>
            </a:lvl1pPr>
          </a:lstStyle>
          <a:p>
            <a:pPr lvl="0"/>
            <a:endParaRPr lang="hu-HU"/>
          </a:p>
        </p:txBody>
      </p:sp>
      <p:sp>
        <p:nvSpPr>
          <p:cNvPr id="6" name="Slide Number Placeholder 5">
            <a:extLst>
              <a:ext uri="{FF2B5EF4-FFF2-40B4-BE49-F238E27FC236}">
                <a16:creationId xmlns:a16="http://schemas.microsoft.com/office/drawing/2014/main" id="{382F212D-AF29-45E3-8C15-0F929A261775}"/>
              </a:ext>
            </a:extLst>
          </p:cNvPr>
          <p:cNvSpPr txBox="1">
            <a:spLocks noGrp="1"/>
          </p:cNvSpPr>
          <p:nvPr>
            <p:ph type="sldNum" sz="quarter" idx="8"/>
          </p:nvPr>
        </p:nvSpPr>
        <p:spPr/>
        <p:txBody>
          <a:bodyPr/>
          <a:lstStyle>
            <a:lvl1pPr>
              <a:defRPr/>
            </a:lvl1pPr>
          </a:lstStyle>
          <a:p>
            <a:pPr lvl="0"/>
            <a:fld id="{08B7E846-DE6A-4D68-AE59-C7EF7A06320B}" type="slidenum">
              <a:t>‹#›</a:t>
            </a:fld>
            <a:endParaRPr lang="hu-HU"/>
          </a:p>
        </p:txBody>
      </p:sp>
      <p:cxnSp>
        <p:nvCxnSpPr>
          <p:cNvPr id="7" name="Straight Connector 14">
            <a:extLst>
              <a:ext uri="{FF2B5EF4-FFF2-40B4-BE49-F238E27FC236}">
                <a16:creationId xmlns:a16="http://schemas.microsoft.com/office/drawing/2014/main" id="{80A8ACC1-97F7-421F-9918-E455DE0C7B55}"/>
              </a:ext>
            </a:extLst>
          </p:cNvPr>
          <p:cNvCxnSpPr/>
          <p:nvPr/>
        </p:nvCxnSpPr>
        <p:spPr>
          <a:xfrm>
            <a:off x="1396169" y="4140202"/>
            <a:ext cx="9407302" cy="0"/>
          </a:xfrm>
          <a:prstGeom prst="straightConnector1">
            <a:avLst/>
          </a:prstGeom>
          <a:noFill/>
          <a:ln w="15873" cap="flat">
            <a:solidFill>
              <a:srgbClr val="83992A"/>
            </a:solidFill>
            <a:prstDash val="solid"/>
            <a:miter/>
          </a:ln>
        </p:spPr>
      </p:cxnSp>
    </p:spTree>
    <p:extLst>
      <p:ext uri="{BB962C8B-B14F-4D97-AF65-F5344CB8AC3E}">
        <p14:creationId xmlns:p14="http://schemas.microsoft.com/office/powerpoint/2010/main" val="1225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86686-AD51-41FE-A48C-8DDE6678CB9B}"/>
              </a:ext>
            </a:extLst>
          </p:cNvPr>
          <p:cNvSpPr txBox="1">
            <a:spLocks noGrp="1"/>
          </p:cNvSpPr>
          <p:nvPr>
            <p:ph type="title"/>
          </p:nvPr>
        </p:nvSpPr>
        <p:spPr>
          <a:xfrm>
            <a:off x="1446215" y="982129"/>
            <a:ext cx="9296393" cy="2370664"/>
          </a:xfrm>
        </p:spPr>
        <p:txBody>
          <a:bodyPr/>
          <a:lstStyle>
            <a:lvl1pPr>
              <a:defRPr sz="3200">
                <a:solidFill>
                  <a:srgbClr val="000000"/>
                </a:solidFill>
              </a:defRPr>
            </a:lvl1pPr>
          </a:lstStyle>
          <a:p>
            <a:pPr lvl="0"/>
            <a:r>
              <a:rPr lang="hu-HU"/>
              <a:t>Mintacím szerkesztése</a:t>
            </a:r>
            <a:endParaRPr lang="en-US"/>
          </a:p>
        </p:txBody>
      </p:sp>
      <p:sp>
        <p:nvSpPr>
          <p:cNvPr id="3" name="Text Placeholder 9">
            <a:extLst>
              <a:ext uri="{FF2B5EF4-FFF2-40B4-BE49-F238E27FC236}">
                <a16:creationId xmlns:a16="http://schemas.microsoft.com/office/drawing/2014/main" id="{8FC37E15-7A14-4242-9E2E-7B6363397D17}"/>
              </a:ext>
            </a:extLst>
          </p:cNvPr>
          <p:cNvSpPr txBox="1">
            <a:spLocks noGrp="1"/>
          </p:cNvSpPr>
          <p:nvPr>
            <p:ph type="body" idx="4294967295"/>
          </p:nvPr>
        </p:nvSpPr>
        <p:spPr>
          <a:xfrm>
            <a:off x="1674815" y="3352803"/>
            <a:ext cx="8839203" cy="584201"/>
          </a:xfrm>
        </p:spPr>
        <p:txBody>
          <a:bodyPr anchor="ctr"/>
          <a:lstStyle>
            <a:lvl1pPr marL="0" indent="0" algn="r">
              <a:spcBef>
                <a:spcPts val="500"/>
              </a:spcBef>
              <a:buNone/>
              <a:defRPr sz="2000"/>
            </a:lvl1pPr>
          </a:lstStyle>
          <a:p>
            <a:pPr lvl="0"/>
            <a:r>
              <a:rPr lang="hu-HU"/>
              <a:t>Mintaszöveg szerkesztése</a:t>
            </a:r>
          </a:p>
        </p:txBody>
      </p:sp>
      <p:sp>
        <p:nvSpPr>
          <p:cNvPr id="4" name="Text Placeholder 2">
            <a:extLst>
              <a:ext uri="{FF2B5EF4-FFF2-40B4-BE49-F238E27FC236}">
                <a16:creationId xmlns:a16="http://schemas.microsoft.com/office/drawing/2014/main" id="{54C2E8EE-6E8F-4F8F-9AF4-941504DB6C32}"/>
              </a:ext>
            </a:extLst>
          </p:cNvPr>
          <p:cNvSpPr txBox="1">
            <a:spLocks noGrp="1"/>
          </p:cNvSpPr>
          <p:nvPr>
            <p:ph type="body" idx="4294967295"/>
          </p:nvPr>
        </p:nvSpPr>
        <p:spPr>
          <a:xfrm>
            <a:off x="1295403" y="4343400"/>
            <a:ext cx="9609667" cy="1532470"/>
          </a:xfrm>
        </p:spPr>
        <p:txBody>
          <a:bodyPr anchor="ctr" anchorCtr="1"/>
          <a:lstStyle>
            <a:lvl1pPr marL="0" indent="0" algn="ctr">
              <a:spcBef>
                <a:spcPts val="500"/>
              </a:spcBef>
              <a:buNone/>
              <a:defRPr sz="2000">
                <a:solidFill>
                  <a:srgbClr val="000000"/>
                </a:solidFill>
              </a:defRPr>
            </a:lvl1pPr>
          </a:lstStyle>
          <a:p>
            <a:pPr lvl="0"/>
            <a:r>
              <a:rPr lang="hu-HU"/>
              <a:t>Mintaszöveg szerkesztése</a:t>
            </a:r>
          </a:p>
        </p:txBody>
      </p:sp>
      <p:sp>
        <p:nvSpPr>
          <p:cNvPr id="5" name="Date Placeholder 3">
            <a:extLst>
              <a:ext uri="{FF2B5EF4-FFF2-40B4-BE49-F238E27FC236}">
                <a16:creationId xmlns:a16="http://schemas.microsoft.com/office/drawing/2014/main" id="{480D1B8A-697A-46DC-9C32-630B53A76EA6}"/>
              </a:ext>
            </a:extLst>
          </p:cNvPr>
          <p:cNvSpPr txBox="1">
            <a:spLocks noGrp="1"/>
          </p:cNvSpPr>
          <p:nvPr>
            <p:ph type="dt" sz="half" idx="7"/>
          </p:nvPr>
        </p:nvSpPr>
        <p:spPr/>
        <p:txBody>
          <a:bodyPr/>
          <a:lstStyle>
            <a:lvl1pPr>
              <a:defRPr/>
            </a:lvl1pPr>
          </a:lstStyle>
          <a:p>
            <a:pPr lvl="0"/>
            <a:fld id="{E2F29410-72ED-41B2-BAF3-D963AAB78C30}" type="datetime1">
              <a:rPr lang="hu-HU"/>
              <a:pPr lvl="0"/>
              <a:t>2019. 11. 19.</a:t>
            </a:fld>
            <a:endParaRPr lang="hu-HU"/>
          </a:p>
        </p:txBody>
      </p:sp>
      <p:sp>
        <p:nvSpPr>
          <p:cNvPr id="6" name="Footer Placeholder 4">
            <a:extLst>
              <a:ext uri="{FF2B5EF4-FFF2-40B4-BE49-F238E27FC236}">
                <a16:creationId xmlns:a16="http://schemas.microsoft.com/office/drawing/2014/main" id="{4355C602-F118-4745-B0E3-B0DC8CBE14FF}"/>
              </a:ext>
            </a:extLst>
          </p:cNvPr>
          <p:cNvSpPr txBox="1">
            <a:spLocks noGrp="1"/>
          </p:cNvSpPr>
          <p:nvPr>
            <p:ph type="ftr" sz="quarter" idx="9"/>
          </p:nvPr>
        </p:nvSpPr>
        <p:spPr/>
        <p:txBody>
          <a:bodyPr/>
          <a:lstStyle>
            <a:lvl1pPr>
              <a:defRPr/>
            </a:lvl1pPr>
          </a:lstStyle>
          <a:p>
            <a:pPr lvl="0"/>
            <a:endParaRPr lang="hu-HU"/>
          </a:p>
        </p:txBody>
      </p:sp>
      <p:sp>
        <p:nvSpPr>
          <p:cNvPr id="7" name="Slide Number Placeholder 5">
            <a:extLst>
              <a:ext uri="{FF2B5EF4-FFF2-40B4-BE49-F238E27FC236}">
                <a16:creationId xmlns:a16="http://schemas.microsoft.com/office/drawing/2014/main" id="{19135A8F-C9FA-439F-BDE7-80225E02AD62}"/>
              </a:ext>
            </a:extLst>
          </p:cNvPr>
          <p:cNvSpPr txBox="1">
            <a:spLocks noGrp="1"/>
          </p:cNvSpPr>
          <p:nvPr>
            <p:ph type="sldNum" sz="quarter" idx="8"/>
          </p:nvPr>
        </p:nvSpPr>
        <p:spPr/>
        <p:txBody>
          <a:bodyPr/>
          <a:lstStyle>
            <a:lvl1pPr>
              <a:defRPr/>
            </a:lvl1pPr>
          </a:lstStyle>
          <a:p>
            <a:pPr lvl="0"/>
            <a:fld id="{0CFFA216-1EDB-427A-BCBC-EEC85C922A5A}" type="slidenum">
              <a:t>‹#›</a:t>
            </a:fld>
            <a:endParaRPr lang="hu-HU"/>
          </a:p>
        </p:txBody>
      </p:sp>
      <p:sp>
        <p:nvSpPr>
          <p:cNvPr id="8" name="TextBox 13">
            <a:extLst>
              <a:ext uri="{FF2B5EF4-FFF2-40B4-BE49-F238E27FC236}">
                <a16:creationId xmlns:a16="http://schemas.microsoft.com/office/drawing/2014/main" id="{E273FA87-31F7-487B-BF73-56E9F2CD5650}"/>
              </a:ext>
            </a:extLst>
          </p:cNvPr>
          <p:cNvSpPr txBox="1"/>
          <p:nvPr/>
        </p:nvSpPr>
        <p:spPr>
          <a:xfrm>
            <a:off x="862014" y="879963"/>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000000"/>
                </a:solidFill>
                <a:uFillTx/>
                <a:latin typeface="Garamond"/>
              </a:rPr>
              <a:t>“</a:t>
            </a:r>
          </a:p>
        </p:txBody>
      </p:sp>
      <p:sp>
        <p:nvSpPr>
          <p:cNvPr id="9" name="TextBox 14">
            <a:extLst>
              <a:ext uri="{FF2B5EF4-FFF2-40B4-BE49-F238E27FC236}">
                <a16:creationId xmlns:a16="http://schemas.microsoft.com/office/drawing/2014/main" id="{2C28909D-900D-46B8-8344-EB1442906D4F}"/>
              </a:ext>
            </a:extLst>
          </p:cNvPr>
          <p:cNvSpPr txBox="1"/>
          <p:nvPr/>
        </p:nvSpPr>
        <p:spPr>
          <a:xfrm>
            <a:off x="10600264" y="2827873"/>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000000"/>
                </a:solidFill>
                <a:uFillTx/>
                <a:latin typeface="Garamond"/>
              </a:rPr>
              <a:t>”</a:t>
            </a:r>
          </a:p>
        </p:txBody>
      </p:sp>
      <p:cxnSp>
        <p:nvCxnSpPr>
          <p:cNvPr id="10" name="Straight Connector 18">
            <a:extLst>
              <a:ext uri="{FF2B5EF4-FFF2-40B4-BE49-F238E27FC236}">
                <a16:creationId xmlns:a16="http://schemas.microsoft.com/office/drawing/2014/main" id="{C3BDF145-F64E-4145-BAA8-BDC51DBAFB13}"/>
              </a:ext>
            </a:extLst>
          </p:cNvPr>
          <p:cNvCxnSpPr/>
          <p:nvPr/>
        </p:nvCxnSpPr>
        <p:spPr>
          <a:xfrm>
            <a:off x="1396169" y="4140202"/>
            <a:ext cx="9407302" cy="0"/>
          </a:xfrm>
          <a:prstGeom prst="straightConnector1">
            <a:avLst/>
          </a:prstGeom>
          <a:noFill/>
          <a:ln w="15873" cap="flat">
            <a:solidFill>
              <a:srgbClr val="83992A"/>
            </a:solidFill>
            <a:prstDash val="solid"/>
            <a:miter/>
          </a:ln>
        </p:spPr>
      </p:cxnSp>
    </p:spTree>
    <p:extLst>
      <p:ext uri="{BB962C8B-B14F-4D97-AF65-F5344CB8AC3E}">
        <p14:creationId xmlns:p14="http://schemas.microsoft.com/office/powerpoint/2010/main" val="2079124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E00A6-FCB3-458C-A886-150752298B2D}"/>
              </a:ext>
            </a:extLst>
          </p:cNvPr>
          <p:cNvSpPr txBox="1">
            <a:spLocks noGrp="1"/>
          </p:cNvSpPr>
          <p:nvPr>
            <p:ph type="title"/>
          </p:nvPr>
        </p:nvSpPr>
        <p:spPr>
          <a:xfrm>
            <a:off x="1295403" y="3308582"/>
            <a:ext cx="9609667" cy="1468800"/>
          </a:xfrm>
        </p:spPr>
        <p:txBody>
          <a:bodyPr anchor="b" anchorCtr="0"/>
          <a:lstStyle>
            <a:lvl1pPr algn="l">
              <a:defRPr sz="3200"/>
            </a:lvl1pPr>
          </a:lstStyle>
          <a:p>
            <a:pPr lvl="0"/>
            <a:r>
              <a:rPr lang="hu-HU"/>
              <a:t>Mintacím szerkesztése</a:t>
            </a:r>
            <a:endParaRPr lang="en-US"/>
          </a:p>
        </p:txBody>
      </p:sp>
      <p:sp>
        <p:nvSpPr>
          <p:cNvPr id="3" name="Text Placeholder 2">
            <a:extLst>
              <a:ext uri="{FF2B5EF4-FFF2-40B4-BE49-F238E27FC236}">
                <a16:creationId xmlns:a16="http://schemas.microsoft.com/office/drawing/2014/main" id="{5BD02475-EB51-4BA4-98EE-E7788B07B7E6}"/>
              </a:ext>
            </a:extLst>
          </p:cNvPr>
          <p:cNvSpPr txBox="1">
            <a:spLocks noGrp="1"/>
          </p:cNvSpPr>
          <p:nvPr>
            <p:ph type="body" idx="4294967295"/>
          </p:nvPr>
        </p:nvSpPr>
        <p:spPr>
          <a:xfrm>
            <a:off x="1295403" y="4777383"/>
            <a:ext cx="9609667" cy="860395"/>
          </a:xfrm>
        </p:spPr>
        <p:txBody>
          <a:bodyPr/>
          <a:lstStyle>
            <a:lvl1pPr marL="0" indent="0">
              <a:spcBef>
                <a:spcPts val="500"/>
              </a:spcBef>
              <a:buNone/>
              <a:defRPr sz="2000">
                <a:solidFill>
                  <a:srgbClr val="000000"/>
                </a:solidFill>
              </a:defRPr>
            </a:lvl1pPr>
          </a:lstStyle>
          <a:p>
            <a:pPr lvl="0"/>
            <a:r>
              <a:rPr lang="hu-HU"/>
              <a:t>Mintaszöveg szerkesztése</a:t>
            </a:r>
          </a:p>
        </p:txBody>
      </p:sp>
      <p:sp>
        <p:nvSpPr>
          <p:cNvPr id="4" name="Date Placeholder 3">
            <a:extLst>
              <a:ext uri="{FF2B5EF4-FFF2-40B4-BE49-F238E27FC236}">
                <a16:creationId xmlns:a16="http://schemas.microsoft.com/office/drawing/2014/main" id="{9A66AF7F-6456-4D3A-88E4-B4E5403175FE}"/>
              </a:ext>
            </a:extLst>
          </p:cNvPr>
          <p:cNvSpPr txBox="1">
            <a:spLocks noGrp="1"/>
          </p:cNvSpPr>
          <p:nvPr>
            <p:ph type="dt" sz="half" idx="7"/>
          </p:nvPr>
        </p:nvSpPr>
        <p:spPr/>
        <p:txBody>
          <a:bodyPr/>
          <a:lstStyle>
            <a:lvl1pPr>
              <a:defRPr/>
            </a:lvl1pPr>
          </a:lstStyle>
          <a:p>
            <a:pPr lvl="0"/>
            <a:fld id="{64217AD8-C597-4F40-9BA5-FE1B6013139F}" type="datetime1">
              <a:rPr lang="hu-HU"/>
              <a:pPr lvl="0"/>
              <a:t>2019. 11. 19.</a:t>
            </a:fld>
            <a:endParaRPr lang="hu-HU"/>
          </a:p>
        </p:txBody>
      </p:sp>
      <p:sp>
        <p:nvSpPr>
          <p:cNvPr id="5" name="Footer Placeholder 4">
            <a:extLst>
              <a:ext uri="{FF2B5EF4-FFF2-40B4-BE49-F238E27FC236}">
                <a16:creationId xmlns:a16="http://schemas.microsoft.com/office/drawing/2014/main" id="{8089AC45-1AA6-4050-880A-43E9D6580F7C}"/>
              </a:ext>
            </a:extLst>
          </p:cNvPr>
          <p:cNvSpPr txBox="1">
            <a:spLocks noGrp="1"/>
          </p:cNvSpPr>
          <p:nvPr>
            <p:ph type="ftr" sz="quarter" idx="9"/>
          </p:nvPr>
        </p:nvSpPr>
        <p:spPr/>
        <p:txBody>
          <a:bodyPr/>
          <a:lstStyle>
            <a:lvl1pPr>
              <a:defRPr/>
            </a:lvl1pPr>
          </a:lstStyle>
          <a:p>
            <a:pPr lvl="0"/>
            <a:endParaRPr lang="hu-HU"/>
          </a:p>
        </p:txBody>
      </p:sp>
      <p:sp>
        <p:nvSpPr>
          <p:cNvPr id="6" name="Slide Number Placeholder 5">
            <a:extLst>
              <a:ext uri="{FF2B5EF4-FFF2-40B4-BE49-F238E27FC236}">
                <a16:creationId xmlns:a16="http://schemas.microsoft.com/office/drawing/2014/main" id="{E0D33714-C292-4C87-8697-B30837B74D96}"/>
              </a:ext>
            </a:extLst>
          </p:cNvPr>
          <p:cNvSpPr txBox="1">
            <a:spLocks noGrp="1"/>
          </p:cNvSpPr>
          <p:nvPr>
            <p:ph type="sldNum" sz="quarter" idx="8"/>
          </p:nvPr>
        </p:nvSpPr>
        <p:spPr/>
        <p:txBody>
          <a:bodyPr/>
          <a:lstStyle>
            <a:lvl1pPr>
              <a:defRPr/>
            </a:lvl1pPr>
          </a:lstStyle>
          <a:p>
            <a:pPr lvl="0"/>
            <a:fld id="{604187F3-E3E1-4174-B7E2-4404F93F1498}" type="slidenum">
              <a:t>‹#›</a:t>
            </a:fld>
            <a:endParaRPr lang="hu-HU"/>
          </a:p>
        </p:txBody>
      </p:sp>
    </p:spTree>
    <p:extLst>
      <p:ext uri="{BB962C8B-B14F-4D97-AF65-F5344CB8AC3E}">
        <p14:creationId xmlns:p14="http://schemas.microsoft.com/office/powerpoint/2010/main" val="1282715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4C5A8-E160-4451-8AE1-2A66814A8AB7}"/>
              </a:ext>
            </a:extLst>
          </p:cNvPr>
          <p:cNvSpPr txBox="1">
            <a:spLocks noGrp="1"/>
          </p:cNvSpPr>
          <p:nvPr>
            <p:ph type="title"/>
          </p:nvPr>
        </p:nvSpPr>
        <p:spPr>
          <a:xfrm>
            <a:off x="1446215" y="982129"/>
            <a:ext cx="9296393" cy="2243672"/>
          </a:xfrm>
        </p:spPr>
        <p:txBody>
          <a:bodyPr/>
          <a:lstStyle>
            <a:lvl1pPr>
              <a:defRPr sz="3200">
                <a:solidFill>
                  <a:srgbClr val="000000"/>
                </a:solidFill>
              </a:defRPr>
            </a:lvl1pPr>
          </a:lstStyle>
          <a:p>
            <a:pPr lvl="0"/>
            <a:r>
              <a:rPr lang="hu-HU"/>
              <a:t>Mintacím szerkesztése</a:t>
            </a:r>
            <a:endParaRPr lang="en-US"/>
          </a:p>
        </p:txBody>
      </p:sp>
      <p:sp>
        <p:nvSpPr>
          <p:cNvPr id="3" name="Text Placeholder 2">
            <a:extLst>
              <a:ext uri="{FF2B5EF4-FFF2-40B4-BE49-F238E27FC236}">
                <a16:creationId xmlns:a16="http://schemas.microsoft.com/office/drawing/2014/main" id="{0BD73EC2-A9AF-4EDC-B212-897DEE710CF3}"/>
              </a:ext>
            </a:extLst>
          </p:cNvPr>
          <p:cNvSpPr txBox="1">
            <a:spLocks noGrp="1"/>
          </p:cNvSpPr>
          <p:nvPr>
            <p:ph type="body" idx="4294967295"/>
          </p:nvPr>
        </p:nvSpPr>
        <p:spPr>
          <a:xfrm>
            <a:off x="1295403" y="3639312"/>
            <a:ext cx="9609667" cy="886968"/>
          </a:xfrm>
        </p:spPr>
        <p:txBody>
          <a:bodyPr anchor="b"/>
          <a:lstStyle>
            <a:lvl1pPr marL="0" indent="0">
              <a:spcBef>
                <a:spcPts val="0"/>
              </a:spcBef>
              <a:buNone/>
              <a:defRPr>
                <a:solidFill>
                  <a:srgbClr val="000000"/>
                </a:solidFill>
              </a:defRPr>
            </a:lvl1pPr>
          </a:lstStyle>
          <a:p>
            <a:pPr lvl="0"/>
            <a:r>
              <a:rPr lang="hu-HU"/>
              <a:t>Mintaszöveg szerkesztése</a:t>
            </a:r>
          </a:p>
        </p:txBody>
      </p:sp>
      <p:sp>
        <p:nvSpPr>
          <p:cNvPr id="4" name="Text Placeholder 2">
            <a:extLst>
              <a:ext uri="{FF2B5EF4-FFF2-40B4-BE49-F238E27FC236}">
                <a16:creationId xmlns:a16="http://schemas.microsoft.com/office/drawing/2014/main" id="{2CC01011-FD4F-4DEA-B40A-C822FAF859EB}"/>
              </a:ext>
            </a:extLst>
          </p:cNvPr>
          <p:cNvSpPr txBox="1">
            <a:spLocks noGrp="1"/>
          </p:cNvSpPr>
          <p:nvPr>
            <p:ph type="body" idx="4294967295"/>
          </p:nvPr>
        </p:nvSpPr>
        <p:spPr>
          <a:xfrm>
            <a:off x="1295403" y="4529663"/>
            <a:ext cx="9609667" cy="1346197"/>
          </a:xfrm>
        </p:spPr>
        <p:txBody>
          <a:bodyPr/>
          <a:lstStyle>
            <a:lvl1pPr marL="0" indent="0">
              <a:spcBef>
                <a:spcPts val="400"/>
              </a:spcBef>
              <a:buNone/>
              <a:defRPr sz="1800">
                <a:solidFill>
                  <a:srgbClr val="000000"/>
                </a:solidFill>
              </a:defRPr>
            </a:lvl1pPr>
          </a:lstStyle>
          <a:p>
            <a:pPr lvl="0"/>
            <a:r>
              <a:rPr lang="hu-HU"/>
              <a:t>Mintaszöveg szerkesztése</a:t>
            </a:r>
          </a:p>
        </p:txBody>
      </p:sp>
      <p:sp>
        <p:nvSpPr>
          <p:cNvPr id="5" name="Date Placeholder 3">
            <a:extLst>
              <a:ext uri="{FF2B5EF4-FFF2-40B4-BE49-F238E27FC236}">
                <a16:creationId xmlns:a16="http://schemas.microsoft.com/office/drawing/2014/main" id="{78556AEB-17C4-4AC3-9B99-653504C395BF}"/>
              </a:ext>
            </a:extLst>
          </p:cNvPr>
          <p:cNvSpPr txBox="1">
            <a:spLocks noGrp="1"/>
          </p:cNvSpPr>
          <p:nvPr>
            <p:ph type="dt" sz="half" idx="7"/>
          </p:nvPr>
        </p:nvSpPr>
        <p:spPr/>
        <p:txBody>
          <a:bodyPr/>
          <a:lstStyle>
            <a:lvl1pPr>
              <a:defRPr/>
            </a:lvl1pPr>
          </a:lstStyle>
          <a:p>
            <a:pPr lvl="0"/>
            <a:fld id="{409B7118-50EE-41FA-8973-BA6365AD688F}" type="datetime1">
              <a:rPr lang="hu-HU"/>
              <a:pPr lvl="0"/>
              <a:t>2019. 11. 19.</a:t>
            </a:fld>
            <a:endParaRPr lang="hu-HU"/>
          </a:p>
        </p:txBody>
      </p:sp>
      <p:sp>
        <p:nvSpPr>
          <p:cNvPr id="6" name="Footer Placeholder 4">
            <a:extLst>
              <a:ext uri="{FF2B5EF4-FFF2-40B4-BE49-F238E27FC236}">
                <a16:creationId xmlns:a16="http://schemas.microsoft.com/office/drawing/2014/main" id="{8A84F53D-8540-43AD-A645-19D6BA9E0D61}"/>
              </a:ext>
            </a:extLst>
          </p:cNvPr>
          <p:cNvSpPr txBox="1">
            <a:spLocks noGrp="1"/>
          </p:cNvSpPr>
          <p:nvPr>
            <p:ph type="ftr" sz="quarter" idx="9"/>
          </p:nvPr>
        </p:nvSpPr>
        <p:spPr/>
        <p:txBody>
          <a:bodyPr/>
          <a:lstStyle>
            <a:lvl1pPr>
              <a:defRPr/>
            </a:lvl1pPr>
          </a:lstStyle>
          <a:p>
            <a:pPr lvl="0"/>
            <a:endParaRPr lang="hu-HU"/>
          </a:p>
        </p:txBody>
      </p:sp>
      <p:sp>
        <p:nvSpPr>
          <p:cNvPr id="7" name="Slide Number Placeholder 5">
            <a:extLst>
              <a:ext uri="{FF2B5EF4-FFF2-40B4-BE49-F238E27FC236}">
                <a16:creationId xmlns:a16="http://schemas.microsoft.com/office/drawing/2014/main" id="{0EAE57C8-F015-474A-B147-1B4F339DA521}"/>
              </a:ext>
            </a:extLst>
          </p:cNvPr>
          <p:cNvSpPr txBox="1">
            <a:spLocks noGrp="1"/>
          </p:cNvSpPr>
          <p:nvPr>
            <p:ph type="sldNum" sz="quarter" idx="8"/>
          </p:nvPr>
        </p:nvSpPr>
        <p:spPr/>
        <p:txBody>
          <a:bodyPr/>
          <a:lstStyle>
            <a:lvl1pPr>
              <a:defRPr/>
            </a:lvl1pPr>
          </a:lstStyle>
          <a:p>
            <a:pPr lvl="0"/>
            <a:fld id="{EAE7416E-033A-41B9-A1A4-3E513D1AC5B2}" type="slidenum">
              <a:t>‹#›</a:t>
            </a:fld>
            <a:endParaRPr lang="hu-HU"/>
          </a:p>
        </p:txBody>
      </p:sp>
      <p:sp>
        <p:nvSpPr>
          <p:cNvPr id="8" name="TextBox 11">
            <a:extLst>
              <a:ext uri="{FF2B5EF4-FFF2-40B4-BE49-F238E27FC236}">
                <a16:creationId xmlns:a16="http://schemas.microsoft.com/office/drawing/2014/main" id="{DCB2031D-7C9C-42EE-B9F9-3751F49388F5}"/>
              </a:ext>
            </a:extLst>
          </p:cNvPr>
          <p:cNvSpPr txBox="1"/>
          <p:nvPr/>
        </p:nvSpPr>
        <p:spPr>
          <a:xfrm>
            <a:off x="862014" y="879963"/>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000000"/>
                </a:solidFill>
                <a:uFillTx/>
                <a:latin typeface="Garamond"/>
              </a:rPr>
              <a:t>“</a:t>
            </a:r>
          </a:p>
        </p:txBody>
      </p:sp>
      <p:sp>
        <p:nvSpPr>
          <p:cNvPr id="9" name="TextBox 12">
            <a:extLst>
              <a:ext uri="{FF2B5EF4-FFF2-40B4-BE49-F238E27FC236}">
                <a16:creationId xmlns:a16="http://schemas.microsoft.com/office/drawing/2014/main" id="{3EB3831B-7A6C-4553-81D1-8A3F4B2AFAEB}"/>
              </a:ext>
            </a:extLst>
          </p:cNvPr>
          <p:cNvSpPr txBox="1"/>
          <p:nvPr/>
        </p:nvSpPr>
        <p:spPr>
          <a:xfrm>
            <a:off x="10600264" y="259926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000000"/>
                </a:solidFill>
                <a:uFillTx/>
                <a:latin typeface="Garamond"/>
              </a:rPr>
              <a:t>”</a:t>
            </a:r>
          </a:p>
        </p:txBody>
      </p:sp>
      <p:cxnSp>
        <p:nvCxnSpPr>
          <p:cNvPr id="10" name="Straight Connector 25">
            <a:extLst>
              <a:ext uri="{FF2B5EF4-FFF2-40B4-BE49-F238E27FC236}">
                <a16:creationId xmlns:a16="http://schemas.microsoft.com/office/drawing/2014/main" id="{63E4AA6E-AC18-40B0-81E8-1E33ACA319F6}"/>
              </a:ext>
            </a:extLst>
          </p:cNvPr>
          <p:cNvCxnSpPr/>
          <p:nvPr/>
        </p:nvCxnSpPr>
        <p:spPr>
          <a:xfrm>
            <a:off x="1396169" y="3429000"/>
            <a:ext cx="9407302" cy="0"/>
          </a:xfrm>
          <a:prstGeom prst="straightConnector1">
            <a:avLst/>
          </a:prstGeom>
          <a:noFill/>
          <a:ln w="15873" cap="flat">
            <a:solidFill>
              <a:srgbClr val="83992A"/>
            </a:solidFill>
            <a:prstDash val="solid"/>
            <a:miter/>
          </a:ln>
        </p:spPr>
      </p:cxnSp>
    </p:spTree>
    <p:extLst>
      <p:ext uri="{BB962C8B-B14F-4D97-AF65-F5344CB8AC3E}">
        <p14:creationId xmlns:p14="http://schemas.microsoft.com/office/powerpoint/2010/main" val="3217687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0A834-9570-48BF-853E-168DCF8C30AC}"/>
              </a:ext>
            </a:extLst>
          </p:cNvPr>
          <p:cNvSpPr txBox="1">
            <a:spLocks noGrp="1"/>
          </p:cNvSpPr>
          <p:nvPr>
            <p:ph type="title"/>
          </p:nvPr>
        </p:nvSpPr>
        <p:spPr>
          <a:xfrm>
            <a:off x="1295403" y="982129"/>
            <a:ext cx="9609667" cy="2243672"/>
          </a:xfrm>
        </p:spPr>
        <p:txBody>
          <a:bodyPr/>
          <a:lstStyle>
            <a:lvl1pPr>
              <a:defRPr/>
            </a:lvl1pPr>
          </a:lstStyle>
          <a:p>
            <a:pPr lvl="0"/>
            <a:r>
              <a:rPr lang="hu-HU"/>
              <a:t>Mintacím szerkesztése</a:t>
            </a:r>
            <a:endParaRPr lang="en-US"/>
          </a:p>
        </p:txBody>
      </p:sp>
      <p:sp>
        <p:nvSpPr>
          <p:cNvPr id="3" name="Text Placeholder 2">
            <a:extLst>
              <a:ext uri="{FF2B5EF4-FFF2-40B4-BE49-F238E27FC236}">
                <a16:creationId xmlns:a16="http://schemas.microsoft.com/office/drawing/2014/main" id="{88871385-AF60-47CB-9C96-B6AA6BD7DCB5}"/>
              </a:ext>
            </a:extLst>
          </p:cNvPr>
          <p:cNvSpPr txBox="1">
            <a:spLocks noGrp="1"/>
          </p:cNvSpPr>
          <p:nvPr>
            <p:ph type="body" idx="4294967295"/>
          </p:nvPr>
        </p:nvSpPr>
        <p:spPr>
          <a:xfrm>
            <a:off x="1295403" y="3630168"/>
            <a:ext cx="9609667" cy="841248"/>
          </a:xfrm>
        </p:spPr>
        <p:txBody>
          <a:bodyPr anchor="b"/>
          <a:lstStyle>
            <a:lvl1pPr marL="0" indent="0">
              <a:spcBef>
                <a:spcPts val="0"/>
              </a:spcBef>
              <a:buNone/>
              <a:defRPr sz="2800">
                <a:solidFill>
                  <a:srgbClr val="000000"/>
                </a:solidFill>
              </a:defRPr>
            </a:lvl1pPr>
          </a:lstStyle>
          <a:p>
            <a:pPr lvl="0"/>
            <a:r>
              <a:rPr lang="hu-HU"/>
              <a:t>Mintaszöveg szerkesztése</a:t>
            </a:r>
          </a:p>
        </p:txBody>
      </p:sp>
      <p:sp>
        <p:nvSpPr>
          <p:cNvPr id="4" name="Text Placeholder 2">
            <a:extLst>
              <a:ext uri="{FF2B5EF4-FFF2-40B4-BE49-F238E27FC236}">
                <a16:creationId xmlns:a16="http://schemas.microsoft.com/office/drawing/2014/main" id="{04880492-6E83-4A46-8186-B5CEF60CBABE}"/>
              </a:ext>
            </a:extLst>
          </p:cNvPr>
          <p:cNvSpPr txBox="1">
            <a:spLocks noGrp="1"/>
          </p:cNvSpPr>
          <p:nvPr>
            <p:ph type="body" idx="4294967295"/>
          </p:nvPr>
        </p:nvSpPr>
        <p:spPr>
          <a:xfrm>
            <a:off x="1295403" y="4470401"/>
            <a:ext cx="9609667" cy="1405469"/>
          </a:xfrm>
        </p:spPr>
        <p:txBody>
          <a:bodyPr/>
          <a:lstStyle>
            <a:lvl1pPr marL="0" indent="0">
              <a:spcBef>
                <a:spcPts val="400"/>
              </a:spcBef>
              <a:buNone/>
              <a:defRPr sz="1800">
                <a:solidFill>
                  <a:srgbClr val="000000"/>
                </a:solidFill>
              </a:defRPr>
            </a:lvl1pPr>
          </a:lstStyle>
          <a:p>
            <a:pPr lvl="0"/>
            <a:r>
              <a:rPr lang="hu-HU"/>
              <a:t>Mintaszöveg szerkesztése</a:t>
            </a:r>
          </a:p>
        </p:txBody>
      </p:sp>
      <p:sp>
        <p:nvSpPr>
          <p:cNvPr id="5" name="Date Placeholder 3">
            <a:extLst>
              <a:ext uri="{FF2B5EF4-FFF2-40B4-BE49-F238E27FC236}">
                <a16:creationId xmlns:a16="http://schemas.microsoft.com/office/drawing/2014/main" id="{083A9022-F181-4AD9-AE47-8CCCC4FF2269}"/>
              </a:ext>
            </a:extLst>
          </p:cNvPr>
          <p:cNvSpPr txBox="1">
            <a:spLocks noGrp="1"/>
          </p:cNvSpPr>
          <p:nvPr>
            <p:ph type="dt" sz="half" idx="7"/>
          </p:nvPr>
        </p:nvSpPr>
        <p:spPr/>
        <p:txBody>
          <a:bodyPr/>
          <a:lstStyle>
            <a:lvl1pPr>
              <a:defRPr/>
            </a:lvl1pPr>
          </a:lstStyle>
          <a:p>
            <a:pPr lvl="0"/>
            <a:fld id="{62728435-9222-47FF-B539-E1E5EA4DAD68}" type="datetime1">
              <a:rPr lang="hu-HU"/>
              <a:pPr lvl="0"/>
              <a:t>2019. 11. 19.</a:t>
            </a:fld>
            <a:endParaRPr lang="hu-HU"/>
          </a:p>
        </p:txBody>
      </p:sp>
      <p:sp>
        <p:nvSpPr>
          <p:cNvPr id="6" name="Footer Placeholder 4">
            <a:extLst>
              <a:ext uri="{FF2B5EF4-FFF2-40B4-BE49-F238E27FC236}">
                <a16:creationId xmlns:a16="http://schemas.microsoft.com/office/drawing/2014/main" id="{DECB6062-8EED-496A-B52F-58DCD08D582A}"/>
              </a:ext>
            </a:extLst>
          </p:cNvPr>
          <p:cNvSpPr txBox="1">
            <a:spLocks noGrp="1"/>
          </p:cNvSpPr>
          <p:nvPr>
            <p:ph type="ftr" sz="quarter" idx="9"/>
          </p:nvPr>
        </p:nvSpPr>
        <p:spPr/>
        <p:txBody>
          <a:bodyPr/>
          <a:lstStyle>
            <a:lvl1pPr>
              <a:defRPr/>
            </a:lvl1pPr>
          </a:lstStyle>
          <a:p>
            <a:pPr lvl="0"/>
            <a:endParaRPr lang="hu-HU"/>
          </a:p>
        </p:txBody>
      </p:sp>
      <p:sp>
        <p:nvSpPr>
          <p:cNvPr id="7" name="Slide Number Placeholder 5">
            <a:extLst>
              <a:ext uri="{FF2B5EF4-FFF2-40B4-BE49-F238E27FC236}">
                <a16:creationId xmlns:a16="http://schemas.microsoft.com/office/drawing/2014/main" id="{2D97332E-931B-459D-AD3A-4E265D396891}"/>
              </a:ext>
            </a:extLst>
          </p:cNvPr>
          <p:cNvSpPr txBox="1">
            <a:spLocks noGrp="1"/>
          </p:cNvSpPr>
          <p:nvPr>
            <p:ph type="sldNum" sz="quarter" idx="8"/>
          </p:nvPr>
        </p:nvSpPr>
        <p:spPr/>
        <p:txBody>
          <a:bodyPr/>
          <a:lstStyle>
            <a:lvl1pPr>
              <a:defRPr/>
            </a:lvl1pPr>
          </a:lstStyle>
          <a:p>
            <a:pPr lvl="0"/>
            <a:fld id="{F5FADF7D-D4EC-4B61-99DB-A42433DEBD6D}" type="slidenum">
              <a:t>‹#›</a:t>
            </a:fld>
            <a:endParaRPr lang="hu-HU"/>
          </a:p>
        </p:txBody>
      </p:sp>
      <p:cxnSp>
        <p:nvCxnSpPr>
          <p:cNvPr id="8" name="Straight Connector 14">
            <a:extLst>
              <a:ext uri="{FF2B5EF4-FFF2-40B4-BE49-F238E27FC236}">
                <a16:creationId xmlns:a16="http://schemas.microsoft.com/office/drawing/2014/main" id="{074E2907-F9C3-4D70-9C7E-502B1F0B7DB2}"/>
              </a:ext>
            </a:extLst>
          </p:cNvPr>
          <p:cNvCxnSpPr/>
          <p:nvPr/>
        </p:nvCxnSpPr>
        <p:spPr>
          <a:xfrm>
            <a:off x="1396169" y="3429000"/>
            <a:ext cx="9407302" cy="0"/>
          </a:xfrm>
          <a:prstGeom prst="straightConnector1">
            <a:avLst/>
          </a:prstGeom>
          <a:noFill/>
          <a:ln w="15873" cap="flat">
            <a:solidFill>
              <a:srgbClr val="83992A"/>
            </a:solidFill>
            <a:prstDash val="solid"/>
            <a:miter/>
          </a:ln>
        </p:spPr>
      </p:cxnSp>
    </p:spTree>
    <p:extLst>
      <p:ext uri="{BB962C8B-B14F-4D97-AF65-F5344CB8AC3E}">
        <p14:creationId xmlns:p14="http://schemas.microsoft.com/office/powerpoint/2010/main" val="3192106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C546A-2A2D-4663-9008-F500AB1BDB64}"/>
              </a:ext>
            </a:extLst>
          </p:cNvPr>
          <p:cNvSpPr txBox="1">
            <a:spLocks noGrp="1"/>
          </p:cNvSpPr>
          <p:nvPr>
            <p:ph type="title"/>
          </p:nvPr>
        </p:nvSpPr>
        <p:spPr/>
        <p:txBody>
          <a:bodyPr/>
          <a:lstStyle>
            <a:lvl1pPr>
              <a:defRPr/>
            </a:lvl1pPr>
          </a:lstStyle>
          <a:p>
            <a:pPr lvl="0"/>
            <a:r>
              <a:rPr lang="hu-HU"/>
              <a:t>Mintacím szerkesztése</a:t>
            </a:r>
            <a:endParaRPr lang="en-US"/>
          </a:p>
        </p:txBody>
      </p:sp>
      <p:sp>
        <p:nvSpPr>
          <p:cNvPr id="3" name="Vertical Text Placeholder 2">
            <a:extLst>
              <a:ext uri="{FF2B5EF4-FFF2-40B4-BE49-F238E27FC236}">
                <a16:creationId xmlns:a16="http://schemas.microsoft.com/office/drawing/2014/main" id="{12DE539A-424D-43F0-B0DC-9925854BE736}"/>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ate Placeholder 3">
            <a:extLst>
              <a:ext uri="{FF2B5EF4-FFF2-40B4-BE49-F238E27FC236}">
                <a16:creationId xmlns:a16="http://schemas.microsoft.com/office/drawing/2014/main" id="{0270D04F-9BFC-4888-B705-400BD4FC50EE}"/>
              </a:ext>
            </a:extLst>
          </p:cNvPr>
          <p:cNvSpPr txBox="1">
            <a:spLocks noGrp="1"/>
          </p:cNvSpPr>
          <p:nvPr>
            <p:ph type="dt" sz="half" idx="7"/>
          </p:nvPr>
        </p:nvSpPr>
        <p:spPr/>
        <p:txBody>
          <a:bodyPr/>
          <a:lstStyle>
            <a:lvl1pPr>
              <a:defRPr/>
            </a:lvl1pPr>
          </a:lstStyle>
          <a:p>
            <a:pPr lvl="0"/>
            <a:fld id="{7E5224A3-B856-4E03-B406-4CAAB93F9707}" type="datetime1">
              <a:rPr lang="hu-HU"/>
              <a:pPr lvl="0"/>
              <a:t>2019. 11. 19.</a:t>
            </a:fld>
            <a:endParaRPr lang="hu-HU"/>
          </a:p>
        </p:txBody>
      </p:sp>
      <p:sp>
        <p:nvSpPr>
          <p:cNvPr id="5" name="Footer Placeholder 4">
            <a:extLst>
              <a:ext uri="{FF2B5EF4-FFF2-40B4-BE49-F238E27FC236}">
                <a16:creationId xmlns:a16="http://schemas.microsoft.com/office/drawing/2014/main" id="{320B76C2-C2C6-450B-BFC4-9827280E4F5A}"/>
              </a:ext>
            </a:extLst>
          </p:cNvPr>
          <p:cNvSpPr txBox="1">
            <a:spLocks noGrp="1"/>
          </p:cNvSpPr>
          <p:nvPr>
            <p:ph type="ftr" sz="quarter" idx="9"/>
          </p:nvPr>
        </p:nvSpPr>
        <p:spPr/>
        <p:txBody>
          <a:bodyPr/>
          <a:lstStyle>
            <a:lvl1pPr>
              <a:defRPr/>
            </a:lvl1pPr>
          </a:lstStyle>
          <a:p>
            <a:pPr lvl="0"/>
            <a:endParaRPr lang="hu-HU"/>
          </a:p>
        </p:txBody>
      </p:sp>
      <p:sp>
        <p:nvSpPr>
          <p:cNvPr id="6" name="Slide Number Placeholder 5">
            <a:extLst>
              <a:ext uri="{FF2B5EF4-FFF2-40B4-BE49-F238E27FC236}">
                <a16:creationId xmlns:a16="http://schemas.microsoft.com/office/drawing/2014/main" id="{C97030D1-593C-471A-9CF5-B6121BF23770}"/>
              </a:ext>
            </a:extLst>
          </p:cNvPr>
          <p:cNvSpPr txBox="1">
            <a:spLocks noGrp="1"/>
          </p:cNvSpPr>
          <p:nvPr>
            <p:ph type="sldNum" sz="quarter" idx="8"/>
          </p:nvPr>
        </p:nvSpPr>
        <p:spPr/>
        <p:txBody>
          <a:bodyPr/>
          <a:lstStyle>
            <a:lvl1pPr>
              <a:defRPr/>
            </a:lvl1pPr>
          </a:lstStyle>
          <a:p>
            <a:pPr lvl="0"/>
            <a:fld id="{2966FA0D-D249-4C22-8D36-7DF318371A0A}" type="slidenum">
              <a:t>‹#›</a:t>
            </a:fld>
            <a:endParaRPr lang="hu-HU"/>
          </a:p>
        </p:txBody>
      </p:sp>
      <p:cxnSp>
        <p:nvCxnSpPr>
          <p:cNvPr id="7" name="Straight Connector 13">
            <a:extLst>
              <a:ext uri="{FF2B5EF4-FFF2-40B4-BE49-F238E27FC236}">
                <a16:creationId xmlns:a16="http://schemas.microsoft.com/office/drawing/2014/main" id="{2F4DE2F9-32AF-458D-B880-ED84004F0827}"/>
              </a:ext>
            </a:extLst>
          </p:cNvPr>
          <p:cNvCxnSpPr/>
          <p:nvPr/>
        </p:nvCxnSpPr>
        <p:spPr>
          <a:xfrm>
            <a:off x="1396169" y="2421468"/>
            <a:ext cx="9407302" cy="0"/>
          </a:xfrm>
          <a:prstGeom prst="straightConnector1">
            <a:avLst/>
          </a:prstGeom>
          <a:noFill/>
          <a:ln w="15873" cap="flat">
            <a:solidFill>
              <a:srgbClr val="83992A"/>
            </a:solidFill>
            <a:prstDash val="solid"/>
            <a:miter/>
          </a:ln>
        </p:spPr>
      </p:cxnSp>
    </p:spTree>
    <p:extLst>
      <p:ext uri="{BB962C8B-B14F-4D97-AF65-F5344CB8AC3E}">
        <p14:creationId xmlns:p14="http://schemas.microsoft.com/office/powerpoint/2010/main" val="701786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AEC4B-3F7C-4EA6-861A-43E0262E745F}"/>
              </a:ext>
            </a:extLst>
          </p:cNvPr>
          <p:cNvSpPr txBox="1">
            <a:spLocks noGrp="1"/>
          </p:cNvSpPr>
          <p:nvPr>
            <p:ph type="title" orient="vert"/>
          </p:nvPr>
        </p:nvSpPr>
        <p:spPr>
          <a:xfrm>
            <a:off x="8999360" y="982129"/>
            <a:ext cx="1890896" cy="4893731"/>
          </a:xfrm>
        </p:spPr>
        <p:txBody>
          <a:bodyPr vert="eaVert"/>
          <a:lstStyle>
            <a:lvl1pPr>
              <a:defRPr/>
            </a:lvl1pPr>
          </a:lstStyle>
          <a:p>
            <a:pPr lvl="0"/>
            <a:r>
              <a:rPr lang="hu-HU"/>
              <a:t>Mintacím szerkesztése</a:t>
            </a:r>
            <a:endParaRPr lang="en-US"/>
          </a:p>
        </p:txBody>
      </p:sp>
      <p:sp>
        <p:nvSpPr>
          <p:cNvPr id="3" name="Vertical Text Placeholder 2">
            <a:extLst>
              <a:ext uri="{FF2B5EF4-FFF2-40B4-BE49-F238E27FC236}">
                <a16:creationId xmlns:a16="http://schemas.microsoft.com/office/drawing/2014/main" id="{CE09660F-1DB8-4EF7-884A-4E069B841AA2}"/>
              </a:ext>
            </a:extLst>
          </p:cNvPr>
          <p:cNvSpPr txBox="1">
            <a:spLocks noGrp="1"/>
          </p:cNvSpPr>
          <p:nvPr>
            <p:ph type="body" orient="vert" idx="1"/>
          </p:nvPr>
        </p:nvSpPr>
        <p:spPr>
          <a:xfrm>
            <a:off x="1295393" y="982129"/>
            <a:ext cx="7433020" cy="4893731"/>
          </a:xfrm>
        </p:spPr>
        <p:txBody>
          <a:bodyPr vert="eaVert"/>
          <a:lstStyle>
            <a:lvl1pPr>
              <a:defRPr/>
            </a:lvl1pPr>
            <a:lvl2pPr>
              <a:defRPr/>
            </a:lvl2pPr>
            <a:lvl3pPr>
              <a:defRPr/>
            </a:lvl3pPr>
            <a:lvl4pPr>
              <a:defRPr/>
            </a:lvl4pPr>
            <a:lvl5pPr>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ate Placeholder 3">
            <a:extLst>
              <a:ext uri="{FF2B5EF4-FFF2-40B4-BE49-F238E27FC236}">
                <a16:creationId xmlns:a16="http://schemas.microsoft.com/office/drawing/2014/main" id="{759C7D35-40FA-4E59-8F88-C39C26D60773}"/>
              </a:ext>
            </a:extLst>
          </p:cNvPr>
          <p:cNvSpPr txBox="1">
            <a:spLocks noGrp="1"/>
          </p:cNvSpPr>
          <p:nvPr>
            <p:ph type="dt" sz="half" idx="7"/>
          </p:nvPr>
        </p:nvSpPr>
        <p:spPr/>
        <p:txBody>
          <a:bodyPr/>
          <a:lstStyle>
            <a:lvl1pPr>
              <a:defRPr/>
            </a:lvl1pPr>
          </a:lstStyle>
          <a:p>
            <a:pPr lvl="0"/>
            <a:fld id="{01A81D6E-D081-47AF-AADD-DA4231A844F9}" type="datetime1">
              <a:rPr lang="hu-HU"/>
              <a:pPr lvl="0"/>
              <a:t>2019. 11. 19.</a:t>
            </a:fld>
            <a:endParaRPr lang="hu-HU"/>
          </a:p>
        </p:txBody>
      </p:sp>
      <p:sp>
        <p:nvSpPr>
          <p:cNvPr id="5" name="Footer Placeholder 4">
            <a:extLst>
              <a:ext uri="{FF2B5EF4-FFF2-40B4-BE49-F238E27FC236}">
                <a16:creationId xmlns:a16="http://schemas.microsoft.com/office/drawing/2014/main" id="{6046266C-CFC9-47C3-A328-8030B3483556}"/>
              </a:ext>
            </a:extLst>
          </p:cNvPr>
          <p:cNvSpPr txBox="1">
            <a:spLocks noGrp="1"/>
          </p:cNvSpPr>
          <p:nvPr>
            <p:ph type="ftr" sz="quarter" idx="9"/>
          </p:nvPr>
        </p:nvSpPr>
        <p:spPr/>
        <p:txBody>
          <a:bodyPr/>
          <a:lstStyle>
            <a:lvl1pPr>
              <a:defRPr/>
            </a:lvl1pPr>
          </a:lstStyle>
          <a:p>
            <a:pPr lvl="0"/>
            <a:endParaRPr lang="hu-HU"/>
          </a:p>
        </p:txBody>
      </p:sp>
      <p:sp>
        <p:nvSpPr>
          <p:cNvPr id="6" name="Slide Number Placeholder 5">
            <a:extLst>
              <a:ext uri="{FF2B5EF4-FFF2-40B4-BE49-F238E27FC236}">
                <a16:creationId xmlns:a16="http://schemas.microsoft.com/office/drawing/2014/main" id="{95DFACCB-26E5-48B3-BC5E-5939D3A84C42}"/>
              </a:ext>
            </a:extLst>
          </p:cNvPr>
          <p:cNvSpPr txBox="1">
            <a:spLocks noGrp="1"/>
          </p:cNvSpPr>
          <p:nvPr>
            <p:ph type="sldNum" sz="quarter" idx="8"/>
          </p:nvPr>
        </p:nvSpPr>
        <p:spPr/>
        <p:txBody>
          <a:bodyPr/>
          <a:lstStyle>
            <a:lvl1pPr>
              <a:defRPr/>
            </a:lvl1pPr>
          </a:lstStyle>
          <a:p>
            <a:pPr lvl="0"/>
            <a:fld id="{4F34F597-75EF-42A1-8309-56886BAE1615}" type="slidenum">
              <a:t>‹#›</a:t>
            </a:fld>
            <a:endParaRPr lang="hu-HU"/>
          </a:p>
        </p:txBody>
      </p:sp>
      <p:cxnSp>
        <p:nvCxnSpPr>
          <p:cNvPr id="7" name="Straight Connector 13">
            <a:extLst>
              <a:ext uri="{FF2B5EF4-FFF2-40B4-BE49-F238E27FC236}">
                <a16:creationId xmlns:a16="http://schemas.microsoft.com/office/drawing/2014/main" id="{D78504A8-5D3A-446F-9633-AE8EC9FC4794}"/>
              </a:ext>
            </a:extLst>
          </p:cNvPr>
          <p:cNvCxnSpPr/>
          <p:nvPr/>
        </p:nvCxnSpPr>
        <p:spPr>
          <a:xfrm>
            <a:off x="8863891" y="990596"/>
            <a:ext cx="0" cy="4876807"/>
          </a:xfrm>
          <a:prstGeom prst="straightConnector1">
            <a:avLst/>
          </a:prstGeom>
          <a:noFill/>
          <a:ln w="15873" cap="flat">
            <a:solidFill>
              <a:srgbClr val="83992A"/>
            </a:solidFill>
            <a:prstDash val="solid"/>
            <a:miter/>
          </a:ln>
        </p:spPr>
      </p:cxnSp>
    </p:spTree>
    <p:extLst>
      <p:ext uri="{BB962C8B-B14F-4D97-AF65-F5344CB8AC3E}">
        <p14:creationId xmlns:p14="http://schemas.microsoft.com/office/powerpoint/2010/main" val="4075965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cxnSp>
        <p:nvCxnSpPr>
          <p:cNvPr id="2" name="Straight Connector 6">
            <a:extLst>
              <a:ext uri="{FF2B5EF4-FFF2-40B4-BE49-F238E27FC236}">
                <a16:creationId xmlns:a16="http://schemas.microsoft.com/office/drawing/2014/main" id="{81A4C3E1-8E22-4DE3-97F6-5A15A67AEA79}"/>
              </a:ext>
            </a:extLst>
          </p:cNvPr>
          <p:cNvCxnSpPr/>
          <p:nvPr/>
        </p:nvCxnSpPr>
        <p:spPr>
          <a:xfrm>
            <a:off x="1396169" y="2421468"/>
            <a:ext cx="9407302" cy="0"/>
          </a:xfrm>
          <a:prstGeom prst="straightConnector1">
            <a:avLst/>
          </a:prstGeom>
          <a:noFill/>
          <a:ln w="15873" cap="flat">
            <a:solidFill>
              <a:srgbClr val="83992A"/>
            </a:solidFill>
            <a:prstDash val="solid"/>
            <a:miter/>
          </a:ln>
        </p:spPr>
      </p:cxnSp>
      <p:sp>
        <p:nvSpPr>
          <p:cNvPr id="3" name="Title 1">
            <a:extLst>
              <a:ext uri="{FF2B5EF4-FFF2-40B4-BE49-F238E27FC236}">
                <a16:creationId xmlns:a16="http://schemas.microsoft.com/office/drawing/2014/main" id="{94DA93DB-C64D-4FA2-8AF5-C1C064E9A3D1}"/>
              </a:ext>
            </a:extLst>
          </p:cNvPr>
          <p:cNvSpPr txBox="1">
            <a:spLocks noGrp="1"/>
          </p:cNvSpPr>
          <p:nvPr>
            <p:ph type="title"/>
          </p:nvPr>
        </p:nvSpPr>
        <p:spPr/>
        <p:txBody>
          <a:bodyPr/>
          <a:lstStyle>
            <a:lvl1pPr>
              <a:defRPr/>
            </a:lvl1pPr>
          </a:lstStyle>
          <a:p>
            <a:pPr lvl="0"/>
            <a:r>
              <a:rPr lang="hu-HU"/>
              <a:t>Mintacím szerkesztése</a:t>
            </a:r>
            <a:endParaRPr lang="en-US"/>
          </a:p>
        </p:txBody>
      </p:sp>
      <p:sp>
        <p:nvSpPr>
          <p:cNvPr id="4" name="Content Placeholder 2">
            <a:extLst>
              <a:ext uri="{FF2B5EF4-FFF2-40B4-BE49-F238E27FC236}">
                <a16:creationId xmlns:a16="http://schemas.microsoft.com/office/drawing/2014/main" id="{745D0795-6909-44E5-A644-9FC95018AF0F}"/>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Date Placeholder 3">
            <a:extLst>
              <a:ext uri="{FF2B5EF4-FFF2-40B4-BE49-F238E27FC236}">
                <a16:creationId xmlns:a16="http://schemas.microsoft.com/office/drawing/2014/main" id="{FDE5129A-1CFB-4DF3-B939-E6E912462019}"/>
              </a:ext>
            </a:extLst>
          </p:cNvPr>
          <p:cNvSpPr txBox="1">
            <a:spLocks noGrp="1"/>
          </p:cNvSpPr>
          <p:nvPr>
            <p:ph type="dt" sz="half" idx="7"/>
          </p:nvPr>
        </p:nvSpPr>
        <p:spPr/>
        <p:txBody>
          <a:bodyPr/>
          <a:lstStyle>
            <a:lvl1pPr>
              <a:defRPr/>
            </a:lvl1pPr>
          </a:lstStyle>
          <a:p>
            <a:pPr lvl="0"/>
            <a:fld id="{655E9251-30F5-4D2D-B16B-1F7BC8A63630}" type="datetime1">
              <a:rPr lang="hu-HU"/>
              <a:pPr lvl="0"/>
              <a:t>2019. 11. 19.</a:t>
            </a:fld>
            <a:endParaRPr lang="hu-HU"/>
          </a:p>
        </p:txBody>
      </p:sp>
      <p:sp>
        <p:nvSpPr>
          <p:cNvPr id="6" name="Footer Placeholder 4">
            <a:extLst>
              <a:ext uri="{FF2B5EF4-FFF2-40B4-BE49-F238E27FC236}">
                <a16:creationId xmlns:a16="http://schemas.microsoft.com/office/drawing/2014/main" id="{07CD66F0-74B8-4A59-AE78-D84238468DAD}"/>
              </a:ext>
            </a:extLst>
          </p:cNvPr>
          <p:cNvSpPr txBox="1">
            <a:spLocks noGrp="1"/>
          </p:cNvSpPr>
          <p:nvPr>
            <p:ph type="ftr" sz="quarter" idx="9"/>
          </p:nvPr>
        </p:nvSpPr>
        <p:spPr/>
        <p:txBody>
          <a:bodyPr/>
          <a:lstStyle>
            <a:lvl1pPr>
              <a:defRPr/>
            </a:lvl1pPr>
          </a:lstStyle>
          <a:p>
            <a:pPr lvl="0"/>
            <a:endParaRPr lang="hu-HU"/>
          </a:p>
        </p:txBody>
      </p:sp>
      <p:sp>
        <p:nvSpPr>
          <p:cNvPr id="7" name="Slide Number Placeholder 5">
            <a:extLst>
              <a:ext uri="{FF2B5EF4-FFF2-40B4-BE49-F238E27FC236}">
                <a16:creationId xmlns:a16="http://schemas.microsoft.com/office/drawing/2014/main" id="{85C7B181-2F7E-48C6-9970-49F1CA901EFA}"/>
              </a:ext>
            </a:extLst>
          </p:cNvPr>
          <p:cNvSpPr txBox="1">
            <a:spLocks noGrp="1"/>
          </p:cNvSpPr>
          <p:nvPr>
            <p:ph type="sldNum" sz="quarter" idx="8"/>
          </p:nvPr>
        </p:nvSpPr>
        <p:spPr/>
        <p:txBody>
          <a:bodyPr/>
          <a:lstStyle>
            <a:lvl1pPr>
              <a:defRPr/>
            </a:lvl1pPr>
          </a:lstStyle>
          <a:p>
            <a:pPr lvl="0"/>
            <a:fld id="{7B60DD6D-E989-42B3-AFDA-2B1ED2FBED8C}" type="slidenum">
              <a:t>‹#›</a:t>
            </a:fld>
            <a:endParaRPr lang="hu-HU"/>
          </a:p>
        </p:txBody>
      </p:sp>
    </p:spTree>
    <p:extLst>
      <p:ext uri="{BB962C8B-B14F-4D97-AF65-F5344CB8AC3E}">
        <p14:creationId xmlns:p14="http://schemas.microsoft.com/office/powerpoint/2010/main" val="425480670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E02E9-28E6-415A-BE7F-89597548A5D8}"/>
              </a:ext>
            </a:extLst>
          </p:cNvPr>
          <p:cNvSpPr txBox="1">
            <a:spLocks noGrp="1"/>
          </p:cNvSpPr>
          <p:nvPr>
            <p:ph type="title"/>
          </p:nvPr>
        </p:nvSpPr>
        <p:spPr>
          <a:xfrm>
            <a:off x="2015072" y="1752603"/>
            <a:ext cx="8158688" cy="1822518"/>
          </a:xfrm>
        </p:spPr>
        <p:txBody>
          <a:bodyPr anchor="b"/>
          <a:lstStyle>
            <a:lvl1pPr>
              <a:defRPr/>
            </a:lvl1pPr>
          </a:lstStyle>
          <a:p>
            <a:pPr lvl="0"/>
            <a:r>
              <a:rPr lang="hu-HU"/>
              <a:t>Mintacím szerkesztése</a:t>
            </a:r>
            <a:endParaRPr lang="en-US"/>
          </a:p>
        </p:txBody>
      </p:sp>
      <p:sp>
        <p:nvSpPr>
          <p:cNvPr id="3" name="Text Placeholder 2">
            <a:extLst>
              <a:ext uri="{FF2B5EF4-FFF2-40B4-BE49-F238E27FC236}">
                <a16:creationId xmlns:a16="http://schemas.microsoft.com/office/drawing/2014/main" id="{C1C377E3-E97B-4367-BC29-47AC8D8D44D7}"/>
              </a:ext>
            </a:extLst>
          </p:cNvPr>
          <p:cNvSpPr txBox="1">
            <a:spLocks noGrp="1"/>
          </p:cNvSpPr>
          <p:nvPr>
            <p:ph type="body" idx="1"/>
          </p:nvPr>
        </p:nvSpPr>
        <p:spPr>
          <a:xfrm>
            <a:off x="2015063" y="3846048"/>
            <a:ext cx="8158688" cy="954551"/>
          </a:xfrm>
        </p:spPr>
        <p:txBody>
          <a:bodyPr anchorCtr="1"/>
          <a:lstStyle>
            <a:lvl1pPr marL="0" indent="0" algn="ctr">
              <a:buNone/>
              <a:defRPr>
                <a:solidFill>
                  <a:srgbClr val="000000"/>
                </a:solidFill>
              </a:defRPr>
            </a:lvl1pPr>
          </a:lstStyle>
          <a:p>
            <a:pPr lvl="0"/>
            <a:r>
              <a:rPr lang="hu-HU"/>
              <a:t>Mintaszöveg szerkesztése</a:t>
            </a:r>
          </a:p>
        </p:txBody>
      </p:sp>
      <p:sp>
        <p:nvSpPr>
          <p:cNvPr id="4" name="Date Placeholder 3">
            <a:extLst>
              <a:ext uri="{FF2B5EF4-FFF2-40B4-BE49-F238E27FC236}">
                <a16:creationId xmlns:a16="http://schemas.microsoft.com/office/drawing/2014/main" id="{4A0530BF-E004-4B2E-AF73-3B0BBBE80BB0}"/>
              </a:ext>
            </a:extLst>
          </p:cNvPr>
          <p:cNvSpPr txBox="1">
            <a:spLocks noGrp="1"/>
          </p:cNvSpPr>
          <p:nvPr>
            <p:ph type="dt" sz="half" idx="7"/>
          </p:nvPr>
        </p:nvSpPr>
        <p:spPr/>
        <p:txBody>
          <a:bodyPr/>
          <a:lstStyle>
            <a:lvl1pPr>
              <a:defRPr/>
            </a:lvl1pPr>
          </a:lstStyle>
          <a:p>
            <a:pPr lvl="0"/>
            <a:fld id="{CDC907E7-3E32-4359-8726-B0B6A9E816AD}" type="datetime1">
              <a:rPr lang="hu-HU"/>
              <a:pPr lvl="0"/>
              <a:t>2019. 11. 19.</a:t>
            </a:fld>
            <a:endParaRPr lang="hu-HU"/>
          </a:p>
        </p:txBody>
      </p:sp>
      <p:sp>
        <p:nvSpPr>
          <p:cNvPr id="5" name="Footer Placeholder 4">
            <a:extLst>
              <a:ext uri="{FF2B5EF4-FFF2-40B4-BE49-F238E27FC236}">
                <a16:creationId xmlns:a16="http://schemas.microsoft.com/office/drawing/2014/main" id="{5ACA5BAD-CCE3-4244-92A5-DDDF8E51FB7C}"/>
              </a:ext>
            </a:extLst>
          </p:cNvPr>
          <p:cNvSpPr txBox="1">
            <a:spLocks noGrp="1"/>
          </p:cNvSpPr>
          <p:nvPr>
            <p:ph type="ftr" sz="quarter" idx="9"/>
          </p:nvPr>
        </p:nvSpPr>
        <p:spPr/>
        <p:txBody>
          <a:bodyPr/>
          <a:lstStyle>
            <a:lvl1pPr>
              <a:defRPr/>
            </a:lvl1pPr>
          </a:lstStyle>
          <a:p>
            <a:pPr lvl="0"/>
            <a:endParaRPr lang="hu-HU"/>
          </a:p>
        </p:txBody>
      </p:sp>
      <p:sp>
        <p:nvSpPr>
          <p:cNvPr id="6" name="Slide Number Placeholder 5">
            <a:extLst>
              <a:ext uri="{FF2B5EF4-FFF2-40B4-BE49-F238E27FC236}">
                <a16:creationId xmlns:a16="http://schemas.microsoft.com/office/drawing/2014/main" id="{9CA82627-B36D-4C74-952E-C5C92D2C0CA0}"/>
              </a:ext>
            </a:extLst>
          </p:cNvPr>
          <p:cNvSpPr txBox="1">
            <a:spLocks noGrp="1"/>
          </p:cNvSpPr>
          <p:nvPr>
            <p:ph type="sldNum" sz="quarter" idx="8"/>
          </p:nvPr>
        </p:nvSpPr>
        <p:spPr/>
        <p:txBody>
          <a:bodyPr/>
          <a:lstStyle>
            <a:lvl1pPr>
              <a:defRPr/>
            </a:lvl1pPr>
          </a:lstStyle>
          <a:p>
            <a:pPr lvl="0"/>
            <a:fld id="{501C4726-2899-47AC-89AA-E71D6BAFD0AE}" type="slidenum">
              <a:t>‹#›</a:t>
            </a:fld>
            <a:endParaRPr lang="hu-HU"/>
          </a:p>
        </p:txBody>
      </p:sp>
      <p:cxnSp>
        <p:nvCxnSpPr>
          <p:cNvPr id="7" name="Straight Connector 15">
            <a:extLst>
              <a:ext uri="{FF2B5EF4-FFF2-40B4-BE49-F238E27FC236}">
                <a16:creationId xmlns:a16="http://schemas.microsoft.com/office/drawing/2014/main" id="{0B1B4CD9-14C1-4F9C-AE2C-BD25677EB41E}"/>
              </a:ext>
            </a:extLst>
          </p:cNvPr>
          <p:cNvCxnSpPr/>
          <p:nvPr/>
        </p:nvCxnSpPr>
        <p:spPr>
          <a:xfrm>
            <a:off x="2012722" y="3710589"/>
            <a:ext cx="8163379" cy="0"/>
          </a:xfrm>
          <a:prstGeom prst="straightConnector1">
            <a:avLst/>
          </a:prstGeom>
          <a:noFill/>
          <a:ln w="15873" cap="flat">
            <a:solidFill>
              <a:srgbClr val="83992A"/>
            </a:solidFill>
            <a:prstDash val="solid"/>
            <a:miter/>
          </a:ln>
        </p:spPr>
      </p:cxnSp>
    </p:spTree>
    <p:extLst>
      <p:ext uri="{BB962C8B-B14F-4D97-AF65-F5344CB8AC3E}">
        <p14:creationId xmlns:p14="http://schemas.microsoft.com/office/powerpoint/2010/main" val="3527749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cxnSp>
        <p:nvCxnSpPr>
          <p:cNvPr id="2" name="Straight Connector 7">
            <a:extLst>
              <a:ext uri="{FF2B5EF4-FFF2-40B4-BE49-F238E27FC236}">
                <a16:creationId xmlns:a16="http://schemas.microsoft.com/office/drawing/2014/main" id="{1418CC22-8576-43AA-8320-269E4F4498D3}"/>
              </a:ext>
            </a:extLst>
          </p:cNvPr>
          <p:cNvCxnSpPr/>
          <p:nvPr/>
        </p:nvCxnSpPr>
        <p:spPr>
          <a:xfrm>
            <a:off x="1396169" y="2421468"/>
            <a:ext cx="9407302" cy="0"/>
          </a:xfrm>
          <a:prstGeom prst="straightConnector1">
            <a:avLst/>
          </a:prstGeom>
          <a:noFill/>
          <a:ln w="15873" cap="flat">
            <a:solidFill>
              <a:srgbClr val="83992A"/>
            </a:solidFill>
            <a:prstDash val="solid"/>
            <a:miter/>
          </a:ln>
        </p:spPr>
      </p:cxnSp>
      <p:sp>
        <p:nvSpPr>
          <p:cNvPr id="3" name="Title 1">
            <a:extLst>
              <a:ext uri="{FF2B5EF4-FFF2-40B4-BE49-F238E27FC236}">
                <a16:creationId xmlns:a16="http://schemas.microsoft.com/office/drawing/2014/main" id="{3CB67E41-5271-4560-A072-050BB6C9AE68}"/>
              </a:ext>
            </a:extLst>
          </p:cNvPr>
          <p:cNvSpPr txBox="1">
            <a:spLocks noGrp="1"/>
          </p:cNvSpPr>
          <p:nvPr>
            <p:ph type="title"/>
          </p:nvPr>
        </p:nvSpPr>
        <p:spPr/>
        <p:txBody>
          <a:bodyPr/>
          <a:lstStyle>
            <a:lvl1pPr>
              <a:defRPr/>
            </a:lvl1pPr>
          </a:lstStyle>
          <a:p>
            <a:pPr lvl="0"/>
            <a:r>
              <a:rPr lang="hu-HU"/>
              <a:t>Mintacím szerkesztése</a:t>
            </a:r>
            <a:endParaRPr lang="en-US"/>
          </a:p>
        </p:txBody>
      </p:sp>
      <p:sp>
        <p:nvSpPr>
          <p:cNvPr id="4" name="Content Placeholder 2">
            <a:extLst>
              <a:ext uri="{FF2B5EF4-FFF2-40B4-BE49-F238E27FC236}">
                <a16:creationId xmlns:a16="http://schemas.microsoft.com/office/drawing/2014/main" id="{12A65017-5148-4C0F-B353-9CE6001B96D3}"/>
              </a:ext>
            </a:extLst>
          </p:cNvPr>
          <p:cNvSpPr txBox="1">
            <a:spLocks noGrp="1"/>
          </p:cNvSpPr>
          <p:nvPr>
            <p:ph idx="1"/>
          </p:nvPr>
        </p:nvSpPr>
        <p:spPr>
          <a:xfrm>
            <a:off x="1298448" y="2560320"/>
            <a:ext cx="4718303" cy="3310128"/>
          </a:xfrm>
        </p:spPr>
        <p:txBody>
          <a:bodyPr/>
          <a:lstStyle>
            <a:lvl1pPr>
              <a:defRPr/>
            </a:lvl1pPr>
            <a:lvl2pPr>
              <a:defRPr/>
            </a:lvl2pPr>
            <a:lvl3pPr>
              <a:defRPr/>
            </a:lvl3pPr>
            <a:lvl4pPr>
              <a:defRPr/>
            </a:lvl4pPr>
            <a:lvl5pPr>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Content Placeholder 3">
            <a:extLst>
              <a:ext uri="{FF2B5EF4-FFF2-40B4-BE49-F238E27FC236}">
                <a16:creationId xmlns:a16="http://schemas.microsoft.com/office/drawing/2014/main" id="{2E10D81B-B8BF-4C6D-9B26-FE487DA21CAD}"/>
              </a:ext>
            </a:extLst>
          </p:cNvPr>
          <p:cNvSpPr txBox="1">
            <a:spLocks noGrp="1"/>
          </p:cNvSpPr>
          <p:nvPr>
            <p:ph idx="2"/>
          </p:nvPr>
        </p:nvSpPr>
        <p:spPr>
          <a:xfrm>
            <a:off x="6181344" y="2560320"/>
            <a:ext cx="4718303" cy="3310128"/>
          </a:xfrm>
        </p:spPr>
        <p:txBody>
          <a:bodyPr/>
          <a:lstStyle>
            <a:lvl1pPr>
              <a:defRPr/>
            </a:lvl1pPr>
            <a:lvl2pPr>
              <a:defRPr/>
            </a:lvl2pPr>
            <a:lvl3pPr>
              <a:defRPr/>
            </a:lvl3pPr>
            <a:lvl4pPr>
              <a:defRPr/>
            </a:lvl4pPr>
            <a:lvl5pPr>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6" name="Date Placeholder 4">
            <a:extLst>
              <a:ext uri="{FF2B5EF4-FFF2-40B4-BE49-F238E27FC236}">
                <a16:creationId xmlns:a16="http://schemas.microsoft.com/office/drawing/2014/main" id="{92B2961D-B910-4166-BC51-30C03C9D8337}"/>
              </a:ext>
            </a:extLst>
          </p:cNvPr>
          <p:cNvSpPr txBox="1">
            <a:spLocks noGrp="1"/>
          </p:cNvSpPr>
          <p:nvPr>
            <p:ph type="dt" sz="half" idx="7"/>
          </p:nvPr>
        </p:nvSpPr>
        <p:spPr/>
        <p:txBody>
          <a:bodyPr/>
          <a:lstStyle>
            <a:lvl1pPr>
              <a:defRPr/>
            </a:lvl1pPr>
          </a:lstStyle>
          <a:p>
            <a:pPr lvl="0"/>
            <a:fld id="{61607F52-A5BB-4001-B9AF-8A1DFBBC8FA9}" type="datetime1">
              <a:rPr lang="hu-HU"/>
              <a:pPr lvl="0"/>
              <a:t>2019. 11. 19.</a:t>
            </a:fld>
            <a:endParaRPr lang="hu-HU"/>
          </a:p>
        </p:txBody>
      </p:sp>
      <p:sp>
        <p:nvSpPr>
          <p:cNvPr id="7" name="Footer Placeholder 5">
            <a:extLst>
              <a:ext uri="{FF2B5EF4-FFF2-40B4-BE49-F238E27FC236}">
                <a16:creationId xmlns:a16="http://schemas.microsoft.com/office/drawing/2014/main" id="{4CAB2735-4994-4734-A639-18BD7BF5C48A}"/>
              </a:ext>
            </a:extLst>
          </p:cNvPr>
          <p:cNvSpPr txBox="1">
            <a:spLocks noGrp="1"/>
          </p:cNvSpPr>
          <p:nvPr>
            <p:ph type="ftr" sz="quarter" idx="9"/>
          </p:nvPr>
        </p:nvSpPr>
        <p:spPr/>
        <p:txBody>
          <a:bodyPr/>
          <a:lstStyle>
            <a:lvl1pPr>
              <a:defRPr/>
            </a:lvl1pPr>
          </a:lstStyle>
          <a:p>
            <a:pPr lvl="0"/>
            <a:endParaRPr lang="hu-HU"/>
          </a:p>
        </p:txBody>
      </p:sp>
      <p:sp>
        <p:nvSpPr>
          <p:cNvPr id="8" name="Slide Number Placeholder 6">
            <a:extLst>
              <a:ext uri="{FF2B5EF4-FFF2-40B4-BE49-F238E27FC236}">
                <a16:creationId xmlns:a16="http://schemas.microsoft.com/office/drawing/2014/main" id="{091C2B9C-5327-4E80-A827-1257D3B5D327}"/>
              </a:ext>
            </a:extLst>
          </p:cNvPr>
          <p:cNvSpPr txBox="1">
            <a:spLocks noGrp="1"/>
          </p:cNvSpPr>
          <p:nvPr>
            <p:ph type="sldNum" sz="quarter" idx="8"/>
          </p:nvPr>
        </p:nvSpPr>
        <p:spPr/>
        <p:txBody>
          <a:bodyPr/>
          <a:lstStyle>
            <a:lvl1pPr>
              <a:defRPr/>
            </a:lvl1pPr>
          </a:lstStyle>
          <a:p>
            <a:pPr lvl="0"/>
            <a:fld id="{0950BD66-8C9E-4AF8-A651-639EF04FD716}" type="slidenum">
              <a:t>‹#›</a:t>
            </a:fld>
            <a:endParaRPr lang="hu-HU"/>
          </a:p>
        </p:txBody>
      </p:sp>
    </p:spTree>
    <p:extLst>
      <p:ext uri="{BB962C8B-B14F-4D97-AF65-F5344CB8AC3E}">
        <p14:creationId xmlns:p14="http://schemas.microsoft.com/office/powerpoint/2010/main" val="421162878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E3BE-BF54-4F6A-BA62-D6D85A5A0047}"/>
              </a:ext>
            </a:extLst>
          </p:cNvPr>
          <p:cNvSpPr txBox="1">
            <a:spLocks noGrp="1"/>
          </p:cNvSpPr>
          <p:nvPr>
            <p:ph type="title"/>
          </p:nvPr>
        </p:nvSpPr>
        <p:spPr/>
        <p:txBody>
          <a:bodyPr/>
          <a:lstStyle>
            <a:lvl1pPr>
              <a:defRPr/>
            </a:lvl1pPr>
          </a:lstStyle>
          <a:p>
            <a:pPr lvl="0"/>
            <a:r>
              <a:rPr lang="hu-HU"/>
              <a:t>Mintacím szerkesztése</a:t>
            </a:r>
            <a:endParaRPr lang="en-US"/>
          </a:p>
        </p:txBody>
      </p:sp>
      <p:sp>
        <p:nvSpPr>
          <p:cNvPr id="3" name="Text Placeholder 2">
            <a:extLst>
              <a:ext uri="{FF2B5EF4-FFF2-40B4-BE49-F238E27FC236}">
                <a16:creationId xmlns:a16="http://schemas.microsoft.com/office/drawing/2014/main" id="{779F95B7-C72E-4627-860C-E77520DCAA60}"/>
              </a:ext>
            </a:extLst>
          </p:cNvPr>
          <p:cNvSpPr txBox="1">
            <a:spLocks noGrp="1"/>
          </p:cNvSpPr>
          <p:nvPr>
            <p:ph type="body" idx="1"/>
          </p:nvPr>
        </p:nvSpPr>
        <p:spPr>
          <a:xfrm>
            <a:off x="1295403" y="2658535"/>
            <a:ext cx="4718303" cy="576264"/>
          </a:xfrm>
        </p:spPr>
        <p:txBody>
          <a:bodyPr anchor="b">
            <a:noAutofit/>
          </a:bodyPr>
          <a:lstStyle>
            <a:lvl1pPr marL="0" indent="0">
              <a:spcBef>
                <a:spcPts val="670"/>
              </a:spcBef>
              <a:buNone/>
              <a:defRPr sz="2800">
                <a:solidFill>
                  <a:srgbClr val="83992A"/>
                </a:solidFill>
              </a:defRPr>
            </a:lvl1pPr>
          </a:lstStyle>
          <a:p>
            <a:pPr lvl="0"/>
            <a:r>
              <a:rPr lang="hu-HU"/>
              <a:t>Mintaszöveg szerkesztése</a:t>
            </a:r>
          </a:p>
        </p:txBody>
      </p:sp>
      <p:sp>
        <p:nvSpPr>
          <p:cNvPr id="4" name="Content Placeholder 3">
            <a:extLst>
              <a:ext uri="{FF2B5EF4-FFF2-40B4-BE49-F238E27FC236}">
                <a16:creationId xmlns:a16="http://schemas.microsoft.com/office/drawing/2014/main" id="{1631D5B9-177C-4A01-831C-6F555C3333D8}"/>
              </a:ext>
            </a:extLst>
          </p:cNvPr>
          <p:cNvSpPr txBox="1">
            <a:spLocks noGrp="1"/>
          </p:cNvSpPr>
          <p:nvPr>
            <p:ph idx="2"/>
          </p:nvPr>
        </p:nvSpPr>
        <p:spPr>
          <a:xfrm>
            <a:off x="1295403" y="3243257"/>
            <a:ext cx="4718303" cy="2632603"/>
          </a:xfrm>
        </p:spPr>
        <p:txBody>
          <a:bodyPr/>
          <a:lstStyle>
            <a:lvl1pPr>
              <a:defRPr/>
            </a:lvl1pPr>
            <a:lvl2pPr>
              <a:defRPr/>
            </a:lvl2pPr>
            <a:lvl3pPr>
              <a:defRPr/>
            </a:lvl3pPr>
            <a:lvl4pPr>
              <a:defRPr/>
            </a:lvl4pPr>
            <a:lvl5pPr>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3ABA9E42-B090-4E62-A9FC-0650555055C3}"/>
              </a:ext>
            </a:extLst>
          </p:cNvPr>
          <p:cNvSpPr txBox="1">
            <a:spLocks noGrp="1"/>
          </p:cNvSpPr>
          <p:nvPr>
            <p:ph type="body" idx="3"/>
          </p:nvPr>
        </p:nvSpPr>
        <p:spPr>
          <a:xfrm>
            <a:off x="6180667" y="2658535"/>
            <a:ext cx="4718303" cy="576264"/>
          </a:xfrm>
        </p:spPr>
        <p:txBody>
          <a:bodyPr anchor="b">
            <a:noAutofit/>
          </a:bodyPr>
          <a:lstStyle>
            <a:lvl1pPr marL="0" indent="0">
              <a:spcBef>
                <a:spcPts val="670"/>
              </a:spcBef>
              <a:buNone/>
              <a:defRPr sz="2800">
                <a:solidFill>
                  <a:srgbClr val="83992A"/>
                </a:solidFill>
              </a:defRPr>
            </a:lvl1pPr>
          </a:lstStyle>
          <a:p>
            <a:pPr lvl="0"/>
            <a:r>
              <a:rPr lang="hu-HU"/>
              <a:t>Mintaszöveg szerkesztése</a:t>
            </a:r>
          </a:p>
        </p:txBody>
      </p:sp>
      <p:sp>
        <p:nvSpPr>
          <p:cNvPr id="6" name="Content Placeholder 5">
            <a:extLst>
              <a:ext uri="{FF2B5EF4-FFF2-40B4-BE49-F238E27FC236}">
                <a16:creationId xmlns:a16="http://schemas.microsoft.com/office/drawing/2014/main" id="{7971FA63-E9F7-4A7E-BB4B-D92F2454C48C}"/>
              </a:ext>
            </a:extLst>
          </p:cNvPr>
          <p:cNvSpPr txBox="1">
            <a:spLocks noGrp="1"/>
          </p:cNvSpPr>
          <p:nvPr>
            <p:ph idx="4"/>
          </p:nvPr>
        </p:nvSpPr>
        <p:spPr>
          <a:xfrm>
            <a:off x="6180667" y="3243257"/>
            <a:ext cx="4718303" cy="2632603"/>
          </a:xfrm>
        </p:spPr>
        <p:txBody>
          <a:bodyPr/>
          <a:lstStyle>
            <a:lvl1pPr>
              <a:defRPr/>
            </a:lvl1pPr>
            <a:lvl2pPr>
              <a:defRPr/>
            </a:lvl2pPr>
            <a:lvl3pPr>
              <a:defRPr/>
            </a:lvl3pPr>
            <a:lvl4pPr>
              <a:defRPr/>
            </a:lvl4pPr>
            <a:lvl5pPr>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Date Placeholder 6">
            <a:extLst>
              <a:ext uri="{FF2B5EF4-FFF2-40B4-BE49-F238E27FC236}">
                <a16:creationId xmlns:a16="http://schemas.microsoft.com/office/drawing/2014/main" id="{12EDADB0-DD20-4E15-A22D-D1DA07AEB0F7}"/>
              </a:ext>
            </a:extLst>
          </p:cNvPr>
          <p:cNvSpPr txBox="1">
            <a:spLocks noGrp="1"/>
          </p:cNvSpPr>
          <p:nvPr>
            <p:ph type="dt" sz="half" idx="7"/>
          </p:nvPr>
        </p:nvSpPr>
        <p:spPr/>
        <p:txBody>
          <a:bodyPr/>
          <a:lstStyle>
            <a:lvl1pPr>
              <a:defRPr/>
            </a:lvl1pPr>
          </a:lstStyle>
          <a:p>
            <a:pPr lvl="0"/>
            <a:fld id="{AE418B3D-4431-4197-89E8-C572E183F822}" type="datetime1">
              <a:rPr lang="hu-HU"/>
              <a:pPr lvl="0"/>
              <a:t>2019. 11. 19.</a:t>
            </a:fld>
            <a:endParaRPr lang="hu-HU"/>
          </a:p>
        </p:txBody>
      </p:sp>
      <p:sp>
        <p:nvSpPr>
          <p:cNvPr id="8" name="Footer Placeholder 7">
            <a:extLst>
              <a:ext uri="{FF2B5EF4-FFF2-40B4-BE49-F238E27FC236}">
                <a16:creationId xmlns:a16="http://schemas.microsoft.com/office/drawing/2014/main" id="{FEAF4192-9C07-4160-82D0-91F2FFE3AB84}"/>
              </a:ext>
            </a:extLst>
          </p:cNvPr>
          <p:cNvSpPr txBox="1">
            <a:spLocks noGrp="1"/>
          </p:cNvSpPr>
          <p:nvPr>
            <p:ph type="ftr" sz="quarter" idx="9"/>
          </p:nvPr>
        </p:nvSpPr>
        <p:spPr/>
        <p:txBody>
          <a:bodyPr/>
          <a:lstStyle>
            <a:lvl1pPr>
              <a:defRPr/>
            </a:lvl1pPr>
          </a:lstStyle>
          <a:p>
            <a:pPr lvl="0"/>
            <a:endParaRPr lang="hu-HU"/>
          </a:p>
        </p:txBody>
      </p:sp>
      <p:sp>
        <p:nvSpPr>
          <p:cNvPr id="9" name="Slide Number Placeholder 8">
            <a:extLst>
              <a:ext uri="{FF2B5EF4-FFF2-40B4-BE49-F238E27FC236}">
                <a16:creationId xmlns:a16="http://schemas.microsoft.com/office/drawing/2014/main" id="{8A0636DE-66CE-4C2F-9383-6C17B80182DB}"/>
              </a:ext>
            </a:extLst>
          </p:cNvPr>
          <p:cNvSpPr txBox="1">
            <a:spLocks noGrp="1"/>
          </p:cNvSpPr>
          <p:nvPr>
            <p:ph type="sldNum" sz="quarter" idx="8"/>
          </p:nvPr>
        </p:nvSpPr>
        <p:spPr/>
        <p:txBody>
          <a:bodyPr/>
          <a:lstStyle>
            <a:lvl1pPr>
              <a:defRPr/>
            </a:lvl1pPr>
          </a:lstStyle>
          <a:p>
            <a:pPr lvl="0"/>
            <a:fld id="{6D3E7477-FBFA-42DB-B326-5A61915E278E}" type="slidenum">
              <a:t>‹#›</a:t>
            </a:fld>
            <a:endParaRPr lang="hu-HU"/>
          </a:p>
        </p:txBody>
      </p:sp>
      <p:cxnSp>
        <p:nvCxnSpPr>
          <p:cNvPr id="10" name="Straight Connector 17">
            <a:extLst>
              <a:ext uri="{FF2B5EF4-FFF2-40B4-BE49-F238E27FC236}">
                <a16:creationId xmlns:a16="http://schemas.microsoft.com/office/drawing/2014/main" id="{AB1DED20-5A7C-4CCB-B364-448081C5A749}"/>
              </a:ext>
            </a:extLst>
          </p:cNvPr>
          <p:cNvCxnSpPr/>
          <p:nvPr/>
        </p:nvCxnSpPr>
        <p:spPr>
          <a:xfrm>
            <a:off x="1396169" y="2421468"/>
            <a:ext cx="9407302" cy="0"/>
          </a:xfrm>
          <a:prstGeom prst="straightConnector1">
            <a:avLst/>
          </a:prstGeom>
          <a:noFill/>
          <a:ln w="15873" cap="flat">
            <a:solidFill>
              <a:srgbClr val="83992A"/>
            </a:solidFill>
            <a:prstDash val="solid"/>
            <a:miter/>
          </a:ln>
        </p:spPr>
      </p:cxnSp>
    </p:spTree>
    <p:extLst>
      <p:ext uri="{BB962C8B-B14F-4D97-AF65-F5344CB8AC3E}">
        <p14:creationId xmlns:p14="http://schemas.microsoft.com/office/powerpoint/2010/main" val="181179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C06B6-D4D9-4D17-9578-2F0981A9CF98}"/>
              </a:ext>
            </a:extLst>
          </p:cNvPr>
          <p:cNvSpPr txBox="1">
            <a:spLocks noGrp="1"/>
          </p:cNvSpPr>
          <p:nvPr>
            <p:ph type="title"/>
          </p:nvPr>
        </p:nvSpPr>
        <p:spPr/>
        <p:txBody>
          <a:bodyPr/>
          <a:lstStyle>
            <a:lvl1pPr>
              <a:defRPr/>
            </a:lvl1pPr>
          </a:lstStyle>
          <a:p>
            <a:pPr lvl="0"/>
            <a:r>
              <a:rPr lang="hu-HU"/>
              <a:t>Mintacím szerkesztése</a:t>
            </a:r>
            <a:endParaRPr lang="en-US"/>
          </a:p>
        </p:txBody>
      </p:sp>
      <p:sp>
        <p:nvSpPr>
          <p:cNvPr id="3" name="Date Placeholder 2">
            <a:extLst>
              <a:ext uri="{FF2B5EF4-FFF2-40B4-BE49-F238E27FC236}">
                <a16:creationId xmlns:a16="http://schemas.microsoft.com/office/drawing/2014/main" id="{A83F8296-B4BC-440E-9273-CEC598627572}"/>
              </a:ext>
            </a:extLst>
          </p:cNvPr>
          <p:cNvSpPr txBox="1">
            <a:spLocks noGrp="1"/>
          </p:cNvSpPr>
          <p:nvPr>
            <p:ph type="dt" sz="half" idx="7"/>
          </p:nvPr>
        </p:nvSpPr>
        <p:spPr/>
        <p:txBody>
          <a:bodyPr/>
          <a:lstStyle>
            <a:lvl1pPr>
              <a:defRPr/>
            </a:lvl1pPr>
          </a:lstStyle>
          <a:p>
            <a:pPr lvl="0"/>
            <a:fld id="{24C8347D-B8A8-498D-9E41-12488396E439}" type="datetime1">
              <a:rPr lang="hu-HU"/>
              <a:pPr lvl="0"/>
              <a:t>2019. 11. 19.</a:t>
            </a:fld>
            <a:endParaRPr lang="hu-HU"/>
          </a:p>
        </p:txBody>
      </p:sp>
      <p:sp>
        <p:nvSpPr>
          <p:cNvPr id="4" name="Footer Placeholder 3">
            <a:extLst>
              <a:ext uri="{FF2B5EF4-FFF2-40B4-BE49-F238E27FC236}">
                <a16:creationId xmlns:a16="http://schemas.microsoft.com/office/drawing/2014/main" id="{4817B91D-F993-45B1-B708-72D97CF4DD5C}"/>
              </a:ext>
            </a:extLst>
          </p:cNvPr>
          <p:cNvSpPr txBox="1">
            <a:spLocks noGrp="1"/>
          </p:cNvSpPr>
          <p:nvPr>
            <p:ph type="ftr" sz="quarter" idx="9"/>
          </p:nvPr>
        </p:nvSpPr>
        <p:spPr/>
        <p:txBody>
          <a:bodyPr/>
          <a:lstStyle>
            <a:lvl1pPr>
              <a:defRPr/>
            </a:lvl1pPr>
          </a:lstStyle>
          <a:p>
            <a:pPr lvl="0"/>
            <a:endParaRPr lang="hu-HU"/>
          </a:p>
        </p:txBody>
      </p:sp>
      <p:sp>
        <p:nvSpPr>
          <p:cNvPr id="5" name="Slide Number Placeholder 4">
            <a:extLst>
              <a:ext uri="{FF2B5EF4-FFF2-40B4-BE49-F238E27FC236}">
                <a16:creationId xmlns:a16="http://schemas.microsoft.com/office/drawing/2014/main" id="{35B36754-854A-4DFD-8B73-EA9744C8DD53}"/>
              </a:ext>
            </a:extLst>
          </p:cNvPr>
          <p:cNvSpPr txBox="1">
            <a:spLocks noGrp="1"/>
          </p:cNvSpPr>
          <p:nvPr>
            <p:ph type="sldNum" sz="quarter" idx="8"/>
          </p:nvPr>
        </p:nvSpPr>
        <p:spPr/>
        <p:txBody>
          <a:bodyPr/>
          <a:lstStyle>
            <a:lvl1pPr>
              <a:defRPr/>
            </a:lvl1pPr>
          </a:lstStyle>
          <a:p>
            <a:pPr lvl="0"/>
            <a:fld id="{D0828657-66A0-4950-95F5-A252D3E290D5}" type="slidenum">
              <a:t>‹#›</a:t>
            </a:fld>
            <a:endParaRPr lang="hu-HU"/>
          </a:p>
        </p:txBody>
      </p:sp>
      <p:cxnSp>
        <p:nvCxnSpPr>
          <p:cNvPr id="6" name="Straight Connector 13">
            <a:extLst>
              <a:ext uri="{FF2B5EF4-FFF2-40B4-BE49-F238E27FC236}">
                <a16:creationId xmlns:a16="http://schemas.microsoft.com/office/drawing/2014/main" id="{74749E24-26CD-4932-84FC-0B186BAB28D1}"/>
              </a:ext>
            </a:extLst>
          </p:cNvPr>
          <p:cNvCxnSpPr/>
          <p:nvPr/>
        </p:nvCxnSpPr>
        <p:spPr>
          <a:xfrm>
            <a:off x="1396169" y="2421468"/>
            <a:ext cx="9407302" cy="0"/>
          </a:xfrm>
          <a:prstGeom prst="straightConnector1">
            <a:avLst/>
          </a:prstGeom>
          <a:noFill/>
          <a:ln w="15873" cap="flat">
            <a:solidFill>
              <a:srgbClr val="83992A"/>
            </a:solidFill>
            <a:prstDash val="solid"/>
            <a:miter/>
          </a:ln>
        </p:spPr>
      </p:cxnSp>
    </p:spTree>
    <p:extLst>
      <p:ext uri="{BB962C8B-B14F-4D97-AF65-F5344CB8AC3E}">
        <p14:creationId xmlns:p14="http://schemas.microsoft.com/office/powerpoint/2010/main" val="135193589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F69C-BFD5-4682-840C-370F5777AA98}"/>
              </a:ext>
            </a:extLst>
          </p:cNvPr>
          <p:cNvSpPr txBox="1">
            <a:spLocks noGrp="1"/>
          </p:cNvSpPr>
          <p:nvPr>
            <p:ph type="dt" sz="half" idx="7"/>
          </p:nvPr>
        </p:nvSpPr>
        <p:spPr/>
        <p:txBody>
          <a:bodyPr/>
          <a:lstStyle>
            <a:lvl1pPr>
              <a:defRPr/>
            </a:lvl1pPr>
          </a:lstStyle>
          <a:p>
            <a:pPr lvl="0"/>
            <a:fld id="{A2250071-9663-4925-99CA-73A7209FC906}" type="datetime1">
              <a:rPr lang="hu-HU"/>
              <a:pPr lvl="0"/>
              <a:t>2019. 11. 19.</a:t>
            </a:fld>
            <a:endParaRPr lang="hu-HU"/>
          </a:p>
        </p:txBody>
      </p:sp>
      <p:sp>
        <p:nvSpPr>
          <p:cNvPr id="3" name="Footer Placeholder 2">
            <a:extLst>
              <a:ext uri="{FF2B5EF4-FFF2-40B4-BE49-F238E27FC236}">
                <a16:creationId xmlns:a16="http://schemas.microsoft.com/office/drawing/2014/main" id="{D86B69C8-BCBF-4593-A095-247C17FE6587}"/>
              </a:ext>
            </a:extLst>
          </p:cNvPr>
          <p:cNvSpPr txBox="1">
            <a:spLocks noGrp="1"/>
          </p:cNvSpPr>
          <p:nvPr>
            <p:ph type="ftr" sz="quarter" idx="9"/>
          </p:nvPr>
        </p:nvSpPr>
        <p:spPr/>
        <p:txBody>
          <a:bodyPr/>
          <a:lstStyle>
            <a:lvl1pPr>
              <a:defRPr/>
            </a:lvl1pPr>
          </a:lstStyle>
          <a:p>
            <a:pPr lvl="0"/>
            <a:endParaRPr lang="hu-HU"/>
          </a:p>
        </p:txBody>
      </p:sp>
      <p:sp>
        <p:nvSpPr>
          <p:cNvPr id="4" name="Slide Number Placeholder 3">
            <a:extLst>
              <a:ext uri="{FF2B5EF4-FFF2-40B4-BE49-F238E27FC236}">
                <a16:creationId xmlns:a16="http://schemas.microsoft.com/office/drawing/2014/main" id="{D82F0AF6-725E-451A-A78D-223EA4774A19}"/>
              </a:ext>
            </a:extLst>
          </p:cNvPr>
          <p:cNvSpPr txBox="1">
            <a:spLocks noGrp="1"/>
          </p:cNvSpPr>
          <p:nvPr>
            <p:ph type="sldNum" sz="quarter" idx="8"/>
          </p:nvPr>
        </p:nvSpPr>
        <p:spPr/>
        <p:txBody>
          <a:bodyPr/>
          <a:lstStyle>
            <a:lvl1pPr>
              <a:defRPr/>
            </a:lvl1pPr>
          </a:lstStyle>
          <a:p>
            <a:pPr lvl="0"/>
            <a:fld id="{12179B99-BC79-41F4-B674-EA2BCC888A26}" type="slidenum">
              <a:t>‹#›</a:t>
            </a:fld>
            <a:endParaRPr lang="hu-HU"/>
          </a:p>
        </p:txBody>
      </p:sp>
    </p:spTree>
    <p:extLst>
      <p:ext uri="{BB962C8B-B14F-4D97-AF65-F5344CB8AC3E}">
        <p14:creationId xmlns:p14="http://schemas.microsoft.com/office/powerpoint/2010/main" val="371481064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F9474-6793-4EC7-84CB-0F27C3E1D804}"/>
              </a:ext>
            </a:extLst>
          </p:cNvPr>
          <p:cNvSpPr txBox="1">
            <a:spLocks noGrp="1"/>
          </p:cNvSpPr>
          <p:nvPr>
            <p:ph type="title"/>
          </p:nvPr>
        </p:nvSpPr>
        <p:spPr>
          <a:xfrm>
            <a:off x="1293811" y="1388534"/>
            <a:ext cx="3718453" cy="1371600"/>
          </a:xfrm>
        </p:spPr>
        <p:txBody>
          <a:bodyPr anchor="b"/>
          <a:lstStyle>
            <a:lvl1pPr>
              <a:defRPr sz="2400"/>
            </a:lvl1pPr>
          </a:lstStyle>
          <a:p>
            <a:pPr lvl="0"/>
            <a:r>
              <a:rPr lang="hu-HU"/>
              <a:t>Mintacím szerkesztése</a:t>
            </a:r>
            <a:endParaRPr lang="en-US"/>
          </a:p>
        </p:txBody>
      </p:sp>
      <p:sp>
        <p:nvSpPr>
          <p:cNvPr id="3" name="Content Placeholder 2">
            <a:extLst>
              <a:ext uri="{FF2B5EF4-FFF2-40B4-BE49-F238E27FC236}">
                <a16:creationId xmlns:a16="http://schemas.microsoft.com/office/drawing/2014/main" id="{96E7E318-59CC-4AFA-90D1-6E46C897040D}"/>
              </a:ext>
            </a:extLst>
          </p:cNvPr>
          <p:cNvSpPr txBox="1">
            <a:spLocks noGrp="1"/>
          </p:cNvSpPr>
          <p:nvPr>
            <p:ph idx="1"/>
          </p:nvPr>
        </p:nvSpPr>
        <p:spPr>
          <a:xfrm>
            <a:off x="5418670" y="982129"/>
            <a:ext cx="5469465" cy="4893731"/>
          </a:xfrm>
        </p:spPr>
        <p:txBody>
          <a:bodyPr anchor="ctr"/>
          <a:lstStyle>
            <a:lvl1pPr>
              <a:defRPr/>
            </a:lvl1pPr>
            <a:lvl2pPr>
              <a:defRPr/>
            </a:lvl2pPr>
            <a:lvl3pPr>
              <a:defRPr/>
            </a:lvl3pPr>
            <a:lvl4pPr>
              <a:defRPr/>
            </a:lvl4pPr>
            <a:lvl5pPr>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ext Placeholder 3">
            <a:extLst>
              <a:ext uri="{FF2B5EF4-FFF2-40B4-BE49-F238E27FC236}">
                <a16:creationId xmlns:a16="http://schemas.microsoft.com/office/drawing/2014/main" id="{5DA29C77-6C39-48C2-9A60-A84EB2D90D8F}"/>
              </a:ext>
            </a:extLst>
          </p:cNvPr>
          <p:cNvSpPr txBox="1">
            <a:spLocks noGrp="1"/>
          </p:cNvSpPr>
          <p:nvPr>
            <p:ph type="body" idx="2"/>
          </p:nvPr>
        </p:nvSpPr>
        <p:spPr>
          <a:xfrm>
            <a:off x="1293811" y="3031062"/>
            <a:ext cx="3718453" cy="2438403"/>
          </a:xfrm>
        </p:spPr>
        <p:txBody>
          <a:bodyPr anchorCtr="1"/>
          <a:lstStyle>
            <a:lvl1pPr marL="0" indent="0" algn="ctr">
              <a:spcBef>
                <a:spcPts val="400"/>
              </a:spcBef>
              <a:buNone/>
              <a:defRPr sz="1600"/>
            </a:lvl1pPr>
          </a:lstStyle>
          <a:p>
            <a:pPr lvl="0"/>
            <a:r>
              <a:rPr lang="hu-HU"/>
              <a:t>Mintaszöveg szerkesztése</a:t>
            </a:r>
          </a:p>
        </p:txBody>
      </p:sp>
      <p:sp>
        <p:nvSpPr>
          <p:cNvPr id="5" name="Date Placeholder 4">
            <a:extLst>
              <a:ext uri="{FF2B5EF4-FFF2-40B4-BE49-F238E27FC236}">
                <a16:creationId xmlns:a16="http://schemas.microsoft.com/office/drawing/2014/main" id="{17F97D6A-ED2E-401A-9FC8-7FEF980A7955}"/>
              </a:ext>
            </a:extLst>
          </p:cNvPr>
          <p:cNvSpPr txBox="1">
            <a:spLocks noGrp="1"/>
          </p:cNvSpPr>
          <p:nvPr>
            <p:ph type="dt" sz="half" idx="7"/>
          </p:nvPr>
        </p:nvSpPr>
        <p:spPr/>
        <p:txBody>
          <a:bodyPr/>
          <a:lstStyle>
            <a:lvl1pPr>
              <a:defRPr/>
            </a:lvl1pPr>
          </a:lstStyle>
          <a:p>
            <a:pPr lvl="0"/>
            <a:fld id="{F43C4F3F-AD1C-44DC-9A52-943B2C38CE63}" type="datetime1">
              <a:rPr lang="hu-HU"/>
              <a:pPr lvl="0"/>
              <a:t>2019. 11. 19.</a:t>
            </a:fld>
            <a:endParaRPr lang="hu-HU"/>
          </a:p>
        </p:txBody>
      </p:sp>
      <p:sp>
        <p:nvSpPr>
          <p:cNvPr id="6" name="Footer Placeholder 5">
            <a:extLst>
              <a:ext uri="{FF2B5EF4-FFF2-40B4-BE49-F238E27FC236}">
                <a16:creationId xmlns:a16="http://schemas.microsoft.com/office/drawing/2014/main" id="{FA5F1A68-477C-4377-934F-2622F02F2363}"/>
              </a:ext>
            </a:extLst>
          </p:cNvPr>
          <p:cNvSpPr txBox="1">
            <a:spLocks noGrp="1"/>
          </p:cNvSpPr>
          <p:nvPr>
            <p:ph type="ftr" sz="quarter" idx="9"/>
          </p:nvPr>
        </p:nvSpPr>
        <p:spPr/>
        <p:txBody>
          <a:bodyPr/>
          <a:lstStyle>
            <a:lvl1pPr>
              <a:defRPr/>
            </a:lvl1pPr>
          </a:lstStyle>
          <a:p>
            <a:pPr lvl="0"/>
            <a:endParaRPr lang="hu-HU"/>
          </a:p>
        </p:txBody>
      </p:sp>
      <p:sp>
        <p:nvSpPr>
          <p:cNvPr id="7" name="Slide Number Placeholder 6">
            <a:extLst>
              <a:ext uri="{FF2B5EF4-FFF2-40B4-BE49-F238E27FC236}">
                <a16:creationId xmlns:a16="http://schemas.microsoft.com/office/drawing/2014/main" id="{D6DC8716-CE8B-4CA0-8E1C-BCCE30BAA94C}"/>
              </a:ext>
            </a:extLst>
          </p:cNvPr>
          <p:cNvSpPr txBox="1">
            <a:spLocks noGrp="1"/>
          </p:cNvSpPr>
          <p:nvPr>
            <p:ph type="sldNum" sz="quarter" idx="8"/>
          </p:nvPr>
        </p:nvSpPr>
        <p:spPr/>
        <p:txBody>
          <a:bodyPr/>
          <a:lstStyle>
            <a:lvl1pPr>
              <a:defRPr/>
            </a:lvl1pPr>
          </a:lstStyle>
          <a:p>
            <a:pPr lvl="0"/>
            <a:fld id="{ED40EDAF-01CA-4989-ADE4-A4638C486457}" type="slidenum">
              <a:t>‹#›</a:t>
            </a:fld>
            <a:endParaRPr lang="hu-HU"/>
          </a:p>
        </p:txBody>
      </p:sp>
      <p:cxnSp>
        <p:nvCxnSpPr>
          <p:cNvPr id="8" name="Straight Connector 15">
            <a:extLst>
              <a:ext uri="{FF2B5EF4-FFF2-40B4-BE49-F238E27FC236}">
                <a16:creationId xmlns:a16="http://schemas.microsoft.com/office/drawing/2014/main" id="{C86D8213-AAF4-41EB-8227-0077B1DCDFD4}"/>
              </a:ext>
            </a:extLst>
          </p:cNvPr>
          <p:cNvCxnSpPr/>
          <p:nvPr/>
        </p:nvCxnSpPr>
        <p:spPr>
          <a:xfrm>
            <a:off x="1396169" y="2912528"/>
            <a:ext cx="3514497" cy="0"/>
          </a:xfrm>
          <a:prstGeom prst="straightConnector1">
            <a:avLst/>
          </a:prstGeom>
          <a:noFill/>
          <a:ln w="15873" cap="flat">
            <a:solidFill>
              <a:srgbClr val="83992A"/>
            </a:solidFill>
            <a:prstDash val="solid"/>
            <a:miter/>
          </a:ln>
        </p:spPr>
      </p:cxnSp>
    </p:spTree>
    <p:extLst>
      <p:ext uri="{BB962C8B-B14F-4D97-AF65-F5344CB8AC3E}">
        <p14:creationId xmlns:p14="http://schemas.microsoft.com/office/powerpoint/2010/main" val="3636955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A287E-294E-479B-8CC6-DAB8FB318931}"/>
              </a:ext>
            </a:extLst>
          </p:cNvPr>
          <p:cNvSpPr txBox="1">
            <a:spLocks noGrp="1"/>
          </p:cNvSpPr>
          <p:nvPr>
            <p:ph type="title"/>
          </p:nvPr>
        </p:nvSpPr>
        <p:spPr>
          <a:xfrm>
            <a:off x="1295403" y="1883828"/>
            <a:ext cx="6241813" cy="1371600"/>
          </a:xfrm>
        </p:spPr>
        <p:txBody>
          <a:bodyPr anchor="b"/>
          <a:lstStyle>
            <a:lvl1pPr>
              <a:defRPr sz="2800"/>
            </a:lvl1pPr>
          </a:lstStyle>
          <a:p>
            <a:pPr lvl="0"/>
            <a:r>
              <a:rPr lang="hu-HU"/>
              <a:t>Mintacím szerkesztése</a:t>
            </a:r>
            <a:endParaRPr lang="en-US"/>
          </a:p>
        </p:txBody>
      </p:sp>
      <p:sp>
        <p:nvSpPr>
          <p:cNvPr id="3" name="Picture Placeholder 2">
            <a:extLst>
              <a:ext uri="{FF2B5EF4-FFF2-40B4-BE49-F238E27FC236}">
                <a16:creationId xmlns:a16="http://schemas.microsoft.com/office/drawing/2014/main" id="{A1AF5E0C-B7F2-4037-8D80-30648C160CA2}"/>
              </a:ext>
            </a:extLst>
          </p:cNvPr>
          <p:cNvSpPr txBox="1">
            <a:spLocks noGrp="1"/>
          </p:cNvSpPr>
          <p:nvPr>
            <p:ph type="pic" idx="1"/>
          </p:nvPr>
        </p:nvSpPr>
        <p:spPr>
          <a:xfrm>
            <a:off x="8094826" y="1041401"/>
            <a:ext cx="3063349" cy="4775197"/>
          </a:xfrm>
          <a:ln w="57150">
            <a:solidFill>
              <a:srgbClr val="7F7F7F"/>
            </a:solidFill>
            <a:prstDash val="solid"/>
            <a:miter/>
          </a:ln>
        </p:spPr>
        <p:txBody>
          <a:bodyPr anchorCtr="1"/>
          <a:lstStyle>
            <a:lvl1pPr marL="0" indent="0" algn="ctr">
              <a:spcBef>
                <a:spcPts val="400"/>
              </a:spcBef>
              <a:buNone/>
              <a:defRPr sz="1600"/>
            </a:lvl1pPr>
          </a:lstStyle>
          <a:p>
            <a:pPr lvl="0"/>
            <a:r>
              <a:rPr lang="hu-HU"/>
              <a:t>Kép beszúrásához kattintson az ikonra</a:t>
            </a:r>
            <a:endParaRPr lang="en-US"/>
          </a:p>
        </p:txBody>
      </p:sp>
      <p:sp>
        <p:nvSpPr>
          <p:cNvPr id="4" name="Text Placeholder 3">
            <a:extLst>
              <a:ext uri="{FF2B5EF4-FFF2-40B4-BE49-F238E27FC236}">
                <a16:creationId xmlns:a16="http://schemas.microsoft.com/office/drawing/2014/main" id="{68DA3F80-4C8E-4B14-A9AE-82245BCB911A}"/>
              </a:ext>
            </a:extLst>
          </p:cNvPr>
          <p:cNvSpPr txBox="1">
            <a:spLocks noGrp="1"/>
          </p:cNvSpPr>
          <p:nvPr>
            <p:ph type="body" idx="2"/>
          </p:nvPr>
        </p:nvSpPr>
        <p:spPr>
          <a:xfrm>
            <a:off x="1295403" y="3255428"/>
            <a:ext cx="6241813" cy="1828800"/>
          </a:xfrm>
        </p:spPr>
        <p:txBody>
          <a:bodyPr anchorCtr="1"/>
          <a:lstStyle>
            <a:lvl1pPr marL="0" indent="0" algn="ctr">
              <a:spcBef>
                <a:spcPts val="400"/>
              </a:spcBef>
              <a:buNone/>
              <a:defRPr sz="1800"/>
            </a:lvl1pPr>
          </a:lstStyle>
          <a:p>
            <a:pPr lvl="0"/>
            <a:r>
              <a:rPr lang="hu-HU"/>
              <a:t>Mintaszöveg szerkesztése</a:t>
            </a:r>
          </a:p>
        </p:txBody>
      </p:sp>
      <p:sp>
        <p:nvSpPr>
          <p:cNvPr id="5" name="Date Placeholder 4">
            <a:extLst>
              <a:ext uri="{FF2B5EF4-FFF2-40B4-BE49-F238E27FC236}">
                <a16:creationId xmlns:a16="http://schemas.microsoft.com/office/drawing/2014/main" id="{63885A61-1CF8-4CD2-8EA4-8000FFA284E6}"/>
              </a:ext>
            </a:extLst>
          </p:cNvPr>
          <p:cNvSpPr txBox="1">
            <a:spLocks noGrp="1"/>
          </p:cNvSpPr>
          <p:nvPr>
            <p:ph type="dt" sz="half" idx="7"/>
          </p:nvPr>
        </p:nvSpPr>
        <p:spPr/>
        <p:txBody>
          <a:bodyPr/>
          <a:lstStyle>
            <a:lvl1pPr>
              <a:defRPr/>
            </a:lvl1pPr>
          </a:lstStyle>
          <a:p>
            <a:pPr lvl="0"/>
            <a:fld id="{7DF5E3A4-E7EF-408F-A6CF-C621CECCCEBF}" type="datetime1">
              <a:rPr lang="hu-HU"/>
              <a:pPr lvl="0"/>
              <a:t>2019. 11. 19.</a:t>
            </a:fld>
            <a:endParaRPr lang="hu-HU"/>
          </a:p>
        </p:txBody>
      </p:sp>
      <p:sp>
        <p:nvSpPr>
          <p:cNvPr id="6" name="Footer Placeholder 5">
            <a:extLst>
              <a:ext uri="{FF2B5EF4-FFF2-40B4-BE49-F238E27FC236}">
                <a16:creationId xmlns:a16="http://schemas.microsoft.com/office/drawing/2014/main" id="{C8945841-697E-495D-9A55-E5941615FABE}"/>
              </a:ext>
            </a:extLst>
          </p:cNvPr>
          <p:cNvSpPr txBox="1">
            <a:spLocks noGrp="1"/>
          </p:cNvSpPr>
          <p:nvPr>
            <p:ph type="ftr" sz="quarter" idx="9"/>
          </p:nvPr>
        </p:nvSpPr>
        <p:spPr/>
        <p:txBody>
          <a:bodyPr/>
          <a:lstStyle>
            <a:lvl1pPr>
              <a:defRPr/>
            </a:lvl1pPr>
          </a:lstStyle>
          <a:p>
            <a:pPr lvl="0"/>
            <a:endParaRPr lang="hu-HU"/>
          </a:p>
        </p:txBody>
      </p:sp>
      <p:sp>
        <p:nvSpPr>
          <p:cNvPr id="7" name="Slide Number Placeholder 6">
            <a:extLst>
              <a:ext uri="{FF2B5EF4-FFF2-40B4-BE49-F238E27FC236}">
                <a16:creationId xmlns:a16="http://schemas.microsoft.com/office/drawing/2014/main" id="{C53D51EF-2A76-4C95-A1C7-E5D14EE3C7FC}"/>
              </a:ext>
            </a:extLst>
          </p:cNvPr>
          <p:cNvSpPr txBox="1">
            <a:spLocks noGrp="1"/>
          </p:cNvSpPr>
          <p:nvPr>
            <p:ph type="sldNum" sz="quarter" idx="8"/>
          </p:nvPr>
        </p:nvSpPr>
        <p:spPr/>
        <p:txBody>
          <a:bodyPr/>
          <a:lstStyle>
            <a:lvl1pPr>
              <a:defRPr/>
            </a:lvl1pPr>
          </a:lstStyle>
          <a:p>
            <a:pPr lvl="0"/>
            <a:fld id="{D72359CB-420B-49C6-B332-9CAB6BC1BAA1}" type="slidenum">
              <a:t>‹#›</a:t>
            </a:fld>
            <a:endParaRPr lang="hu-HU"/>
          </a:p>
        </p:txBody>
      </p:sp>
    </p:spTree>
    <p:extLst>
      <p:ext uri="{BB962C8B-B14F-4D97-AF65-F5344CB8AC3E}">
        <p14:creationId xmlns:p14="http://schemas.microsoft.com/office/powerpoint/2010/main" val="3662644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stretch>
            <a:fillRect/>
          </a:stretch>
        </a:blipFill>
        <a:effectLst/>
      </p:bgPr>
    </p:bg>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5581B66B-06C8-4179-84FC-E3E1B51C3B33}"/>
              </a:ext>
            </a:extLst>
          </p:cNvPr>
          <p:cNvGrpSpPr/>
          <p:nvPr/>
        </p:nvGrpSpPr>
        <p:grpSpPr>
          <a:xfrm>
            <a:off x="-15736" y="0"/>
            <a:ext cx="12229962" cy="6856216"/>
            <a:chOff x="-15736" y="0"/>
            <a:chExt cx="12229962" cy="6856216"/>
          </a:xfrm>
        </p:grpSpPr>
        <p:pic>
          <p:nvPicPr>
            <p:cNvPr id="3" name="Picture 7" descr="HD-PanelContent.png">
              <a:extLst>
                <a:ext uri="{FF2B5EF4-FFF2-40B4-BE49-F238E27FC236}">
                  <a16:creationId xmlns:a16="http://schemas.microsoft.com/office/drawing/2014/main" id="{53D6E503-9481-43A6-A119-6D88111E04E1}"/>
                </a:ext>
              </a:extLst>
            </p:cNvPr>
            <p:cNvPicPr>
              <a:picLocks noChangeAspect="1"/>
            </p:cNvPicPr>
            <p:nvPr/>
          </p:nvPicPr>
          <p:blipFill>
            <a:blip r:embed="rId20"/>
            <a:stretch>
              <a:fillRect/>
            </a:stretch>
          </p:blipFill>
          <p:spPr>
            <a:xfrm>
              <a:off x="0" y="0"/>
              <a:ext cx="12188823" cy="6856216"/>
            </a:xfrm>
            <a:prstGeom prst="rect">
              <a:avLst/>
            </a:prstGeom>
            <a:noFill/>
            <a:ln cap="flat">
              <a:noFill/>
            </a:ln>
          </p:spPr>
        </p:pic>
        <p:sp>
          <p:nvSpPr>
            <p:cNvPr id="4" name="Rectangle 8">
              <a:extLst>
                <a:ext uri="{FF2B5EF4-FFF2-40B4-BE49-F238E27FC236}">
                  <a16:creationId xmlns:a16="http://schemas.microsoft.com/office/drawing/2014/main" id="{554C5C25-0EE1-44A0-8E24-CEC17B629330}"/>
                </a:ext>
              </a:extLst>
            </p:cNvPr>
            <p:cNvSpPr/>
            <p:nvPr/>
          </p:nvSpPr>
          <p:spPr>
            <a:xfrm>
              <a:off x="608011" y="609603"/>
              <a:ext cx="10972800" cy="5638803"/>
            </a:xfrm>
            <a:prstGeom prst="rect">
              <a:avLst/>
            </a:prstGeom>
            <a:noFill/>
            <a:ln w="15873" cap="flat">
              <a:solidFill>
                <a:srgbClr val="83992A"/>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1200" cap="none" spc="0" baseline="0">
                <a:solidFill>
                  <a:srgbClr val="000000"/>
                </a:solidFill>
                <a:uFillTx/>
                <a:latin typeface="Calibri"/>
              </a:endParaRPr>
            </a:p>
          </p:txBody>
        </p:sp>
        <p:pic>
          <p:nvPicPr>
            <p:cNvPr id="5" name="Picture 9" descr="HDRibbonContent-UniformTrim.png">
              <a:extLst>
                <a:ext uri="{FF2B5EF4-FFF2-40B4-BE49-F238E27FC236}">
                  <a16:creationId xmlns:a16="http://schemas.microsoft.com/office/drawing/2014/main" id="{5F0D8858-0FFC-4727-BC36-C41DE51B4EF4}"/>
                </a:ext>
              </a:extLst>
            </p:cNvPr>
            <p:cNvPicPr>
              <a:picLocks noChangeAspect="1"/>
            </p:cNvPicPr>
            <p:nvPr/>
          </p:nvPicPr>
          <p:blipFill>
            <a:blip r:embed="rId21"/>
            <a:srcRect/>
            <a:stretch>
              <a:fillRect/>
            </a:stretch>
          </p:blipFill>
          <p:spPr>
            <a:xfrm>
              <a:off x="-15736" y="3153829"/>
              <a:ext cx="777240" cy="606420"/>
            </a:xfrm>
            <a:prstGeom prst="rect">
              <a:avLst/>
            </a:prstGeom>
            <a:noFill/>
            <a:ln cap="flat">
              <a:noFill/>
            </a:ln>
          </p:spPr>
        </p:pic>
        <p:pic>
          <p:nvPicPr>
            <p:cNvPr id="6" name="Picture 10" descr="HDRibbonContent-UniformTrim.png">
              <a:extLst>
                <a:ext uri="{FF2B5EF4-FFF2-40B4-BE49-F238E27FC236}">
                  <a16:creationId xmlns:a16="http://schemas.microsoft.com/office/drawing/2014/main" id="{6CFFC3C7-6419-4CDC-B43E-E7E0363C2CDA}"/>
                </a:ext>
              </a:extLst>
            </p:cNvPr>
            <p:cNvPicPr>
              <a:picLocks noChangeAspect="1"/>
            </p:cNvPicPr>
            <p:nvPr/>
          </p:nvPicPr>
          <p:blipFill>
            <a:blip r:embed="rId21"/>
            <a:srcRect/>
            <a:stretch>
              <a:fillRect/>
            </a:stretch>
          </p:blipFill>
          <p:spPr>
            <a:xfrm>
              <a:off x="11436986" y="3153829"/>
              <a:ext cx="777240" cy="606420"/>
            </a:xfrm>
            <a:prstGeom prst="rect">
              <a:avLst/>
            </a:prstGeom>
            <a:noFill/>
            <a:ln cap="flat">
              <a:noFill/>
            </a:ln>
          </p:spPr>
        </p:pic>
      </p:grpSp>
      <p:sp>
        <p:nvSpPr>
          <p:cNvPr id="7" name="Title Placeholder 1">
            <a:extLst>
              <a:ext uri="{FF2B5EF4-FFF2-40B4-BE49-F238E27FC236}">
                <a16:creationId xmlns:a16="http://schemas.microsoft.com/office/drawing/2014/main" id="{750DB1A3-B54F-4BE9-BBFD-667F10AB723C}"/>
              </a:ext>
            </a:extLst>
          </p:cNvPr>
          <p:cNvSpPr txBox="1">
            <a:spLocks noGrp="1"/>
          </p:cNvSpPr>
          <p:nvPr>
            <p:ph type="title"/>
          </p:nvPr>
        </p:nvSpPr>
        <p:spPr>
          <a:xfrm>
            <a:off x="1295403" y="982129"/>
            <a:ext cx="9601200" cy="1303870"/>
          </a:xfrm>
          <a:prstGeom prst="rect">
            <a:avLst/>
          </a:prstGeom>
          <a:noFill/>
          <a:ln>
            <a:noFill/>
          </a:ln>
        </p:spPr>
        <p:txBody>
          <a:bodyPr vert="horz" wrap="square" lIns="91440" tIns="45720" rIns="91440" bIns="45720" anchor="ctr" anchorCtr="1" compatLnSpc="1">
            <a:normAutofit/>
          </a:bodyPr>
          <a:lstStyle/>
          <a:p>
            <a:pPr lvl="0"/>
            <a:r>
              <a:rPr lang="hu-HU"/>
              <a:t>Mintacím szerkesztése</a:t>
            </a:r>
            <a:endParaRPr lang="en-US"/>
          </a:p>
        </p:txBody>
      </p:sp>
      <p:sp>
        <p:nvSpPr>
          <p:cNvPr id="8" name="Text Placeholder 2">
            <a:extLst>
              <a:ext uri="{FF2B5EF4-FFF2-40B4-BE49-F238E27FC236}">
                <a16:creationId xmlns:a16="http://schemas.microsoft.com/office/drawing/2014/main" id="{D0F49FA9-F804-462D-9545-EAED77B07C92}"/>
              </a:ext>
            </a:extLst>
          </p:cNvPr>
          <p:cNvSpPr txBox="1">
            <a:spLocks noGrp="1"/>
          </p:cNvSpPr>
          <p:nvPr>
            <p:ph type="body" idx="1"/>
          </p:nvPr>
        </p:nvSpPr>
        <p:spPr>
          <a:xfrm>
            <a:off x="1295403" y="2556927"/>
            <a:ext cx="9601200" cy="3318933"/>
          </a:xfrm>
          <a:prstGeom prst="rect">
            <a:avLst/>
          </a:prstGeom>
          <a:noFill/>
          <a:ln>
            <a:noFill/>
          </a:ln>
        </p:spPr>
        <p:txBody>
          <a:bodyPr vert="horz" wrap="square" lIns="91440" tIns="45720" rIns="91440" bIns="45720" anchor="t" anchorCtr="0" compatLnSpc="1">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9" name="Date Placeholder 3">
            <a:extLst>
              <a:ext uri="{FF2B5EF4-FFF2-40B4-BE49-F238E27FC236}">
                <a16:creationId xmlns:a16="http://schemas.microsoft.com/office/drawing/2014/main" id="{253375AF-D202-4FE7-990D-85DD6F4F8B4F}"/>
              </a:ext>
            </a:extLst>
          </p:cNvPr>
          <p:cNvSpPr txBox="1">
            <a:spLocks noGrp="1"/>
          </p:cNvSpPr>
          <p:nvPr>
            <p:ph type="dt" sz="half" idx="2"/>
          </p:nvPr>
        </p:nvSpPr>
        <p:spPr>
          <a:xfrm>
            <a:off x="8677500" y="5969002"/>
            <a:ext cx="1600200" cy="279404"/>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hu-HU" sz="1000" b="0" i="0" u="none" strike="noStrike" kern="1200" cap="none" spc="0" baseline="0">
                <a:solidFill>
                  <a:srgbClr val="000000"/>
                </a:solidFill>
                <a:uFillTx/>
                <a:latin typeface="Garamond"/>
              </a:defRPr>
            </a:lvl1pPr>
          </a:lstStyle>
          <a:p>
            <a:pPr lvl="0"/>
            <a:fld id="{FF09AEA6-0345-449D-A600-E9F7310BD554}" type="datetime1">
              <a:rPr lang="hu-HU"/>
              <a:pPr lvl="0"/>
              <a:t>2019. 11. 19.</a:t>
            </a:fld>
            <a:endParaRPr lang="hu-HU"/>
          </a:p>
        </p:txBody>
      </p:sp>
      <p:sp>
        <p:nvSpPr>
          <p:cNvPr id="10" name="Footer Placeholder 4">
            <a:extLst>
              <a:ext uri="{FF2B5EF4-FFF2-40B4-BE49-F238E27FC236}">
                <a16:creationId xmlns:a16="http://schemas.microsoft.com/office/drawing/2014/main" id="{22E9FFC4-1507-4BFA-80B4-BA2AD1D23CFC}"/>
              </a:ext>
            </a:extLst>
          </p:cNvPr>
          <p:cNvSpPr txBox="1">
            <a:spLocks noGrp="1"/>
          </p:cNvSpPr>
          <p:nvPr>
            <p:ph type="ftr" sz="quarter" idx="3"/>
          </p:nvPr>
        </p:nvSpPr>
        <p:spPr>
          <a:xfrm>
            <a:off x="1295403" y="5969002"/>
            <a:ext cx="7305900" cy="279404"/>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hu-HU" sz="1000" b="0" i="0" u="none" strike="noStrike" kern="1200" cap="none" spc="0" baseline="0">
                <a:solidFill>
                  <a:srgbClr val="000000"/>
                </a:solidFill>
                <a:uFillTx/>
                <a:latin typeface="Garamond"/>
              </a:defRPr>
            </a:lvl1pPr>
          </a:lstStyle>
          <a:p>
            <a:pPr lvl="0"/>
            <a:endParaRPr lang="hu-HU"/>
          </a:p>
        </p:txBody>
      </p:sp>
      <p:sp>
        <p:nvSpPr>
          <p:cNvPr id="11" name="Slide Number Placeholder 5">
            <a:extLst>
              <a:ext uri="{FF2B5EF4-FFF2-40B4-BE49-F238E27FC236}">
                <a16:creationId xmlns:a16="http://schemas.microsoft.com/office/drawing/2014/main" id="{A7E874E1-3BEF-4118-A0B7-5EAABEEA9919}"/>
              </a:ext>
            </a:extLst>
          </p:cNvPr>
          <p:cNvSpPr txBox="1">
            <a:spLocks noGrp="1"/>
          </p:cNvSpPr>
          <p:nvPr>
            <p:ph type="sldNum" sz="quarter" idx="4"/>
          </p:nvPr>
        </p:nvSpPr>
        <p:spPr>
          <a:xfrm>
            <a:off x="10353897" y="5969002"/>
            <a:ext cx="542696" cy="279404"/>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hu-HU" sz="1000" b="0" i="0" u="none" strike="noStrike" kern="1200" cap="none" spc="0" baseline="0">
                <a:solidFill>
                  <a:srgbClr val="000000"/>
                </a:solidFill>
                <a:uFillTx/>
                <a:latin typeface="Garamond"/>
              </a:defRPr>
            </a:lvl1pPr>
          </a:lstStyle>
          <a:p>
            <a:pPr lvl="0"/>
            <a:fld id="{3E901951-FA2B-4270-BC11-9B33E728D916}" type="slidenum">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marL="0" marR="0" lvl="0" indent="0" algn="ctr" defTabSz="457200" rtl="0" fontAlgn="auto" hangingPunct="1">
        <a:lnSpc>
          <a:spcPct val="100000"/>
        </a:lnSpc>
        <a:spcBef>
          <a:spcPts val="0"/>
        </a:spcBef>
        <a:spcAft>
          <a:spcPts val="0"/>
        </a:spcAft>
        <a:buNone/>
        <a:tabLst/>
        <a:defRPr lang="hu-HU" sz="4400" b="0" i="0" u="none" strike="noStrike" kern="1200" cap="none" spc="0" baseline="0">
          <a:solidFill>
            <a:srgbClr val="262626"/>
          </a:solidFill>
          <a:uFillTx/>
          <a:latin typeface="Garamond"/>
        </a:defRPr>
      </a:lvl1pPr>
    </p:titleStyle>
    <p:bodyStyle>
      <a:lvl1pPr marL="285750" marR="0" lvl="0" indent="-285750" algn="l" defTabSz="457200" rtl="0" fontAlgn="auto" hangingPunct="1">
        <a:lnSpc>
          <a:spcPct val="100000"/>
        </a:lnSpc>
        <a:spcBef>
          <a:spcPts val="600"/>
        </a:spcBef>
        <a:spcAft>
          <a:spcPts val="600"/>
        </a:spcAft>
        <a:buClr>
          <a:srgbClr val="83992A"/>
        </a:buClr>
        <a:buSzPct val="115000"/>
        <a:buFont typeface="Arial"/>
        <a:buChar char="•"/>
        <a:tabLst/>
        <a:defRPr lang="hu-HU" sz="2400" b="0" i="0" u="none" strike="noStrike" kern="1200" cap="none" spc="0" baseline="0">
          <a:solidFill>
            <a:srgbClr val="262626"/>
          </a:solidFill>
          <a:uFillTx/>
          <a:latin typeface="Garamond"/>
        </a:defRPr>
      </a:lvl1pPr>
      <a:lvl2pPr marL="742950" marR="0" lvl="1" indent="-285750" algn="l" defTabSz="457200" rtl="0" fontAlgn="auto" hangingPunct="1">
        <a:lnSpc>
          <a:spcPct val="100000"/>
        </a:lnSpc>
        <a:spcBef>
          <a:spcPts val="500"/>
        </a:spcBef>
        <a:spcAft>
          <a:spcPts val="600"/>
        </a:spcAft>
        <a:buClr>
          <a:srgbClr val="83992A"/>
        </a:buClr>
        <a:buSzPct val="115000"/>
        <a:buFont typeface="Arial"/>
        <a:buChar char="•"/>
        <a:tabLst/>
        <a:defRPr lang="hu-HU" sz="2000" b="0" i="0" u="none" strike="noStrike" kern="1200" cap="none" spc="0" baseline="0">
          <a:solidFill>
            <a:srgbClr val="262626"/>
          </a:solidFill>
          <a:uFillTx/>
          <a:latin typeface="Garamond"/>
        </a:defRPr>
      </a:lvl2pPr>
      <a:lvl3pPr marL="1200150" marR="0" lvl="2" indent="-285750" algn="l" defTabSz="457200" rtl="0" fontAlgn="auto" hangingPunct="1">
        <a:lnSpc>
          <a:spcPct val="100000"/>
        </a:lnSpc>
        <a:spcBef>
          <a:spcPts val="400"/>
        </a:spcBef>
        <a:spcAft>
          <a:spcPts val="600"/>
        </a:spcAft>
        <a:buClr>
          <a:srgbClr val="83992A"/>
        </a:buClr>
        <a:buSzPct val="115000"/>
        <a:buFont typeface="Arial"/>
        <a:buChar char="•"/>
        <a:tabLst/>
        <a:defRPr lang="hu-HU" sz="1800" b="0" i="0" u="none" strike="noStrike" kern="1200" cap="none" spc="0" baseline="0">
          <a:solidFill>
            <a:srgbClr val="262626"/>
          </a:solidFill>
          <a:uFillTx/>
          <a:latin typeface="Garamond"/>
        </a:defRPr>
      </a:lvl3pPr>
      <a:lvl4pPr marL="1543050" marR="0" lvl="3" indent="-171450" algn="l" defTabSz="457200" rtl="0" fontAlgn="auto" hangingPunct="1">
        <a:lnSpc>
          <a:spcPct val="100000"/>
        </a:lnSpc>
        <a:spcBef>
          <a:spcPts val="400"/>
        </a:spcBef>
        <a:spcAft>
          <a:spcPts val="600"/>
        </a:spcAft>
        <a:buClr>
          <a:srgbClr val="83992A"/>
        </a:buClr>
        <a:buSzPct val="115000"/>
        <a:buFont typeface="Arial"/>
        <a:buChar char="•"/>
        <a:tabLst/>
        <a:defRPr lang="hu-HU" sz="1600" b="0" i="0" u="none" strike="noStrike" kern="1200" cap="none" spc="0" baseline="0">
          <a:solidFill>
            <a:srgbClr val="262626"/>
          </a:solidFill>
          <a:uFillTx/>
          <a:latin typeface="Garamond"/>
        </a:defRPr>
      </a:lvl4pPr>
      <a:lvl5pPr marL="2000250" marR="0" lvl="4" indent="-171450" algn="l" defTabSz="457200" rtl="0" fontAlgn="auto" hangingPunct="1">
        <a:lnSpc>
          <a:spcPct val="100000"/>
        </a:lnSpc>
        <a:spcBef>
          <a:spcPts val="300"/>
        </a:spcBef>
        <a:spcAft>
          <a:spcPts val="600"/>
        </a:spcAft>
        <a:buClr>
          <a:srgbClr val="83992A"/>
        </a:buClr>
        <a:buSzPct val="115000"/>
        <a:buFont typeface="Arial"/>
        <a:buChar char="•"/>
        <a:tabLst/>
        <a:defRPr lang="hu-HU" sz="1400" b="0" i="0" u="none" strike="noStrike" kern="1200" cap="none" spc="0" baseline="0">
          <a:solidFill>
            <a:srgbClr val="262626"/>
          </a:solidFill>
          <a:uFillTx/>
          <a:latin typeface="Garamon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pic>
        <p:nvPicPr>
          <p:cNvPr id="2" name="Kép 4" descr="A képen szöveg, térkép látható&#10;&#10;Automatikusan generált leírás">
            <a:extLst>
              <a:ext uri="{FF2B5EF4-FFF2-40B4-BE49-F238E27FC236}">
                <a16:creationId xmlns:a16="http://schemas.microsoft.com/office/drawing/2014/main" id="{9B949ABF-E594-45A6-AD26-4E7769848AAB}"/>
              </a:ext>
            </a:extLst>
          </p:cNvPr>
          <p:cNvPicPr>
            <a:picLocks noChangeAspect="1"/>
          </p:cNvPicPr>
          <p:nvPr/>
        </p:nvPicPr>
        <p:blipFill>
          <a:blip r:embed="rId2"/>
          <a:stretch>
            <a:fillRect/>
          </a:stretch>
        </p:blipFill>
        <p:spPr>
          <a:xfrm>
            <a:off x="2058716" y="696562"/>
            <a:ext cx="8202881" cy="5492489"/>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33659C0-BEDE-4157-AE5B-0E4127381D3B}"/>
              </a:ext>
            </a:extLst>
          </p:cNvPr>
          <p:cNvSpPr txBox="1">
            <a:spLocks noGrp="1"/>
          </p:cNvSpPr>
          <p:nvPr>
            <p:ph type="title"/>
          </p:nvPr>
        </p:nvSpPr>
        <p:spPr/>
        <p:txBody>
          <a:bodyPr/>
          <a:lstStyle/>
          <a:p>
            <a:pPr lvl="0"/>
            <a:r>
              <a:rPr lang="hu-HU"/>
              <a:t>Teozófus élet (HPB)</a:t>
            </a:r>
          </a:p>
        </p:txBody>
      </p:sp>
      <p:sp>
        <p:nvSpPr>
          <p:cNvPr id="3" name="Tartalom helye 2">
            <a:extLst>
              <a:ext uri="{FF2B5EF4-FFF2-40B4-BE49-F238E27FC236}">
                <a16:creationId xmlns:a16="http://schemas.microsoft.com/office/drawing/2014/main" id="{DF03309A-5CEA-4AE7-AB9E-B9AA18587739}"/>
              </a:ext>
            </a:extLst>
          </p:cNvPr>
          <p:cNvSpPr txBox="1">
            <a:spLocks noGrp="1"/>
          </p:cNvSpPr>
          <p:nvPr>
            <p:ph idx="1"/>
          </p:nvPr>
        </p:nvSpPr>
        <p:spPr>
          <a:xfrm>
            <a:off x="997528" y="2556927"/>
            <a:ext cx="10099959" cy="3318933"/>
          </a:xfrm>
        </p:spPr>
        <p:txBody>
          <a:bodyPr/>
          <a:lstStyle/>
          <a:p>
            <a:pPr lvl="0" algn="just">
              <a:spcBef>
                <a:spcPts val="500"/>
              </a:spcBef>
            </a:pPr>
            <a:r>
              <a:rPr lang="hu-HU" sz="2200"/>
              <a:t>„Létezik egy út, mely meredek és rögös, veszélyekkel teli – de mégis egy út, amely egyesen az Univerzum szívébe vezet. Megmondhatom nektek, hogyan találjátok meg azokat, akik megmutatják a csak befelé nyíló titkos ajtót, amely a kezdő mögött örökre bezárul. Nincs olyan veszély, amelyet a </a:t>
            </a:r>
            <a:r>
              <a:rPr lang="hu-HU" sz="2200" b="1">
                <a:highlight>
                  <a:srgbClr val="FFFF00"/>
                </a:highlight>
              </a:rPr>
              <a:t>rendíthetetlen bátorság </a:t>
            </a:r>
            <a:r>
              <a:rPr lang="hu-HU" sz="2200"/>
              <a:t>ne tudna legyőzni. Nincs olyan próbatétel, amelyen a </a:t>
            </a:r>
            <a:r>
              <a:rPr lang="hu-HU" sz="2200" b="1">
                <a:highlight>
                  <a:srgbClr val="FFFF00"/>
                </a:highlight>
              </a:rPr>
              <a:t>makulátlan tisztaság </a:t>
            </a:r>
            <a:r>
              <a:rPr lang="hu-HU" sz="2200"/>
              <a:t>ne tudna túljutni. Nincs olyan nehézség, amelyen az </a:t>
            </a:r>
            <a:r>
              <a:rPr lang="hu-HU" sz="2200" b="1">
                <a:highlight>
                  <a:srgbClr val="FFFF00"/>
                </a:highlight>
              </a:rPr>
              <a:t>erős értelem </a:t>
            </a:r>
            <a:r>
              <a:rPr lang="hu-HU" sz="2200"/>
              <a:t>ne tudna felülkerekedni. Azokra, akik mindezeken átjutottak, olyan jutalom vár, amit nem is lehet szavakkal kifejezni </a:t>
            </a:r>
            <a:r>
              <a:rPr lang="hu-HU" sz="2200">
                <a:highlight>
                  <a:srgbClr val="FFFF00"/>
                </a:highlight>
              </a:rPr>
              <a:t>– </a:t>
            </a:r>
            <a:r>
              <a:rPr lang="hu-HU" sz="2200" b="1">
                <a:highlight>
                  <a:srgbClr val="FFFF00"/>
                </a:highlight>
              </a:rPr>
              <a:t>erő és hatalom ahhoz, hogy megmentsék és áldást hozzanak az emberiségre</a:t>
            </a:r>
            <a:r>
              <a:rPr lang="hu-HU" sz="2200">
                <a:highlight>
                  <a:srgbClr val="FFFF00"/>
                </a:highlight>
              </a:rPr>
              <a:t>.</a:t>
            </a:r>
            <a:r>
              <a:rPr lang="hu-HU" sz="2200"/>
              <a:t> Azokra pedig, akiknek ez nem sikerül, jövőbeni életükben várhat a siker...”</a:t>
            </a:r>
          </a:p>
          <a:p>
            <a:pPr lvl="0">
              <a:spcBef>
                <a:spcPts val="500"/>
              </a:spcBef>
            </a:pPr>
            <a:endParaRPr lang="hu-HU" sz="2200"/>
          </a:p>
        </p:txBody>
      </p:sp>
      <p:pic>
        <p:nvPicPr>
          <p:cNvPr id="4" name="Kép 4">
            <a:extLst>
              <a:ext uri="{FF2B5EF4-FFF2-40B4-BE49-F238E27FC236}">
                <a16:creationId xmlns:a16="http://schemas.microsoft.com/office/drawing/2014/main" id="{8CD957F8-4C00-44BC-9F75-1A8D201392E1}"/>
              </a:ext>
            </a:extLst>
          </p:cNvPr>
          <p:cNvPicPr>
            <a:picLocks noChangeAspect="1"/>
          </p:cNvPicPr>
          <p:nvPr/>
        </p:nvPicPr>
        <p:blipFill>
          <a:blip r:embed="rId2"/>
          <a:stretch>
            <a:fillRect/>
          </a:stretch>
        </p:blipFill>
        <p:spPr>
          <a:xfrm>
            <a:off x="1617518" y="664430"/>
            <a:ext cx="1291937" cy="1757037"/>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68B1382-62EF-4CEC-829B-F898AFF0C1F5}"/>
              </a:ext>
            </a:extLst>
          </p:cNvPr>
          <p:cNvSpPr txBox="1">
            <a:spLocks noGrp="1"/>
          </p:cNvSpPr>
          <p:nvPr>
            <p:ph type="title"/>
          </p:nvPr>
        </p:nvSpPr>
        <p:spPr/>
        <p:txBody>
          <a:bodyPr/>
          <a:lstStyle/>
          <a:p>
            <a:pPr lvl="0"/>
            <a:r>
              <a:rPr lang="hu-HU"/>
              <a:t>Ki a teozófus?</a:t>
            </a:r>
          </a:p>
        </p:txBody>
      </p:sp>
      <p:sp>
        <p:nvSpPr>
          <p:cNvPr id="3" name="Tartalom helye 2">
            <a:extLst>
              <a:ext uri="{FF2B5EF4-FFF2-40B4-BE49-F238E27FC236}">
                <a16:creationId xmlns:a16="http://schemas.microsoft.com/office/drawing/2014/main" id="{CD1B385A-D8CC-4D57-BA5F-99A9DED11271}"/>
              </a:ext>
            </a:extLst>
          </p:cNvPr>
          <p:cNvSpPr txBox="1">
            <a:spLocks noGrp="1"/>
          </p:cNvSpPr>
          <p:nvPr>
            <p:ph idx="1"/>
          </p:nvPr>
        </p:nvSpPr>
        <p:spPr/>
        <p:txBody>
          <a:bodyPr/>
          <a:lstStyle/>
          <a:p>
            <a:pPr lvl="0"/>
            <a:r>
              <a:rPr lang="hu-HU"/>
              <a:t>„Teozófussá válni könnyű. Bármely átlagos értelmi képességű egyén, akinek hajlama van a metafizikához, aki tiszta, önzetlen életet él, aki több örömet talál felebarátja megsegítésében, mint a neki nyújtott segítség elfogadásában, aki mindig szívesen feláldozza saját örömét más ember javára, aki az igazságot, a jóságot és bölcsességet önmagukért és nem az általuk elérhető haszonért szereti – az teozófus.” </a:t>
            </a:r>
          </a:p>
          <a:p>
            <a:pPr marL="0" lvl="0" indent="0">
              <a:buNone/>
            </a:pPr>
            <a:r>
              <a:rPr lang="hu-HU"/>
              <a:t>												H.P.B. Gyakorlati okkultizmus</a:t>
            </a:r>
          </a:p>
          <a:p>
            <a:pPr lvl="0"/>
            <a:endParaRPr lang="hu-HU"/>
          </a:p>
          <a:p>
            <a:pPr lvl="0"/>
            <a:endParaRPr lang="hu-HU"/>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571DFFD-E734-4CA8-B831-AE58F84D3473}"/>
              </a:ext>
            </a:extLst>
          </p:cNvPr>
          <p:cNvSpPr txBox="1">
            <a:spLocks noGrp="1"/>
          </p:cNvSpPr>
          <p:nvPr>
            <p:ph type="title"/>
          </p:nvPr>
        </p:nvSpPr>
        <p:spPr/>
        <p:txBody>
          <a:bodyPr/>
          <a:lstStyle/>
          <a:p>
            <a:pPr lvl="0"/>
            <a:r>
              <a:rPr lang="hu-HU"/>
              <a:t>Mi a gyakorlati teozófia?</a:t>
            </a:r>
          </a:p>
        </p:txBody>
      </p:sp>
      <p:sp>
        <p:nvSpPr>
          <p:cNvPr id="3" name="Tartalom helye 2">
            <a:extLst>
              <a:ext uri="{FF2B5EF4-FFF2-40B4-BE49-F238E27FC236}">
                <a16:creationId xmlns:a16="http://schemas.microsoft.com/office/drawing/2014/main" id="{2A787F15-459E-41AE-BFEE-38486C737666}"/>
              </a:ext>
            </a:extLst>
          </p:cNvPr>
          <p:cNvSpPr txBox="1">
            <a:spLocks noGrp="1"/>
          </p:cNvSpPr>
          <p:nvPr>
            <p:ph idx="1"/>
          </p:nvPr>
        </p:nvSpPr>
        <p:spPr>
          <a:xfrm>
            <a:off x="1052940" y="2556927"/>
            <a:ext cx="10210803" cy="3525213"/>
          </a:xfrm>
        </p:spPr>
        <p:txBody>
          <a:bodyPr/>
          <a:lstStyle/>
          <a:p>
            <a:pPr lvl="0">
              <a:lnSpc>
                <a:spcPct val="90000"/>
              </a:lnSpc>
              <a:spcBef>
                <a:spcPts val="500"/>
              </a:spcBef>
            </a:pPr>
            <a:r>
              <a:rPr lang="hu-HU" sz="2200" b="1">
                <a:highlight>
                  <a:srgbClr val="FFFF00"/>
                </a:highlight>
              </a:rPr>
              <a:t>Kötelesség </a:t>
            </a:r>
            <a:r>
              <a:rPr lang="hu-HU" sz="2200" b="1"/>
              <a:t>– mondja HPB</a:t>
            </a:r>
          </a:p>
          <a:p>
            <a:pPr lvl="0">
              <a:lnSpc>
                <a:spcPct val="90000"/>
              </a:lnSpc>
              <a:spcBef>
                <a:spcPts val="500"/>
              </a:spcBef>
            </a:pPr>
            <a:r>
              <a:rPr lang="hu-HU" sz="2200" b="1"/>
              <a:t>Ez azonos-e a Jézus és apostolai által hirdetett keresztényi kötelességgel?</a:t>
            </a:r>
            <a:endParaRPr lang="hu-HU" sz="2200"/>
          </a:p>
          <a:p>
            <a:pPr lvl="0">
              <a:lnSpc>
                <a:spcPct val="90000"/>
              </a:lnSpc>
              <a:spcBef>
                <a:spcPts val="500"/>
              </a:spcBef>
            </a:pPr>
            <a:r>
              <a:rPr lang="hu-HU" sz="2200"/>
              <a:t>Amit „keresztény” kötelességnek nevezünk, azt minden nagy erkölcsi és vallási reformer tanította korszakokkal a kereszténység időszaka előtt. Ők néha egész nemzetekre voltak hatással. A buddhizmus tele van a legnemesebb, leghősiesebb önzetlen cselekedetekkel. „Legyetek mind egy elméjűek, akik együttérzők egymás iránt, szeretőek, mint a felebarátok. Legyetek irgalmasak, udvariasak, ne viszonozzátok a rosszat rosszal, vagy a sértegetést sértegetéssel, hanem ellenkezőleg, áldással.” Gyakorlatilag ezt hajtották végre Buddha követői sok évszázaddal korábban. A kereszténység etikája kétségkívül nagyszerű, de nem új, hanem „pogány” kötelességekből ered. – </a:t>
            </a:r>
          </a:p>
          <a:p>
            <a:pPr lvl="0">
              <a:lnSpc>
                <a:spcPct val="90000"/>
              </a:lnSpc>
              <a:spcBef>
                <a:spcPts val="500"/>
              </a:spcBef>
            </a:pPr>
            <a:endParaRPr lang="hu-HU" sz="2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1BF359B-3498-44BE-A3E9-DC4FC7A51065}"/>
              </a:ext>
            </a:extLst>
          </p:cNvPr>
          <p:cNvSpPr txBox="1">
            <a:spLocks noGrp="1"/>
          </p:cNvSpPr>
          <p:nvPr>
            <p:ph type="title"/>
          </p:nvPr>
        </p:nvSpPr>
        <p:spPr/>
        <p:txBody>
          <a:bodyPr/>
          <a:lstStyle/>
          <a:p>
            <a:pPr lvl="0"/>
            <a:r>
              <a:rPr lang="hu-HU"/>
              <a:t>Mi a gyakorlati teozófia?</a:t>
            </a:r>
          </a:p>
        </p:txBody>
      </p:sp>
      <p:sp>
        <p:nvSpPr>
          <p:cNvPr id="3" name="Tartalom helye 2">
            <a:extLst>
              <a:ext uri="{FF2B5EF4-FFF2-40B4-BE49-F238E27FC236}">
                <a16:creationId xmlns:a16="http://schemas.microsoft.com/office/drawing/2014/main" id="{C73831AF-39D4-4014-A8A1-3A8D29FD4E4E}"/>
              </a:ext>
            </a:extLst>
          </p:cNvPr>
          <p:cNvSpPr txBox="1">
            <a:spLocks noGrp="1"/>
          </p:cNvSpPr>
          <p:nvPr>
            <p:ph idx="1"/>
          </p:nvPr>
        </p:nvSpPr>
        <p:spPr/>
        <p:txBody>
          <a:bodyPr/>
          <a:lstStyle/>
          <a:p>
            <a:pPr lvl="0" algn="just"/>
            <a:r>
              <a:rPr lang="hu-HU" b="1">
                <a:highlight>
                  <a:srgbClr val="FFFF00"/>
                </a:highlight>
              </a:rPr>
              <a:t>Kötelesség</a:t>
            </a:r>
            <a:r>
              <a:rPr lang="hu-HU" b="1"/>
              <a:t> az, ami az emberiségnek, embertársainknak, szomszédjainknak, családunknak és különösen annak köszönhető, amivel tartozunk mindazoknak, akik szegényebbek és szerencsétlenebbek nálunk. Ez egy adósság, amit ha kifizetetlenül hagyunk az életben, szellemi értelemben fizetésképtelenné tesz, és erkölcsileg csődbe juttat a következő testet öltésünkben. A teozófia a kötelesség párlata.</a:t>
            </a:r>
          </a:p>
          <a:p>
            <a:pPr lvl="0"/>
            <a:endParaRPr lang="hu-HU"/>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5182FE2-2356-4799-9338-1BDE0CFFF66B}"/>
              </a:ext>
            </a:extLst>
          </p:cNvPr>
          <p:cNvSpPr txBox="1">
            <a:spLocks noGrp="1"/>
          </p:cNvSpPr>
          <p:nvPr>
            <p:ph type="title"/>
          </p:nvPr>
        </p:nvSpPr>
        <p:spPr/>
        <p:txBody>
          <a:bodyPr/>
          <a:lstStyle/>
          <a:p>
            <a:pPr lvl="0"/>
            <a:r>
              <a:rPr lang="hu-HU" sz="3600"/>
              <a:t>Hogy értjük a teozófiai kötelességet </a:t>
            </a:r>
            <a:br>
              <a:rPr lang="hu-HU" sz="3600"/>
            </a:br>
            <a:r>
              <a:rPr lang="hu-HU" sz="3600" b="1"/>
              <a:t>a gyakorlatban és a karma szempontjából</a:t>
            </a:r>
            <a:r>
              <a:rPr lang="hu-HU" sz="3600"/>
              <a:t>? </a:t>
            </a:r>
          </a:p>
        </p:txBody>
      </p:sp>
      <p:sp>
        <p:nvSpPr>
          <p:cNvPr id="3" name="Tartalom helye 2">
            <a:extLst>
              <a:ext uri="{FF2B5EF4-FFF2-40B4-BE49-F238E27FC236}">
                <a16:creationId xmlns:a16="http://schemas.microsoft.com/office/drawing/2014/main" id="{98BA2828-FFD3-4A62-8D8A-29A12A1B1DBC}"/>
              </a:ext>
            </a:extLst>
          </p:cNvPr>
          <p:cNvSpPr txBox="1">
            <a:spLocks noGrp="1"/>
          </p:cNvSpPr>
          <p:nvPr>
            <p:ph idx="1"/>
          </p:nvPr>
        </p:nvSpPr>
        <p:spPr>
          <a:xfrm>
            <a:off x="942106" y="2556927"/>
            <a:ext cx="10487893" cy="3677616"/>
          </a:xfrm>
        </p:spPr>
        <p:txBody>
          <a:bodyPr/>
          <a:lstStyle/>
          <a:p>
            <a:pPr lvl="0">
              <a:lnSpc>
                <a:spcPct val="80000"/>
              </a:lnSpc>
              <a:spcBef>
                <a:spcPts val="500"/>
              </a:spcBef>
            </a:pPr>
            <a:r>
              <a:rPr lang="hu-HU" sz="2200" b="1"/>
              <a:t>Cselekvés – erőltetett tevékenység </a:t>
            </a:r>
            <a:r>
              <a:rPr lang="hu-HU" sz="2200"/>
              <a:t>a puszta szándék, puszta gondolat és beszéd helyett. Meg kell valósítani a szándékot…</a:t>
            </a:r>
          </a:p>
          <a:p>
            <a:pPr lvl="0">
              <a:lnSpc>
                <a:spcPct val="80000"/>
              </a:lnSpc>
              <a:spcBef>
                <a:spcPts val="500"/>
              </a:spcBef>
            </a:pPr>
            <a:r>
              <a:rPr lang="hu-HU" sz="2200" b="1"/>
              <a:t>Mi nagy általánosságban az emberiség kötelessége? </a:t>
            </a:r>
            <a:r>
              <a:rPr lang="hu-HU" sz="2200">
                <a:highlight>
                  <a:srgbClr val="FFFF00"/>
                </a:highlight>
              </a:rPr>
              <a:t>Egyenlő jogok és kiváltságok teljes elismerése mindenki számára, függetlenül  fajra, bőrszínre, társadalmi helyzetre vagy születésre.</a:t>
            </a:r>
          </a:p>
          <a:p>
            <a:pPr lvl="0">
              <a:lnSpc>
                <a:spcPct val="80000"/>
              </a:lnSpc>
              <a:spcBef>
                <a:spcPts val="500"/>
              </a:spcBef>
            </a:pPr>
            <a:r>
              <a:rPr lang="hu-HU" sz="2200" b="1"/>
              <a:t>Mikor nem teljesül ez a kötelesség? </a:t>
            </a:r>
            <a:r>
              <a:rPr lang="hu-HU" sz="2200"/>
              <a:t>Amikor egy másik valaki jogait a legkisebb mértékben is megsértik, legyen az egy ember vagy egy nemzet. </a:t>
            </a:r>
            <a:r>
              <a:rPr lang="hu-HU" sz="2200">
                <a:highlight>
                  <a:srgbClr val="FFFF00"/>
                </a:highlight>
              </a:rPr>
              <a:t>Amikor elmulasztjuk ugyanazt az igazságosságot, kedvességet, figyelmet vagy részvétet, mint amit magunknak kívánunk. </a:t>
            </a:r>
          </a:p>
          <a:p>
            <a:pPr marL="0" lvl="0" indent="0" algn="just">
              <a:lnSpc>
                <a:spcPct val="80000"/>
              </a:lnSpc>
              <a:spcBef>
                <a:spcPts val="500"/>
              </a:spcBef>
              <a:buNone/>
            </a:pPr>
            <a:r>
              <a:rPr lang="hu-HU" sz="2200"/>
              <a:t>A politika rendszere többnyire az ilyen jogok elfelejtésére és a nemzeti önzés legerőszakosabb érvényesítésére épül. Ahogyan a nemzeti politika – ugyanúgy az állampolgárok…</a:t>
            </a:r>
          </a:p>
          <a:p>
            <a:pPr lvl="0">
              <a:lnSpc>
                <a:spcPct val="80000"/>
              </a:lnSpc>
              <a:spcBef>
                <a:spcPts val="500"/>
              </a:spcBef>
            </a:pPr>
            <a:endParaRPr lang="hu-HU" sz="2200"/>
          </a:p>
          <a:p>
            <a:pPr lvl="0">
              <a:lnSpc>
                <a:spcPct val="80000"/>
              </a:lnSpc>
              <a:spcBef>
                <a:spcPts val="500"/>
              </a:spcBef>
            </a:pPr>
            <a:endParaRPr lang="hu-HU" sz="2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7542356-E14E-46AC-B642-8DAF9306DABE}"/>
              </a:ext>
            </a:extLst>
          </p:cNvPr>
          <p:cNvSpPr txBox="1">
            <a:spLocks noGrp="1"/>
          </p:cNvSpPr>
          <p:nvPr>
            <p:ph type="title"/>
          </p:nvPr>
        </p:nvSpPr>
        <p:spPr/>
        <p:txBody>
          <a:bodyPr/>
          <a:lstStyle/>
          <a:p>
            <a:pPr lvl="0"/>
            <a:r>
              <a:rPr lang="hu-HU"/>
              <a:t>Első a reform az emberi természetben!</a:t>
            </a:r>
          </a:p>
        </p:txBody>
      </p:sp>
      <p:sp>
        <p:nvSpPr>
          <p:cNvPr id="3" name="Tartalom helye 2">
            <a:extLst>
              <a:ext uri="{FF2B5EF4-FFF2-40B4-BE49-F238E27FC236}">
                <a16:creationId xmlns:a16="http://schemas.microsoft.com/office/drawing/2014/main" id="{5E2A7F74-5B34-442C-BA75-16ED5C5976AD}"/>
              </a:ext>
            </a:extLst>
          </p:cNvPr>
          <p:cNvSpPr txBox="1">
            <a:spLocks noGrp="1"/>
          </p:cNvSpPr>
          <p:nvPr>
            <p:ph idx="1"/>
          </p:nvPr>
        </p:nvSpPr>
        <p:spPr>
          <a:xfrm>
            <a:off x="1295403" y="2556927"/>
            <a:ext cx="9774378" cy="3318933"/>
          </a:xfrm>
        </p:spPr>
        <p:txBody>
          <a:bodyPr/>
          <a:lstStyle/>
          <a:p>
            <a:pPr lvl="0" algn="just">
              <a:lnSpc>
                <a:spcPct val="90000"/>
              </a:lnSpc>
              <a:spcBef>
                <a:spcPts val="500"/>
              </a:spcBef>
            </a:pPr>
            <a:r>
              <a:rPr lang="hu-HU" sz="2200"/>
              <a:t>Társulatként gondosan elkerüljük a politikai szereplést. </a:t>
            </a:r>
            <a:r>
              <a:rPr lang="hu-HU" sz="2200" b="1">
                <a:highlight>
                  <a:srgbClr val="FFFF00"/>
                </a:highlight>
              </a:rPr>
              <a:t>Az első a reform az emberi természetben</a:t>
            </a:r>
            <a:r>
              <a:rPr lang="hu-HU" sz="2200">
                <a:highlight>
                  <a:srgbClr val="FFFF00"/>
                </a:highlight>
              </a:rPr>
              <a:t>! </a:t>
            </a:r>
            <a:r>
              <a:rPr lang="hu-HU" sz="2200"/>
              <a:t>Az emberek érezzék és felismerjék, hogy mi az igazi kötelességük minden ember felé. Akkor az erő minden rossz célra fordítása és az igazságtalan, társadalmi vagy politikai önzés akkor magától el fog tűnni. Semmilyen reformot nem lehet elérni ugyanazokkal az önző emberekkel. </a:t>
            </a:r>
          </a:p>
          <a:p>
            <a:pPr lvl="0" algn="just">
              <a:lnSpc>
                <a:spcPct val="90000"/>
              </a:lnSpc>
              <a:spcBef>
                <a:spcPts val="500"/>
              </a:spcBef>
            </a:pPr>
            <a:r>
              <a:rPr lang="hu-HU" sz="2200"/>
              <a:t>A társulat egy nemzetközi szervezet, tagjai között minden faj, vallás és gondolkodási forma férfiai és női egy célért dolgoznak, az emberiség fejlődése érdekében. de mint társulat egyáltalán semmilyen szerepet nem vállal semmilyen nemzeti vagy párt politikában. </a:t>
            </a:r>
          </a:p>
          <a:p>
            <a:pPr lvl="0">
              <a:lnSpc>
                <a:spcPct val="90000"/>
              </a:lnSpc>
              <a:spcBef>
                <a:spcPts val="500"/>
              </a:spcBef>
            </a:pPr>
            <a:endParaRPr lang="hu-HU" sz="2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A27F3F6-18BA-40A9-A3F6-E50BAB5EC155}"/>
              </a:ext>
            </a:extLst>
          </p:cNvPr>
          <p:cNvSpPr txBox="1">
            <a:spLocks noGrp="1"/>
          </p:cNvSpPr>
          <p:nvPr>
            <p:ph type="title"/>
          </p:nvPr>
        </p:nvSpPr>
        <p:spPr/>
        <p:txBody>
          <a:bodyPr/>
          <a:lstStyle/>
          <a:p>
            <a:pPr lvl="0"/>
            <a:r>
              <a:rPr lang="hu-HU" sz="3600"/>
              <a:t>A haladás csakis és kizárólag a nemesebb tulajdonságok fejlődésével érhető el</a:t>
            </a:r>
          </a:p>
        </p:txBody>
      </p:sp>
      <p:sp>
        <p:nvSpPr>
          <p:cNvPr id="3" name="Tartalom helye 2">
            <a:extLst>
              <a:ext uri="{FF2B5EF4-FFF2-40B4-BE49-F238E27FC236}">
                <a16:creationId xmlns:a16="http://schemas.microsoft.com/office/drawing/2014/main" id="{5B733FF7-7740-4832-8047-1B0379A84879}"/>
              </a:ext>
            </a:extLst>
          </p:cNvPr>
          <p:cNvSpPr txBox="1">
            <a:spLocks noGrp="1"/>
          </p:cNvSpPr>
          <p:nvPr>
            <p:ph idx="1"/>
          </p:nvPr>
        </p:nvSpPr>
        <p:spPr>
          <a:xfrm>
            <a:off x="1094509" y="2556927"/>
            <a:ext cx="10252362" cy="3566772"/>
          </a:xfrm>
        </p:spPr>
        <p:txBody>
          <a:bodyPr/>
          <a:lstStyle/>
          <a:p>
            <a:pPr lvl="0" algn="just"/>
            <a:r>
              <a:rPr lang="hu-HU"/>
              <a:t>Az önzés, közönyösség és kegyetlenség soha nem lehet a faj normális állapota. A haladás csakis és kizárólag a nemesebb tulajdonságok fejlődésével érhető el. </a:t>
            </a:r>
            <a:r>
              <a:rPr lang="hu-HU" b="1"/>
              <a:t>Az organizmusok környezetének megváltoztatása meg tudja változtatni és fejleszteni tudja az organizmusokat. Ez igaz az emberre vonatkoztatva is. </a:t>
            </a:r>
            <a:r>
              <a:rPr lang="hu-HU"/>
              <a:t>Ezért minden teozófus köteles megtenni a tőle telhető legtöbbet, hogy ereje minden eszközével segítsen minden bölcs és jól megfontolt társadalmi erőfeszítést, amely célul tűzi ki a szegények helyzetének javítását. Mi a bölcs és jól megfontolt? </a:t>
            </a:r>
            <a:r>
              <a:rPr lang="hu-HU">
                <a:highlight>
                  <a:srgbClr val="FFFF00"/>
                </a:highlight>
              </a:rPr>
              <a:t>Rá kell hagyni az egyéni ítélőképességre. </a:t>
            </a:r>
            <a:r>
              <a:rPr lang="hu-HU" b="1">
                <a:highlight>
                  <a:srgbClr val="FFFF00"/>
                </a:highlight>
              </a:rPr>
              <a:t>Egy általános próbatétel van, hogy a valódi testvériség előmozdításáért teszünk-e valamit?</a:t>
            </a:r>
          </a:p>
          <a:p>
            <a:pPr lvl="0"/>
            <a:endParaRPr lang="hu-HU"/>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D417BE6-8BFE-4F37-9616-C99735F23835}"/>
              </a:ext>
            </a:extLst>
          </p:cNvPr>
          <p:cNvSpPr txBox="1">
            <a:spLocks noGrp="1"/>
          </p:cNvSpPr>
          <p:nvPr>
            <p:ph type="title"/>
          </p:nvPr>
        </p:nvSpPr>
        <p:spPr/>
        <p:txBody>
          <a:bodyPr/>
          <a:lstStyle/>
          <a:p>
            <a:pPr lvl="0"/>
            <a:r>
              <a:rPr lang="hu-HU"/>
              <a:t>Te vagy a változás központja!</a:t>
            </a:r>
          </a:p>
        </p:txBody>
      </p:sp>
      <p:sp>
        <p:nvSpPr>
          <p:cNvPr id="3" name="Tartalom helye 2">
            <a:extLst>
              <a:ext uri="{FF2B5EF4-FFF2-40B4-BE49-F238E27FC236}">
                <a16:creationId xmlns:a16="http://schemas.microsoft.com/office/drawing/2014/main" id="{7AF5E008-6A45-4461-9598-D0EB6C21A663}"/>
              </a:ext>
            </a:extLst>
          </p:cNvPr>
          <p:cNvSpPr txBox="1">
            <a:spLocks noGrp="1"/>
          </p:cNvSpPr>
          <p:nvPr>
            <p:ph idx="1"/>
          </p:nvPr>
        </p:nvSpPr>
        <p:spPr/>
        <p:txBody>
          <a:bodyPr/>
          <a:lstStyle/>
          <a:p>
            <a:pPr lvl="0" algn="just"/>
            <a:r>
              <a:rPr lang="hu-HU" sz="2800"/>
              <a:t>A teozófusnak magának kell a szellemi tevékenység egyik központjának lenni, és belőle a saját mindennapi életéből kisugároznia azoknak a magasabb erőknek, amik egyedül feléleszthetik embertársaikat. Miközben segíti mások fejlődését, a teozófus a sajátját is teljesíti. Minden önzetlen tett egy lépcsőfok a létezés magasabb síkjai felé.</a:t>
            </a:r>
          </a:p>
          <a:p>
            <a:pPr marL="0" lvl="0" indent="0">
              <a:buNone/>
            </a:pPr>
            <a:endParaRPr lang="hu-H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FA1F0FA-24C0-46A7-AD6F-9C8361E3CF24}"/>
              </a:ext>
            </a:extLst>
          </p:cNvPr>
          <p:cNvSpPr txBox="1">
            <a:spLocks noGrp="1"/>
          </p:cNvSpPr>
          <p:nvPr>
            <p:ph type="title"/>
          </p:nvPr>
        </p:nvSpPr>
        <p:spPr/>
        <p:txBody>
          <a:bodyPr/>
          <a:lstStyle/>
          <a:p>
            <a:pPr lvl="0"/>
            <a:r>
              <a:rPr lang="hu-HU"/>
              <a:t>Önfeláldozás</a:t>
            </a:r>
          </a:p>
        </p:txBody>
      </p:sp>
      <p:sp>
        <p:nvSpPr>
          <p:cNvPr id="3" name="Tartalom helye 2">
            <a:extLst>
              <a:ext uri="{FF2B5EF4-FFF2-40B4-BE49-F238E27FC236}">
                <a16:creationId xmlns:a16="http://schemas.microsoft.com/office/drawing/2014/main" id="{AC7873FF-0194-4AE0-A6B5-7CB39A4F8667}"/>
              </a:ext>
            </a:extLst>
          </p:cNvPr>
          <p:cNvSpPr txBox="1">
            <a:spLocks noGrp="1"/>
          </p:cNvSpPr>
          <p:nvPr>
            <p:ph idx="1"/>
          </p:nvPr>
        </p:nvSpPr>
        <p:spPr>
          <a:xfrm>
            <a:off x="1295403" y="2556927"/>
            <a:ext cx="9885212" cy="3566772"/>
          </a:xfrm>
        </p:spPr>
        <p:txBody>
          <a:bodyPr/>
          <a:lstStyle/>
          <a:p>
            <a:pPr lvl="0" algn="just">
              <a:lnSpc>
                <a:spcPct val="90000"/>
              </a:lnSpc>
              <a:spcBef>
                <a:spcPts val="500"/>
              </a:spcBef>
            </a:pPr>
            <a:r>
              <a:rPr lang="hu-HU" sz="2200"/>
              <a:t>A teozófia legmagasabb alapelve. </a:t>
            </a:r>
          </a:p>
          <a:p>
            <a:pPr lvl="0" algn="just">
              <a:lnSpc>
                <a:spcPct val="90000"/>
              </a:lnSpc>
              <a:spcBef>
                <a:spcPts val="500"/>
              </a:spcBef>
            </a:pPr>
            <a:r>
              <a:rPr lang="hu-HU" sz="2200"/>
              <a:t>Az önfeláldozást a megkülönböztető képességgel együtt kell végrehajtani. Ha vakon, a bekövetkező eredmények figyelembe vétele nélkül tesszük, akkor ez hiábavaló vagy akár ártalmas is lehet.</a:t>
            </a:r>
          </a:p>
          <a:p>
            <a:pPr lvl="0" algn="just">
              <a:lnSpc>
                <a:spcPct val="90000"/>
              </a:lnSpc>
              <a:spcBef>
                <a:spcPts val="500"/>
              </a:spcBef>
            </a:pPr>
            <a:r>
              <a:rPr lang="hu-HU" sz="2200"/>
              <a:t>Az altruizmus az önfejlődés szerves része. Az embernek nincs joga saját magát halálra éheztetni, hogy a másik embernek legyen étele… de kötelessége, hogy feláldozza a kényelmét, másokért dolgozzon, ha azok nem képesek önmagukért. Kötelessége, hogy odaadjon mindent, ami teljesen az övé és senki más javát nem szolgálja, csak az övét és azt önző módon elzárja másoktól. A teozófia tanítja az áldozatkészséget, de nem tanítja a meggondolatlan és értelmetlen önfeláldozást vagy fanatizmust.</a:t>
            </a:r>
          </a:p>
          <a:p>
            <a:pPr lvl="0">
              <a:lnSpc>
                <a:spcPct val="90000"/>
              </a:lnSpc>
              <a:spcBef>
                <a:spcPts val="500"/>
              </a:spcBef>
            </a:pPr>
            <a:endParaRPr lang="hu-HU" sz="2200"/>
          </a:p>
          <a:p>
            <a:pPr lvl="0">
              <a:lnSpc>
                <a:spcPct val="90000"/>
              </a:lnSpc>
              <a:spcBef>
                <a:spcPts val="500"/>
              </a:spcBef>
            </a:pPr>
            <a:endParaRPr lang="hu-HU" sz="2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pic>
        <p:nvPicPr>
          <p:cNvPr id="2" name="Kép 4" descr="A képen személy, kültéri, épület, férfi látható&#10;&#10;Automatikusan generált leírás">
            <a:extLst>
              <a:ext uri="{FF2B5EF4-FFF2-40B4-BE49-F238E27FC236}">
                <a16:creationId xmlns:a16="http://schemas.microsoft.com/office/drawing/2014/main" id="{5B976816-153B-49A9-A103-35F84C416F7C}"/>
              </a:ext>
            </a:extLst>
          </p:cNvPr>
          <p:cNvPicPr>
            <a:picLocks noChangeAspect="1"/>
          </p:cNvPicPr>
          <p:nvPr/>
        </p:nvPicPr>
        <p:blipFill>
          <a:blip r:embed="rId2"/>
          <a:stretch>
            <a:fillRect/>
          </a:stretch>
        </p:blipFill>
        <p:spPr>
          <a:xfrm>
            <a:off x="828967" y="686952"/>
            <a:ext cx="2662385" cy="3287880"/>
          </a:xfrm>
          <a:prstGeom prst="rect">
            <a:avLst/>
          </a:prstGeom>
          <a:noFill/>
          <a:ln cap="flat">
            <a:noFill/>
          </a:ln>
        </p:spPr>
      </p:pic>
      <p:pic>
        <p:nvPicPr>
          <p:cNvPr id="3" name="Kép 6" descr="A képen személy, kültéri, fénykép, férfi látható&#10;&#10;Automatikusan generált leírás">
            <a:extLst>
              <a:ext uri="{FF2B5EF4-FFF2-40B4-BE49-F238E27FC236}">
                <a16:creationId xmlns:a16="http://schemas.microsoft.com/office/drawing/2014/main" id="{6DF60B1C-CA1E-45C6-8528-486E0E105DE5}"/>
              </a:ext>
            </a:extLst>
          </p:cNvPr>
          <p:cNvPicPr>
            <a:picLocks noChangeAspect="1"/>
          </p:cNvPicPr>
          <p:nvPr/>
        </p:nvPicPr>
        <p:blipFill>
          <a:blip r:embed="rId3"/>
          <a:stretch>
            <a:fillRect/>
          </a:stretch>
        </p:blipFill>
        <p:spPr>
          <a:xfrm>
            <a:off x="3754581" y="686952"/>
            <a:ext cx="4137888" cy="3103418"/>
          </a:xfrm>
          <a:prstGeom prst="rect">
            <a:avLst/>
          </a:prstGeom>
          <a:noFill/>
          <a:ln cap="flat">
            <a:noFill/>
          </a:ln>
        </p:spPr>
      </p:pic>
      <p:pic>
        <p:nvPicPr>
          <p:cNvPr id="4" name="Kép 8" descr="A képen beltéri, mennyezet, épület, személy látható&#10;&#10;Automatikusan generált leírás">
            <a:extLst>
              <a:ext uri="{FF2B5EF4-FFF2-40B4-BE49-F238E27FC236}">
                <a16:creationId xmlns:a16="http://schemas.microsoft.com/office/drawing/2014/main" id="{81544E58-85A1-4575-93BD-36BB59BBA47D}"/>
              </a:ext>
            </a:extLst>
          </p:cNvPr>
          <p:cNvPicPr>
            <a:picLocks noChangeAspect="1"/>
          </p:cNvPicPr>
          <p:nvPr/>
        </p:nvPicPr>
        <p:blipFill>
          <a:blip r:embed="rId4"/>
          <a:stretch>
            <a:fillRect/>
          </a:stretch>
        </p:blipFill>
        <p:spPr>
          <a:xfrm>
            <a:off x="1882923" y="3778044"/>
            <a:ext cx="3743325" cy="2466978"/>
          </a:xfrm>
          <a:prstGeom prst="rect">
            <a:avLst/>
          </a:prstGeom>
          <a:noFill/>
          <a:ln cap="flat">
            <a:noFill/>
          </a:ln>
        </p:spPr>
      </p:pic>
      <p:pic>
        <p:nvPicPr>
          <p:cNvPr id="5" name="Kép 12" descr="A képen csoport, köteg, sok, kitöltve látható&#10;&#10;Automatikusan generált leírás">
            <a:extLst>
              <a:ext uri="{FF2B5EF4-FFF2-40B4-BE49-F238E27FC236}">
                <a16:creationId xmlns:a16="http://schemas.microsoft.com/office/drawing/2014/main" id="{113AC158-AE6A-4843-A6A4-EA03D7C28049}"/>
              </a:ext>
            </a:extLst>
          </p:cNvPr>
          <p:cNvPicPr>
            <a:picLocks noChangeAspect="1"/>
          </p:cNvPicPr>
          <p:nvPr/>
        </p:nvPicPr>
        <p:blipFill>
          <a:blip r:embed="rId5"/>
          <a:stretch>
            <a:fillRect/>
          </a:stretch>
        </p:blipFill>
        <p:spPr>
          <a:xfrm>
            <a:off x="8382003" y="679838"/>
            <a:ext cx="2419200" cy="3103418"/>
          </a:xfrm>
          <a:prstGeom prst="rect">
            <a:avLst/>
          </a:prstGeom>
          <a:noFill/>
          <a:ln cap="flat">
            <a:noFill/>
          </a:ln>
        </p:spPr>
      </p:pic>
      <p:pic>
        <p:nvPicPr>
          <p:cNvPr id="6" name="Kép 16" descr="A képen kültéri, férfi, fénykép, régi látható&#10;&#10;Automatikusan generált leírás">
            <a:extLst>
              <a:ext uri="{FF2B5EF4-FFF2-40B4-BE49-F238E27FC236}">
                <a16:creationId xmlns:a16="http://schemas.microsoft.com/office/drawing/2014/main" id="{30915F21-C86D-418A-9547-45FF9B9E0136}"/>
              </a:ext>
            </a:extLst>
          </p:cNvPr>
          <p:cNvPicPr>
            <a:picLocks noChangeAspect="1"/>
          </p:cNvPicPr>
          <p:nvPr/>
        </p:nvPicPr>
        <p:blipFill>
          <a:blip r:embed="rId6"/>
          <a:stretch>
            <a:fillRect/>
          </a:stretch>
        </p:blipFill>
        <p:spPr>
          <a:xfrm>
            <a:off x="6616698" y="3691505"/>
            <a:ext cx="3770308" cy="2541190"/>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81A68A9-FF75-4530-A0C9-56D880D4463E}"/>
              </a:ext>
            </a:extLst>
          </p:cNvPr>
          <p:cNvSpPr>
            <a:spLocks noMove="1" noResize="1"/>
          </p:cNvSpPr>
          <p:nvPr/>
        </p:nvSpPr>
        <p:spPr>
          <a:xfrm>
            <a:off x="0" y="0"/>
            <a:ext cx="12191996" cy="6858000"/>
          </a:xfrm>
          <a:prstGeom prst="rect">
            <a:avLst/>
          </a:prstGeom>
          <a:blipFill>
            <a:blip r:embed="rId2">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grpSp>
        <p:nvGrpSpPr>
          <p:cNvPr id="3" name="Group 11">
            <a:extLst>
              <a:ext uri="{FF2B5EF4-FFF2-40B4-BE49-F238E27FC236}">
                <a16:creationId xmlns:a16="http://schemas.microsoft.com/office/drawing/2014/main" id="{E5F20626-0F0A-40FC-9C91-932CA27AE499}"/>
              </a:ext>
            </a:extLst>
          </p:cNvPr>
          <p:cNvGrpSpPr/>
          <p:nvPr/>
        </p:nvGrpSpPr>
        <p:grpSpPr>
          <a:xfrm>
            <a:off x="0" y="0"/>
            <a:ext cx="12229962" cy="6856216"/>
            <a:chOff x="0" y="0"/>
            <a:chExt cx="12229962" cy="6856216"/>
          </a:xfrm>
        </p:grpSpPr>
        <p:pic>
          <p:nvPicPr>
            <p:cNvPr id="4" name="Picture 12">
              <a:extLst>
                <a:ext uri="{FF2B5EF4-FFF2-40B4-BE49-F238E27FC236}">
                  <a16:creationId xmlns:a16="http://schemas.microsoft.com/office/drawing/2014/main" id="{95D9597F-E481-4D23-8230-5B799B8B737D}"/>
                </a:ext>
              </a:extLst>
            </p:cNvPr>
            <p:cNvPicPr>
              <a:picLocks noChangeAspect="1"/>
            </p:cNvPicPr>
            <p:nvPr/>
          </p:nvPicPr>
          <p:blipFill>
            <a:blip r:embed="rId3"/>
            <a:stretch>
              <a:fillRect/>
            </a:stretch>
          </p:blipFill>
          <p:spPr>
            <a:xfrm>
              <a:off x="15736" y="0"/>
              <a:ext cx="12188823" cy="6856216"/>
            </a:xfrm>
            <a:prstGeom prst="rect">
              <a:avLst/>
            </a:prstGeom>
            <a:noFill/>
            <a:ln cap="flat">
              <a:noFill/>
            </a:ln>
          </p:spPr>
        </p:pic>
        <p:sp>
          <p:nvSpPr>
            <p:cNvPr id="5" name="Rectangle 13">
              <a:extLst>
                <a:ext uri="{FF2B5EF4-FFF2-40B4-BE49-F238E27FC236}">
                  <a16:creationId xmlns:a16="http://schemas.microsoft.com/office/drawing/2014/main" id="{B4F98F05-5A10-4107-B180-D47855D821AB}"/>
                </a:ext>
              </a:extLst>
            </p:cNvPr>
            <p:cNvSpPr/>
            <p:nvPr/>
          </p:nvSpPr>
          <p:spPr>
            <a:xfrm>
              <a:off x="623748" y="609603"/>
              <a:ext cx="10972800" cy="5638803"/>
            </a:xfrm>
            <a:prstGeom prst="rect">
              <a:avLst/>
            </a:prstGeom>
            <a:noFill/>
            <a:ln w="15873" cap="flat">
              <a:solidFill>
                <a:srgbClr val="83992A"/>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1200" cap="none" spc="0" baseline="0">
                <a:solidFill>
                  <a:srgbClr val="000000"/>
                </a:solidFill>
                <a:uFillTx/>
                <a:latin typeface="Calibri"/>
              </a:endParaRPr>
            </a:p>
          </p:txBody>
        </p:sp>
        <p:pic>
          <p:nvPicPr>
            <p:cNvPr id="6" name="Picture 14">
              <a:extLst>
                <a:ext uri="{FF2B5EF4-FFF2-40B4-BE49-F238E27FC236}">
                  <a16:creationId xmlns:a16="http://schemas.microsoft.com/office/drawing/2014/main" id="{3F23F534-11A3-4AC1-86B0-6766994BD3BF}"/>
                </a:ext>
              </a:extLst>
            </p:cNvPr>
            <p:cNvPicPr>
              <a:picLocks noChangeAspect="1"/>
            </p:cNvPicPr>
            <p:nvPr/>
          </p:nvPicPr>
          <p:blipFill>
            <a:blip r:embed="rId4"/>
            <a:srcRect/>
            <a:stretch>
              <a:fillRect/>
            </a:stretch>
          </p:blipFill>
          <p:spPr>
            <a:xfrm>
              <a:off x="0" y="3153829"/>
              <a:ext cx="777240" cy="606420"/>
            </a:xfrm>
            <a:prstGeom prst="rect">
              <a:avLst/>
            </a:prstGeom>
            <a:noFill/>
            <a:ln cap="flat">
              <a:noFill/>
            </a:ln>
          </p:spPr>
        </p:pic>
        <p:pic>
          <p:nvPicPr>
            <p:cNvPr id="7" name="Picture 15">
              <a:extLst>
                <a:ext uri="{FF2B5EF4-FFF2-40B4-BE49-F238E27FC236}">
                  <a16:creationId xmlns:a16="http://schemas.microsoft.com/office/drawing/2014/main" id="{84D9F58D-E80E-4895-939A-9BE2B5595C8C}"/>
                </a:ext>
              </a:extLst>
            </p:cNvPr>
            <p:cNvPicPr>
              <a:picLocks noChangeAspect="1"/>
            </p:cNvPicPr>
            <p:nvPr/>
          </p:nvPicPr>
          <p:blipFill>
            <a:blip r:embed="rId4"/>
            <a:srcRect/>
            <a:stretch>
              <a:fillRect/>
            </a:stretch>
          </p:blipFill>
          <p:spPr>
            <a:xfrm>
              <a:off x="11452722" y="3153829"/>
              <a:ext cx="777240" cy="606420"/>
            </a:xfrm>
            <a:prstGeom prst="rect">
              <a:avLst/>
            </a:prstGeom>
            <a:noFill/>
            <a:ln cap="flat">
              <a:noFill/>
            </a:ln>
          </p:spPr>
        </p:pic>
      </p:grpSp>
      <p:sp>
        <p:nvSpPr>
          <p:cNvPr id="8" name="Cím 1">
            <a:extLst>
              <a:ext uri="{FF2B5EF4-FFF2-40B4-BE49-F238E27FC236}">
                <a16:creationId xmlns:a16="http://schemas.microsoft.com/office/drawing/2014/main" id="{44EED610-DB55-4226-9ECE-D038D31DD93B}"/>
              </a:ext>
            </a:extLst>
          </p:cNvPr>
          <p:cNvSpPr txBox="1">
            <a:spLocks noGrp="1"/>
          </p:cNvSpPr>
          <p:nvPr>
            <p:ph type="ctrTitle"/>
          </p:nvPr>
        </p:nvSpPr>
        <p:spPr>
          <a:xfrm>
            <a:off x="4564282" y="1041401"/>
            <a:ext cx="6528020" cy="2345262"/>
          </a:xfrm>
        </p:spPr>
        <p:txBody>
          <a:bodyPr>
            <a:normAutofit/>
          </a:bodyPr>
          <a:lstStyle/>
          <a:p>
            <a:pPr lvl="0"/>
            <a:r>
              <a:rPr lang="hu-HU"/>
              <a:t>H.P.Blavatsky </a:t>
            </a:r>
            <a:br>
              <a:rPr lang="hu-HU"/>
            </a:br>
            <a:r>
              <a:rPr lang="hu-HU"/>
              <a:t>a gyakorlati teozófiáról</a:t>
            </a:r>
          </a:p>
        </p:txBody>
      </p:sp>
      <p:sp>
        <p:nvSpPr>
          <p:cNvPr id="9" name="Alcím 2">
            <a:extLst>
              <a:ext uri="{FF2B5EF4-FFF2-40B4-BE49-F238E27FC236}">
                <a16:creationId xmlns:a16="http://schemas.microsoft.com/office/drawing/2014/main" id="{4EC7BC30-B737-446C-971D-B977E43080BC}"/>
              </a:ext>
            </a:extLst>
          </p:cNvPr>
          <p:cNvSpPr txBox="1">
            <a:spLocks noGrp="1"/>
          </p:cNvSpPr>
          <p:nvPr>
            <p:ph type="subTitle" idx="1"/>
          </p:nvPr>
        </p:nvSpPr>
        <p:spPr>
          <a:xfrm>
            <a:off x="4564282" y="3657600"/>
            <a:ext cx="6528020" cy="1320805"/>
          </a:xfrm>
        </p:spPr>
        <p:txBody>
          <a:bodyPr/>
          <a:lstStyle/>
          <a:p>
            <a:pPr lvl="0">
              <a:lnSpc>
                <a:spcPct val="90000"/>
              </a:lnSpc>
            </a:pPr>
            <a:r>
              <a:rPr lang="hu-HU"/>
              <a:t>Magyar Teozófiai Társulat</a:t>
            </a:r>
          </a:p>
          <a:p>
            <a:pPr lvl="0">
              <a:lnSpc>
                <a:spcPct val="90000"/>
              </a:lnSpc>
            </a:pPr>
            <a:r>
              <a:rPr lang="hu-HU"/>
              <a:t>2019.11.23. nyilvános előadás</a:t>
            </a:r>
          </a:p>
          <a:p>
            <a:pPr lvl="0">
              <a:lnSpc>
                <a:spcPct val="90000"/>
              </a:lnSpc>
            </a:pPr>
            <a:r>
              <a:rPr lang="hu-HU"/>
              <a:t>Előadó: Nagyiday Adrienne</a:t>
            </a:r>
          </a:p>
        </p:txBody>
      </p:sp>
      <p:pic>
        <p:nvPicPr>
          <p:cNvPr id="10" name="Kép 4" descr="A képen tükör, férfi látható&#10;&#10;Automatikusan generált leírás">
            <a:extLst>
              <a:ext uri="{FF2B5EF4-FFF2-40B4-BE49-F238E27FC236}">
                <a16:creationId xmlns:a16="http://schemas.microsoft.com/office/drawing/2014/main" id="{5B6E5499-0FD8-4FB8-94D4-1E0D858EE4A2}"/>
              </a:ext>
            </a:extLst>
          </p:cNvPr>
          <p:cNvPicPr>
            <a:picLocks noChangeAspect="1"/>
          </p:cNvPicPr>
          <p:nvPr/>
        </p:nvPicPr>
        <p:blipFill>
          <a:blip r:embed="rId5"/>
          <a:srcRect l="11452" r="12952" b="1"/>
          <a:stretch>
            <a:fillRect/>
          </a:stretch>
        </p:blipFill>
        <p:spPr>
          <a:xfrm>
            <a:off x="1081872" y="1041401"/>
            <a:ext cx="3059207" cy="4775197"/>
          </a:xfrm>
          <a:prstGeom prst="rect">
            <a:avLst/>
          </a:prstGeom>
          <a:noFill/>
          <a:ln w="57150" cap="flat">
            <a:solidFill>
              <a:srgbClr val="7F7F7F"/>
            </a:solidFill>
            <a:prstDash val="solid"/>
            <a:miter/>
          </a:ln>
        </p:spPr>
      </p:pic>
      <p:cxnSp>
        <p:nvCxnSpPr>
          <p:cNvPr id="11" name="Straight Connector 17">
            <a:extLst>
              <a:ext uri="{FF2B5EF4-FFF2-40B4-BE49-F238E27FC236}">
                <a16:creationId xmlns:a16="http://schemas.microsoft.com/office/drawing/2014/main" id="{81109D57-A79A-4332-8808-21C0905870CC}"/>
              </a:ext>
            </a:extLst>
          </p:cNvPr>
          <p:cNvCxnSpPr>
            <a:cxnSpLocks noMove="1" noResize="1"/>
          </p:cNvCxnSpPr>
          <p:nvPr/>
        </p:nvCxnSpPr>
        <p:spPr>
          <a:xfrm>
            <a:off x="4582168" y="3522131"/>
            <a:ext cx="6492240" cy="0"/>
          </a:xfrm>
          <a:prstGeom prst="straightConnector1">
            <a:avLst/>
          </a:prstGeom>
          <a:noFill/>
          <a:ln w="15873" cap="flat">
            <a:solidFill>
              <a:srgbClr val="83992A"/>
            </a:solidFill>
            <a:prstDash val="solid"/>
            <a:miter/>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292655D-8B59-47D5-8BC5-1E16BB76F4EA}"/>
              </a:ext>
            </a:extLst>
          </p:cNvPr>
          <p:cNvSpPr txBox="1">
            <a:spLocks noGrp="1"/>
          </p:cNvSpPr>
          <p:nvPr>
            <p:ph type="title"/>
          </p:nvPr>
        </p:nvSpPr>
        <p:spPr/>
        <p:txBody>
          <a:bodyPr/>
          <a:lstStyle/>
          <a:p>
            <a:pPr lvl="0"/>
            <a:r>
              <a:rPr lang="hu-HU"/>
              <a:t>Hogy lehet idáig eljutni?</a:t>
            </a:r>
          </a:p>
        </p:txBody>
      </p:sp>
      <p:sp>
        <p:nvSpPr>
          <p:cNvPr id="3" name="Tartalom helye 2">
            <a:extLst>
              <a:ext uri="{FF2B5EF4-FFF2-40B4-BE49-F238E27FC236}">
                <a16:creationId xmlns:a16="http://schemas.microsoft.com/office/drawing/2014/main" id="{ACF58581-9DFF-4B83-B184-7EF0353D9ECB}"/>
              </a:ext>
            </a:extLst>
          </p:cNvPr>
          <p:cNvSpPr txBox="1">
            <a:spLocks noGrp="1"/>
          </p:cNvSpPr>
          <p:nvPr>
            <p:ph idx="1"/>
          </p:nvPr>
        </p:nvSpPr>
        <p:spPr>
          <a:xfrm>
            <a:off x="1295403" y="2556927"/>
            <a:ext cx="10009909" cy="3469791"/>
          </a:xfrm>
        </p:spPr>
        <p:txBody>
          <a:bodyPr/>
          <a:lstStyle/>
          <a:p>
            <a:pPr lvl="0" algn="just">
              <a:lnSpc>
                <a:spcPct val="80000"/>
              </a:lnSpc>
              <a:spcBef>
                <a:spcPts val="500"/>
              </a:spcBef>
            </a:pPr>
            <a:r>
              <a:rPr lang="hu-HU" sz="2200"/>
              <a:t>Erkölcsi előírásaink gyakorlatban való alkalmazásával. </a:t>
            </a:r>
            <a:r>
              <a:rPr lang="hu-HU" sz="2200" b="1"/>
              <a:t>Intuíciónk és erkölcsi érzékünk parancsait követve.</a:t>
            </a:r>
          </a:p>
          <a:p>
            <a:pPr lvl="0" algn="just">
              <a:lnSpc>
                <a:spcPct val="80000"/>
              </a:lnSpc>
              <a:spcBef>
                <a:spcPts val="500"/>
              </a:spcBef>
            </a:pPr>
            <a:r>
              <a:rPr lang="hu-HU" sz="2200" b="1"/>
              <a:t>Közvetlen kötelességeink a családi </a:t>
            </a:r>
            <a:r>
              <a:rPr lang="hu-HU" sz="2200"/>
              <a:t>kötelékeinkkel kapcsolatos kötelezettségeinkből merülnek fel.</a:t>
            </a:r>
          </a:p>
          <a:p>
            <a:pPr lvl="0">
              <a:lnSpc>
                <a:spcPct val="80000"/>
              </a:lnSpc>
              <a:spcBef>
                <a:spcPts val="500"/>
              </a:spcBef>
            </a:pPr>
            <a:r>
              <a:rPr lang="hu-HU" sz="2200"/>
              <a:t>Mi a teozófus </a:t>
            </a:r>
            <a:r>
              <a:rPr lang="hu-HU" sz="2200" b="1"/>
              <a:t>saját maga iránti kötelessége</a:t>
            </a:r>
            <a:r>
              <a:rPr lang="hu-HU" sz="2200"/>
              <a:t>?</a:t>
            </a:r>
          </a:p>
          <a:p>
            <a:pPr marL="0" lvl="0" indent="0" algn="just">
              <a:lnSpc>
                <a:spcPct val="80000"/>
              </a:lnSpc>
              <a:spcBef>
                <a:spcPts val="500"/>
              </a:spcBef>
              <a:buNone/>
            </a:pPr>
            <a:r>
              <a:rPr lang="hu-HU" sz="2200"/>
              <a:t>Hogy irányítsa és legyőzze a magasabb Én-en keresztül az alsóbb ént. Hogy megtisztítsa magát belülről és erkölcsileg, senkitől-semmitől ne féljen, saját tudatának ítélőszéke kivételével. Ha úgy gondolja, hogy helyes egy dolgot megtenni, akkor tegye meg. Ha rossznak tartja, ne nyúljon többé hozzá. Az ostoba világból való visszajelzés soha ne akadályozza meg.</a:t>
            </a:r>
          </a:p>
          <a:p>
            <a:pPr lvl="0">
              <a:lnSpc>
                <a:spcPct val="80000"/>
              </a:lnSpc>
              <a:spcBef>
                <a:spcPts val="500"/>
              </a:spcBef>
            </a:pPr>
            <a:endParaRPr lang="hu-HU" sz="2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Cím 2">
            <a:extLst>
              <a:ext uri="{FF2B5EF4-FFF2-40B4-BE49-F238E27FC236}">
                <a16:creationId xmlns:a16="http://schemas.microsoft.com/office/drawing/2014/main" id="{1824D14A-C461-4CA6-8010-54634BFB58C3}"/>
              </a:ext>
            </a:extLst>
          </p:cNvPr>
          <p:cNvSpPr txBox="1">
            <a:spLocks noGrp="1"/>
          </p:cNvSpPr>
          <p:nvPr>
            <p:ph type="title"/>
          </p:nvPr>
        </p:nvSpPr>
        <p:spPr/>
        <p:txBody>
          <a:bodyPr/>
          <a:lstStyle/>
          <a:p>
            <a:pPr lvl="0"/>
            <a:r>
              <a:rPr lang="hu-HU"/>
              <a:t>Bármikor tudunk tenni valamit a másikért.</a:t>
            </a:r>
          </a:p>
        </p:txBody>
      </p:sp>
      <p:sp>
        <p:nvSpPr>
          <p:cNvPr id="3" name="Tartalom helye 3">
            <a:extLst>
              <a:ext uri="{FF2B5EF4-FFF2-40B4-BE49-F238E27FC236}">
                <a16:creationId xmlns:a16="http://schemas.microsoft.com/office/drawing/2014/main" id="{C825664A-AF36-4B5C-928A-8A8E2314FBC1}"/>
              </a:ext>
            </a:extLst>
          </p:cNvPr>
          <p:cNvSpPr txBox="1">
            <a:spLocks noGrp="1"/>
          </p:cNvSpPr>
          <p:nvPr>
            <p:ph idx="1"/>
          </p:nvPr>
        </p:nvSpPr>
        <p:spPr/>
        <p:txBody>
          <a:bodyPr/>
          <a:lstStyle/>
          <a:p>
            <a:pPr lvl="0" algn="just"/>
            <a:r>
              <a:rPr lang="hu-HU"/>
              <a:t>Egy pohár hideg víz adása a megfelelő időben többet ér, mint egy vacsora adása olyanoknak, akik meg tudnák azt fizetni. </a:t>
            </a:r>
          </a:p>
          <a:p>
            <a:pPr lvl="0" algn="just"/>
            <a:r>
              <a:rPr lang="hu-HU"/>
              <a:t>Akiben nincs benne ez, soha nem válik igazi teozófussá… kényszeríteni senkit nem lehet. </a:t>
            </a:r>
            <a:r>
              <a:rPr lang="hu-HU" b="1">
                <a:solidFill>
                  <a:srgbClr val="FF0000"/>
                </a:solidFill>
              </a:rPr>
              <a:t>A mi kötelességünk a magok elvetése, a jövőnek vetve. Látni, hogy ez jó…nem kérdezni, hogy mi célból. Nem gondolni arra, hogy nem mi aratjuk le a termését…</a:t>
            </a:r>
          </a:p>
          <a:p>
            <a:pPr lvl="0"/>
            <a:r>
              <a:rPr lang="hu-HU" b="1">
                <a:highlight>
                  <a:srgbClr val="FFFF00"/>
                </a:highlight>
              </a:rPr>
              <a:t>Jöjjenek az apró példák!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églalap 3">
            <a:extLst>
              <a:ext uri="{FF2B5EF4-FFF2-40B4-BE49-F238E27FC236}">
                <a16:creationId xmlns:a16="http://schemas.microsoft.com/office/drawing/2014/main" id="{27E8E26E-183D-4401-83A9-D1855E327BCD}"/>
              </a:ext>
            </a:extLst>
          </p:cNvPr>
          <p:cNvSpPr/>
          <p:nvPr/>
        </p:nvSpPr>
        <p:spPr>
          <a:xfrm>
            <a:off x="1080656" y="734290"/>
            <a:ext cx="5015346" cy="433965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1200" cap="none" spc="0" baseline="0">
              <a:solidFill>
                <a:srgbClr val="111111"/>
              </a:solidFill>
              <a:uFillTx/>
              <a:latin typeface="Calibri" pitchFamily="34"/>
              <a:ea typeface="Calibri" pitchFamily="34"/>
              <a:cs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1200" cap="none" spc="0" baseline="0">
              <a:solidFill>
                <a:srgbClr val="111111"/>
              </a:solidFill>
              <a:uFillTx/>
              <a:latin typeface="Calibri" pitchFamily="34"/>
              <a:ea typeface="Calibri" pitchFamily="34"/>
              <a:cs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1200" cap="none" spc="0" baseline="0">
              <a:solidFill>
                <a:srgbClr val="111111"/>
              </a:solidFill>
              <a:uFillTx/>
              <a:latin typeface="Calibri" pitchFamily="34"/>
              <a:ea typeface="Calibri" pitchFamily="34"/>
              <a:cs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1200" cap="none" spc="0" baseline="0">
              <a:solidFill>
                <a:srgbClr val="111111"/>
              </a:solidFill>
              <a:uFillTx/>
              <a:latin typeface="Calibri" pitchFamily="34"/>
              <a:ea typeface="Calibri" pitchFamily="34"/>
              <a:cs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1200" cap="none" spc="0" baseline="0">
              <a:solidFill>
                <a:srgbClr val="111111"/>
              </a:solidFill>
              <a:uFillTx/>
              <a:latin typeface="Calibri" pitchFamily="34"/>
              <a:ea typeface="Calibri" pitchFamily="34"/>
              <a:cs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1200" cap="none" spc="0" baseline="0">
              <a:solidFill>
                <a:srgbClr val="111111"/>
              </a:solidFill>
              <a:uFillTx/>
              <a:latin typeface="Calibri" pitchFamily="34"/>
              <a:ea typeface="Calibri" pitchFamily="34"/>
              <a:cs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111111"/>
                </a:solidFill>
                <a:uFillTx/>
                <a:latin typeface="Calibri" pitchFamily="34"/>
                <a:ea typeface="Calibri" pitchFamily="34"/>
                <a:cs typeface="Calibri" pitchFamily="34"/>
              </a:rPr>
              <a:t>Ez az idős férfi mondta a pincérnőnek, hogy a kezeit nem tudja valami jól használni. A nő gondolkodás nélkül fogta a tányért, és feldarabolta a sonkát a férfinek.</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600" b="0" i="0" u="none" strike="noStrike" kern="1200" cap="none" spc="0" baseline="0">
              <a:solidFill>
                <a:srgbClr val="111111"/>
              </a:solidFill>
              <a:uFillTx/>
              <a:latin typeface="Calibri" pitchFamily="34"/>
              <a:ea typeface="Calibri" pitchFamily="34"/>
              <a:cs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600" b="0" i="0" u="none" strike="noStrike" kern="1200" cap="none" spc="0" baseline="0">
              <a:solidFill>
                <a:srgbClr val="111111"/>
              </a:solidFill>
              <a:uFillTx/>
              <a:latin typeface="Calibri" pitchFamily="34"/>
              <a:ea typeface="Calibri" pitchFamily="34"/>
              <a:cs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600" b="0" i="0" u="none" strike="noStrike" kern="1200" cap="none" spc="0" baseline="0">
              <a:solidFill>
                <a:srgbClr val="111111"/>
              </a:solidFill>
              <a:uFillTx/>
              <a:latin typeface="Calibri" pitchFamily="34"/>
              <a:ea typeface="Calibri" pitchFamily="34"/>
              <a:cs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600" b="0" i="0" u="none" strike="noStrike" kern="1200" cap="none" spc="0" baseline="0">
              <a:solidFill>
                <a:srgbClr val="111111"/>
              </a:solidFill>
              <a:uFillTx/>
              <a:latin typeface="Calibri" pitchFamily="34"/>
              <a:ea typeface="Calibri" pitchFamily="34"/>
              <a:cs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600" b="0" i="0" u="none" strike="noStrike" kern="1200" cap="none" spc="0" baseline="0">
              <a:solidFill>
                <a:srgbClr val="111111"/>
              </a:solidFill>
              <a:uFillTx/>
              <a:latin typeface="Calibri" pitchFamily="34"/>
              <a:ea typeface="Calibri" pitchFamily="34"/>
              <a:cs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600" b="0" i="0" u="none" strike="noStrike" kern="1200" cap="none" spc="0" baseline="0">
              <a:solidFill>
                <a:srgbClr val="000000"/>
              </a:solidFill>
              <a:uFillTx/>
              <a:latin typeface="Calibri" pitchFamily="34"/>
              <a:ea typeface="Calibri" pitchFamily="34"/>
              <a:cs typeface="Times New Roman" pitchFamily="18"/>
            </a:endParaRPr>
          </a:p>
        </p:txBody>
      </p:sp>
      <p:pic>
        <p:nvPicPr>
          <p:cNvPr id="3" name="Kép 5" descr="A képen padló, beltéri, személy, asztal látható&#10;&#10;Automatikusan generált leírás">
            <a:extLst>
              <a:ext uri="{FF2B5EF4-FFF2-40B4-BE49-F238E27FC236}">
                <a16:creationId xmlns:a16="http://schemas.microsoft.com/office/drawing/2014/main" id="{2464CE9D-A64B-4338-A7AC-9F0E145FD8C6}"/>
              </a:ext>
            </a:extLst>
          </p:cNvPr>
          <p:cNvPicPr>
            <a:picLocks noChangeAspect="1"/>
          </p:cNvPicPr>
          <p:nvPr/>
        </p:nvPicPr>
        <p:blipFill>
          <a:blip r:embed="rId2"/>
          <a:stretch>
            <a:fillRect/>
          </a:stretch>
        </p:blipFill>
        <p:spPr>
          <a:xfrm>
            <a:off x="6844146" y="589595"/>
            <a:ext cx="3976250" cy="5648806"/>
          </a:xfrm>
          <a:prstGeom prst="rect">
            <a:avLst/>
          </a:prstGeom>
          <a:noFill/>
          <a:ln cap="flat">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pic>
        <p:nvPicPr>
          <p:cNvPr id="2" name="Kép 1" descr="A képen beltéri, épület, padló, ülő látható&#10;&#10;Automatikusan generált leírás">
            <a:extLst>
              <a:ext uri="{FF2B5EF4-FFF2-40B4-BE49-F238E27FC236}">
                <a16:creationId xmlns:a16="http://schemas.microsoft.com/office/drawing/2014/main" id="{AAF243BA-4372-4AB6-878A-125B3315B698}"/>
              </a:ext>
            </a:extLst>
          </p:cNvPr>
          <p:cNvPicPr>
            <a:picLocks noChangeAspect="1"/>
          </p:cNvPicPr>
          <p:nvPr/>
        </p:nvPicPr>
        <p:blipFill>
          <a:blip r:embed="rId2"/>
          <a:stretch>
            <a:fillRect/>
          </a:stretch>
        </p:blipFill>
        <p:spPr>
          <a:xfrm>
            <a:off x="706584" y="734930"/>
            <a:ext cx="5164476" cy="5388138"/>
          </a:xfrm>
          <a:prstGeom prst="rect">
            <a:avLst/>
          </a:prstGeom>
          <a:noFill/>
          <a:ln cap="flat">
            <a:noFill/>
          </a:ln>
        </p:spPr>
      </p:pic>
      <p:sp>
        <p:nvSpPr>
          <p:cNvPr id="3" name="Téglalap 2">
            <a:extLst>
              <a:ext uri="{FF2B5EF4-FFF2-40B4-BE49-F238E27FC236}">
                <a16:creationId xmlns:a16="http://schemas.microsoft.com/office/drawing/2014/main" id="{E35EEF72-8A68-4CC5-9C4F-B139D8CFEFF1}"/>
              </a:ext>
            </a:extLst>
          </p:cNvPr>
          <p:cNvSpPr/>
          <p:nvPr/>
        </p:nvSpPr>
        <p:spPr>
          <a:xfrm>
            <a:off x="6553203" y="3105832"/>
            <a:ext cx="4378037"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pitchFamily="34"/>
                <a:ea typeface="Calibri" pitchFamily="34"/>
                <a:cs typeface="Times New Roman" pitchFamily="18"/>
              </a:rPr>
              <a:t>Helyiek betakarták a kóbor kutyákat hóvihar idején Isztambulban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pic>
        <p:nvPicPr>
          <p:cNvPr id="2" name="Kép 2" descr="A képen személy, ülő, csoport, személyek látható&#10;&#10;Automatikusan generált leírás">
            <a:extLst>
              <a:ext uri="{FF2B5EF4-FFF2-40B4-BE49-F238E27FC236}">
                <a16:creationId xmlns:a16="http://schemas.microsoft.com/office/drawing/2014/main" id="{9B84CC35-E786-48B5-AF45-04FB9842699D}"/>
              </a:ext>
            </a:extLst>
          </p:cNvPr>
          <p:cNvPicPr>
            <a:picLocks noChangeAspect="1"/>
          </p:cNvPicPr>
          <p:nvPr/>
        </p:nvPicPr>
        <p:blipFill>
          <a:blip r:embed="rId2"/>
          <a:stretch>
            <a:fillRect/>
          </a:stretch>
        </p:blipFill>
        <p:spPr>
          <a:xfrm>
            <a:off x="6525487" y="767913"/>
            <a:ext cx="4864571" cy="5322173"/>
          </a:xfrm>
          <a:prstGeom prst="rect">
            <a:avLst/>
          </a:prstGeom>
          <a:noFill/>
          <a:ln cap="flat">
            <a:noFill/>
          </a:ln>
        </p:spPr>
      </p:pic>
      <p:sp>
        <p:nvSpPr>
          <p:cNvPr id="3" name="Téglalap 3">
            <a:extLst>
              <a:ext uri="{FF2B5EF4-FFF2-40B4-BE49-F238E27FC236}">
                <a16:creationId xmlns:a16="http://schemas.microsoft.com/office/drawing/2014/main" id="{A4B623F2-692D-44ED-9CC4-065E8FEE3E2C}"/>
              </a:ext>
            </a:extLst>
          </p:cNvPr>
          <p:cNvSpPr/>
          <p:nvPr/>
        </p:nvSpPr>
        <p:spPr>
          <a:xfrm>
            <a:off x="1302325" y="3105832"/>
            <a:ext cx="4864571"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111111"/>
                </a:solidFill>
                <a:uFillTx/>
                <a:latin typeface="Calibri" pitchFamily="34"/>
                <a:ea typeface="Calibri" pitchFamily="34"/>
                <a:cs typeface="Calibri" pitchFamily="34"/>
              </a:rPr>
              <a:t>Ez a férfi a metrózás alatt végig játszott a hegedűjén egy síró csecsemőnek.</a:t>
            </a:r>
            <a:endParaRPr lang="hu-HU" sz="1600" b="0" i="0" u="none" strike="noStrike" kern="1200" cap="none" spc="0" baseline="0">
              <a:solidFill>
                <a:srgbClr val="000000"/>
              </a:solidFill>
              <a:uFillTx/>
              <a:latin typeface="Calibri" pitchFamily="34"/>
              <a:ea typeface="Calibri" pitchFamily="34"/>
              <a:cs typeface="Times New Roman" pitchFamily="1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pic>
        <p:nvPicPr>
          <p:cNvPr id="2" name="Kép 2" descr="A képen kültéri, cipő, lábbeli, motorkerékpár látható&#10;&#10;Automatikusan generált leírás">
            <a:extLst>
              <a:ext uri="{FF2B5EF4-FFF2-40B4-BE49-F238E27FC236}">
                <a16:creationId xmlns:a16="http://schemas.microsoft.com/office/drawing/2014/main" id="{17F0558C-7E2F-4AB5-9F8A-A73B62607485}"/>
              </a:ext>
            </a:extLst>
          </p:cNvPr>
          <p:cNvPicPr>
            <a:picLocks noChangeAspect="1"/>
          </p:cNvPicPr>
          <p:nvPr/>
        </p:nvPicPr>
        <p:blipFill>
          <a:blip r:embed="rId2"/>
          <a:stretch>
            <a:fillRect/>
          </a:stretch>
        </p:blipFill>
        <p:spPr>
          <a:xfrm>
            <a:off x="831363" y="803647"/>
            <a:ext cx="4848898" cy="5001319"/>
          </a:xfrm>
          <a:prstGeom prst="rect">
            <a:avLst/>
          </a:prstGeom>
          <a:noFill/>
          <a:ln cap="flat">
            <a:noFill/>
          </a:ln>
        </p:spPr>
      </p:pic>
      <p:sp>
        <p:nvSpPr>
          <p:cNvPr id="3" name="Téglalap 3">
            <a:extLst>
              <a:ext uri="{FF2B5EF4-FFF2-40B4-BE49-F238E27FC236}">
                <a16:creationId xmlns:a16="http://schemas.microsoft.com/office/drawing/2014/main" id="{DFA0618D-8198-49A9-AFB8-F8534BCA9508}"/>
              </a:ext>
            </a:extLst>
          </p:cNvPr>
          <p:cNvSpPr/>
          <p:nvPr/>
        </p:nvSpPr>
        <p:spPr>
          <a:xfrm>
            <a:off x="5874325" y="2967337"/>
            <a:ext cx="5347859" cy="92333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pitchFamily="34"/>
                <a:ea typeface="Calibri" pitchFamily="34"/>
                <a:cs typeface="Times New Roman" pitchFamily="18"/>
              </a:rPr>
              <a:t>„Új munkát kezdtem egy fémipari üzemben. A cipőm régi volt és azt mondtam, kell a pénz a családomnak élelemre. Két srác vett nekem egy bakancsot…”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pic>
        <p:nvPicPr>
          <p:cNvPr id="2" name="Kép 2" descr="A képen személy, kültéri, ló, férfi látható&#10;&#10;Automatikusan generált leírás">
            <a:extLst>
              <a:ext uri="{FF2B5EF4-FFF2-40B4-BE49-F238E27FC236}">
                <a16:creationId xmlns:a16="http://schemas.microsoft.com/office/drawing/2014/main" id="{74FC9BB4-5A11-4F5E-81EA-F96927EEAB5E}"/>
              </a:ext>
            </a:extLst>
          </p:cNvPr>
          <p:cNvPicPr>
            <a:picLocks noChangeAspect="1"/>
          </p:cNvPicPr>
          <p:nvPr/>
        </p:nvPicPr>
        <p:blipFill>
          <a:blip r:embed="rId2"/>
          <a:stretch>
            <a:fillRect/>
          </a:stretch>
        </p:blipFill>
        <p:spPr>
          <a:xfrm>
            <a:off x="6567056" y="791148"/>
            <a:ext cx="4686181" cy="5275694"/>
          </a:xfrm>
          <a:prstGeom prst="rect">
            <a:avLst/>
          </a:prstGeom>
          <a:noFill/>
          <a:ln cap="flat">
            <a:noFill/>
          </a:ln>
        </p:spPr>
      </p:pic>
      <p:sp>
        <p:nvSpPr>
          <p:cNvPr id="3" name="Téglalap 3">
            <a:extLst>
              <a:ext uri="{FF2B5EF4-FFF2-40B4-BE49-F238E27FC236}">
                <a16:creationId xmlns:a16="http://schemas.microsoft.com/office/drawing/2014/main" id="{E9D3C5BD-93FD-42FE-BE12-CF647A30ADDB}"/>
              </a:ext>
            </a:extLst>
          </p:cNvPr>
          <p:cNvSpPr/>
          <p:nvPr/>
        </p:nvSpPr>
        <p:spPr>
          <a:xfrm>
            <a:off x="938768" y="3244336"/>
            <a:ext cx="5420471" cy="36933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111111"/>
                </a:solidFill>
                <a:uFillTx/>
                <a:latin typeface="Calibri" pitchFamily="34"/>
                <a:ea typeface="Calibri" pitchFamily="34"/>
              </a:rPr>
              <a:t>„A nagyszüleim egy partra vetődött bálnát mentenek.”</a:t>
            </a:r>
            <a:endParaRPr lang="hu-HU" sz="1800" b="0" i="0" u="none" strike="noStrike" kern="1200" cap="none" spc="0" baseline="0">
              <a:solidFill>
                <a:srgbClr val="000000"/>
              </a:solidFill>
              <a:uFillTx/>
              <a:latin typeface="Garamon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pic>
        <p:nvPicPr>
          <p:cNvPr id="2" name="Kép 2" descr="A képen kültéri, pad, személy, ülő látható&#10;&#10;Automatikusan generált leírás">
            <a:extLst>
              <a:ext uri="{FF2B5EF4-FFF2-40B4-BE49-F238E27FC236}">
                <a16:creationId xmlns:a16="http://schemas.microsoft.com/office/drawing/2014/main" id="{A6764963-FDE5-46F0-B2FF-FEC91F1ED13E}"/>
              </a:ext>
            </a:extLst>
          </p:cNvPr>
          <p:cNvPicPr>
            <a:picLocks noChangeAspect="1"/>
          </p:cNvPicPr>
          <p:nvPr/>
        </p:nvPicPr>
        <p:blipFill>
          <a:blip r:embed="rId2"/>
          <a:stretch>
            <a:fillRect/>
          </a:stretch>
        </p:blipFill>
        <p:spPr>
          <a:xfrm>
            <a:off x="810140" y="807543"/>
            <a:ext cx="5029904" cy="5357734"/>
          </a:xfrm>
          <a:prstGeom prst="rect">
            <a:avLst/>
          </a:prstGeom>
          <a:noFill/>
          <a:ln cap="flat">
            <a:noFill/>
          </a:ln>
        </p:spPr>
      </p:pic>
      <p:sp>
        <p:nvSpPr>
          <p:cNvPr id="3" name="Téglalap 3">
            <a:extLst>
              <a:ext uri="{FF2B5EF4-FFF2-40B4-BE49-F238E27FC236}">
                <a16:creationId xmlns:a16="http://schemas.microsoft.com/office/drawing/2014/main" id="{DEC86EF6-42BF-478F-9AEE-BA8EC4BBAE5B}"/>
              </a:ext>
            </a:extLst>
          </p:cNvPr>
          <p:cNvSpPr/>
          <p:nvPr/>
        </p:nvSpPr>
        <p:spPr>
          <a:xfrm>
            <a:off x="6858000" y="3105832"/>
            <a:ext cx="4655128"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pitchFamily="34"/>
                <a:ea typeface="Calibri" pitchFamily="34"/>
                <a:cs typeface="Times New Roman" pitchFamily="18"/>
              </a:rPr>
              <a:t>Egy férfi matek és fizika kérdések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pitchFamily="34"/>
                <a:ea typeface="Calibri" pitchFamily="34"/>
                <a:cs typeface="Times New Roman" pitchFamily="18"/>
              </a:rPr>
              <a:t>megválaszolásában segít valakinek.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pic>
        <p:nvPicPr>
          <p:cNvPr id="2" name="Kép 2" descr="A képen épület, ülő, kő, nagyon nagy látható&#10;&#10;Automatikusan generált leírás">
            <a:extLst>
              <a:ext uri="{FF2B5EF4-FFF2-40B4-BE49-F238E27FC236}">
                <a16:creationId xmlns:a16="http://schemas.microsoft.com/office/drawing/2014/main" id="{67A39A2E-5148-4054-8031-1BF9C79C36E3}"/>
              </a:ext>
            </a:extLst>
          </p:cNvPr>
          <p:cNvPicPr>
            <a:picLocks noChangeAspect="1"/>
          </p:cNvPicPr>
          <p:nvPr/>
        </p:nvPicPr>
        <p:blipFill>
          <a:blip r:embed="rId2"/>
          <a:stretch>
            <a:fillRect/>
          </a:stretch>
        </p:blipFill>
        <p:spPr>
          <a:xfrm>
            <a:off x="7120579" y="706584"/>
            <a:ext cx="4157017" cy="5484388"/>
          </a:xfrm>
          <a:prstGeom prst="rect">
            <a:avLst/>
          </a:prstGeom>
          <a:noFill/>
          <a:ln cap="flat">
            <a:noFill/>
          </a:ln>
        </p:spPr>
      </p:pic>
      <p:sp>
        <p:nvSpPr>
          <p:cNvPr id="3" name="Téglalap 3">
            <a:extLst>
              <a:ext uri="{FF2B5EF4-FFF2-40B4-BE49-F238E27FC236}">
                <a16:creationId xmlns:a16="http://schemas.microsoft.com/office/drawing/2014/main" id="{3E27D4A3-9969-40FF-B53E-59E2228772BD}"/>
              </a:ext>
            </a:extLst>
          </p:cNvPr>
          <p:cNvSpPr/>
          <p:nvPr/>
        </p:nvSpPr>
        <p:spPr>
          <a:xfrm>
            <a:off x="1039087" y="3105832"/>
            <a:ext cx="5056906"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111111"/>
                </a:solidFill>
                <a:uFillTx/>
                <a:latin typeface="Calibri" pitchFamily="34"/>
                <a:ea typeface="Calibri" pitchFamily="34"/>
                <a:cs typeface="Calibri" pitchFamily="34"/>
              </a:rPr>
              <a:t>Egy játékfejlesztő megváltoztatta a játék felületét, hogy segítsen egy mozgáskorlátozott játékosnak.</a:t>
            </a:r>
            <a:endParaRPr lang="hu-HU" sz="1600" b="0" i="0" u="none" strike="noStrike" kern="1200" cap="none" spc="0" baseline="0">
              <a:solidFill>
                <a:srgbClr val="000000"/>
              </a:solidFill>
              <a:uFillTx/>
              <a:latin typeface="Calibri" pitchFamily="34"/>
              <a:ea typeface="Calibri" pitchFamily="34"/>
              <a:cs typeface="Times New Roman" pitchFamily="1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pic>
        <p:nvPicPr>
          <p:cNvPr id="2" name="Kép 2" descr="A képen személy, beltéri, férfi, ülő látható&#10;&#10;Automatikusan generált leírás">
            <a:extLst>
              <a:ext uri="{FF2B5EF4-FFF2-40B4-BE49-F238E27FC236}">
                <a16:creationId xmlns:a16="http://schemas.microsoft.com/office/drawing/2014/main" id="{B19C5757-255F-4E92-9A24-1213D40AAE9F}"/>
              </a:ext>
            </a:extLst>
          </p:cNvPr>
          <p:cNvPicPr>
            <a:picLocks noChangeAspect="1"/>
          </p:cNvPicPr>
          <p:nvPr/>
        </p:nvPicPr>
        <p:blipFill>
          <a:blip r:embed="rId2"/>
          <a:stretch>
            <a:fillRect/>
          </a:stretch>
        </p:blipFill>
        <p:spPr>
          <a:xfrm>
            <a:off x="1066803" y="654545"/>
            <a:ext cx="3641552" cy="5483016"/>
          </a:xfrm>
          <a:prstGeom prst="rect">
            <a:avLst/>
          </a:prstGeom>
          <a:noFill/>
          <a:ln cap="flat">
            <a:noFill/>
          </a:ln>
        </p:spPr>
      </p:pic>
      <p:sp>
        <p:nvSpPr>
          <p:cNvPr id="3" name="Téglalap 3">
            <a:extLst>
              <a:ext uri="{FF2B5EF4-FFF2-40B4-BE49-F238E27FC236}">
                <a16:creationId xmlns:a16="http://schemas.microsoft.com/office/drawing/2014/main" id="{B589A005-C56D-427F-8F46-5D71D9EEC50F}"/>
              </a:ext>
            </a:extLst>
          </p:cNvPr>
          <p:cNvSpPr/>
          <p:nvPr/>
        </p:nvSpPr>
        <p:spPr>
          <a:xfrm>
            <a:off x="5126181" y="3244336"/>
            <a:ext cx="6289965" cy="36933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pitchFamily="34"/>
                <a:ea typeface="Calibri" pitchFamily="34"/>
                <a:cs typeface="Times New Roman" pitchFamily="18"/>
              </a:rPr>
              <a:t>Egy nő megvarrta a busz kiszakadt ülését utazás közben.</a:t>
            </a:r>
            <a:endParaRPr lang="hu-HU" sz="1800" b="0" i="0" u="none" strike="noStrike" kern="1200" cap="none" spc="0" baseline="0">
              <a:solidFill>
                <a:srgbClr val="000000"/>
              </a:solidFill>
              <a:uFillTx/>
              <a:latin typeface="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Cím 3">
            <a:extLst>
              <a:ext uri="{FF2B5EF4-FFF2-40B4-BE49-F238E27FC236}">
                <a16:creationId xmlns:a16="http://schemas.microsoft.com/office/drawing/2014/main" id="{99F71D83-B87E-4FA4-959E-70AAE74A85A0}"/>
              </a:ext>
            </a:extLst>
          </p:cNvPr>
          <p:cNvSpPr txBox="1">
            <a:spLocks noGrp="1"/>
          </p:cNvSpPr>
          <p:nvPr>
            <p:ph type="title"/>
          </p:nvPr>
        </p:nvSpPr>
        <p:spPr>
          <a:xfrm>
            <a:off x="1295403" y="982129"/>
            <a:ext cx="9601200" cy="960970"/>
          </a:xfrm>
        </p:spPr>
        <p:txBody>
          <a:bodyPr anchorCtr="0"/>
          <a:lstStyle/>
          <a:p>
            <a:pPr lvl="0" algn="l"/>
            <a:r>
              <a:rPr lang="hu-HU"/>
              <a:t>Kulcs a teozófiához</a:t>
            </a:r>
          </a:p>
        </p:txBody>
      </p:sp>
      <p:sp>
        <p:nvSpPr>
          <p:cNvPr id="3" name="Tartalom helye 4">
            <a:extLst>
              <a:ext uri="{FF2B5EF4-FFF2-40B4-BE49-F238E27FC236}">
                <a16:creationId xmlns:a16="http://schemas.microsoft.com/office/drawing/2014/main" id="{3E5D5969-8DCB-4905-9DEF-7047374FE173}"/>
              </a:ext>
            </a:extLst>
          </p:cNvPr>
          <p:cNvSpPr txBox="1">
            <a:spLocks noGrp="1"/>
          </p:cNvSpPr>
          <p:nvPr>
            <p:ph idx="1"/>
          </p:nvPr>
        </p:nvSpPr>
        <p:spPr/>
        <p:txBody>
          <a:bodyPr/>
          <a:lstStyle/>
          <a:p>
            <a:pPr lvl="0"/>
            <a:r>
              <a:rPr lang="hu-HU" b="1"/>
              <a:t>általános áttekintés</a:t>
            </a:r>
            <a:r>
              <a:rPr lang="hu-HU"/>
              <a:t> </a:t>
            </a:r>
            <a:r>
              <a:rPr lang="hu-HU" b="1"/>
              <a:t>a teozófiai tanításokról és a teozófiai mozgalomról</a:t>
            </a:r>
          </a:p>
          <a:p>
            <a:pPr lvl="0"/>
            <a:r>
              <a:rPr lang="hu-HU" b="1"/>
              <a:t>Kérdés-felelet formájában</a:t>
            </a:r>
          </a:p>
          <a:p>
            <a:pPr lvl="0"/>
            <a:r>
              <a:rPr lang="hu-HU" b="1"/>
              <a:t>Kulcs a mélyebb tanulmányozáshoz vezető ajtóhoz</a:t>
            </a:r>
          </a:p>
        </p:txBody>
      </p:sp>
      <p:pic>
        <p:nvPicPr>
          <p:cNvPr id="4" name="Tartalom helye 7" descr="A képen eszköz látható&#10;&#10;Automatikusan generált leírás">
            <a:extLst>
              <a:ext uri="{FF2B5EF4-FFF2-40B4-BE49-F238E27FC236}">
                <a16:creationId xmlns:a16="http://schemas.microsoft.com/office/drawing/2014/main" id="{F590B617-D56C-49A4-B454-B1D0D01219B6}"/>
              </a:ext>
            </a:extLst>
          </p:cNvPr>
          <p:cNvPicPr>
            <a:picLocks noGrp="1" noChangeAspect="1"/>
          </p:cNvPicPr>
          <p:nvPr>
            <p:ph idx="2"/>
          </p:nvPr>
        </p:nvPicPr>
        <p:blipFill>
          <a:blip r:embed="rId2"/>
          <a:stretch>
            <a:fillRect/>
          </a:stretch>
        </p:blipFill>
        <p:spPr>
          <a:xfrm>
            <a:off x="6657975" y="857250"/>
            <a:ext cx="3829159" cy="5255898"/>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pic>
        <p:nvPicPr>
          <p:cNvPr id="2" name="Kép 2" descr="A képen autó, kültéri, ülő, megtekintés látható&#10;&#10;Automatikusan generált leírás">
            <a:extLst>
              <a:ext uri="{FF2B5EF4-FFF2-40B4-BE49-F238E27FC236}">
                <a16:creationId xmlns:a16="http://schemas.microsoft.com/office/drawing/2014/main" id="{FA1D5F2A-2653-41D0-BF48-F1B3BD448244}"/>
              </a:ext>
            </a:extLst>
          </p:cNvPr>
          <p:cNvPicPr>
            <a:picLocks noChangeAspect="1"/>
          </p:cNvPicPr>
          <p:nvPr/>
        </p:nvPicPr>
        <p:blipFill>
          <a:blip r:embed="rId2"/>
          <a:stretch>
            <a:fillRect/>
          </a:stretch>
        </p:blipFill>
        <p:spPr>
          <a:xfrm>
            <a:off x="7005355" y="676317"/>
            <a:ext cx="4355369" cy="5525152"/>
          </a:xfrm>
          <a:prstGeom prst="rect">
            <a:avLst/>
          </a:prstGeom>
          <a:noFill/>
          <a:ln cap="flat">
            <a:noFill/>
          </a:ln>
        </p:spPr>
      </p:pic>
      <p:sp>
        <p:nvSpPr>
          <p:cNvPr id="3" name="Téglalap 3">
            <a:extLst>
              <a:ext uri="{FF2B5EF4-FFF2-40B4-BE49-F238E27FC236}">
                <a16:creationId xmlns:a16="http://schemas.microsoft.com/office/drawing/2014/main" id="{741DBF7D-7706-407B-BFD5-2C6DEED19D41}"/>
              </a:ext>
            </a:extLst>
          </p:cNvPr>
          <p:cNvSpPr/>
          <p:nvPr/>
        </p:nvSpPr>
        <p:spPr>
          <a:xfrm>
            <a:off x="983674" y="3105832"/>
            <a:ext cx="5001493" cy="923333"/>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111111"/>
                </a:solidFill>
                <a:uFillTx/>
                <a:latin typeface="Calibri" pitchFamily="34"/>
                <a:ea typeface="Calibri" pitchFamily="34"/>
                <a:cs typeface="Calibri" pitchFamily="34"/>
              </a:rPr>
              <a:t>“A taxisofőröm megkért, hogy megállhassunk egy pillanatra. Kiszállt, és megitatta az utcán kóborló kutyákat a rettenetes hőségben.”</a:t>
            </a:r>
            <a:endParaRPr lang="hu-HU" sz="1600" b="0" i="0" u="none" strike="noStrike" kern="1200" cap="none" spc="0" baseline="0">
              <a:solidFill>
                <a:srgbClr val="000000"/>
              </a:solidFill>
              <a:uFillTx/>
              <a:latin typeface="Calibri" pitchFamily="34"/>
              <a:ea typeface="Calibri" pitchFamily="34"/>
              <a:cs typeface="Times New Roman" pitchFamily="1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pic>
        <p:nvPicPr>
          <p:cNvPr id="2" name="Kép 2" descr="A képen kültéri, fű, épület, ülő látható&#10;&#10;Automatikusan generált leírás">
            <a:extLst>
              <a:ext uri="{FF2B5EF4-FFF2-40B4-BE49-F238E27FC236}">
                <a16:creationId xmlns:a16="http://schemas.microsoft.com/office/drawing/2014/main" id="{5477F64D-11E1-4C26-88B7-47A14542D298}"/>
              </a:ext>
            </a:extLst>
          </p:cNvPr>
          <p:cNvPicPr>
            <a:picLocks noChangeAspect="1"/>
          </p:cNvPicPr>
          <p:nvPr/>
        </p:nvPicPr>
        <p:blipFill>
          <a:blip r:embed="rId2"/>
          <a:stretch>
            <a:fillRect/>
          </a:stretch>
        </p:blipFill>
        <p:spPr>
          <a:xfrm>
            <a:off x="690207" y="668563"/>
            <a:ext cx="5366339" cy="5427439"/>
          </a:xfrm>
          <a:prstGeom prst="rect">
            <a:avLst/>
          </a:prstGeom>
          <a:noFill/>
          <a:ln cap="flat">
            <a:noFill/>
          </a:ln>
        </p:spPr>
      </p:pic>
      <p:sp>
        <p:nvSpPr>
          <p:cNvPr id="3" name="Téglalap 3">
            <a:extLst>
              <a:ext uri="{FF2B5EF4-FFF2-40B4-BE49-F238E27FC236}">
                <a16:creationId xmlns:a16="http://schemas.microsoft.com/office/drawing/2014/main" id="{B2FCC4E3-5054-4C88-B6FB-F617350968D6}"/>
              </a:ext>
            </a:extLst>
          </p:cNvPr>
          <p:cNvSpPr/>
          <p:nvPr/>
        </p:nvSpPr>
        <p:spPr>
          <a:xfrm>
            <a:off x="6359231" y="2967337"/>
            <a:ext cx="4641274" cy="1200332"/>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111111"/>
                </a:solidFill>
                <a:uFillTx/>
                <a:latin typeface="Calibri" pitchFamily="34"/>
                <a:ea typeface="Calibri" pitchFamily="34"/>
                <a:cs typeface="Calibri" pitchFamily="34"/>
              </a:rPr>
              <a:t>“A szomszédságomban valaki nyitott egy minikönyvtárat, ami nyitva áll bárki előtt, van külön gyerekrészlege is, és egy szék hozzá, hogy felérjék.”</a:t>
            </a:r>
            <a:endParaRPr lang="hu-HU" sz="1600" b="0" i="0" u="none" strike="noStrike" kern="1200" cap="none" spc="0" baseline="0">
              <a:solidFill>
                <a:srgbClr val="000000"/>
              </a:solidFill>
              <a:uFillTx/>
              <a:latin typeface="Calibri" pitchFamily="34"/>
              <a:ea typeface="Calibri" pitchFamily="34"/>
              <a:cs typeface="Times New Roman" pitchFamily="1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FB42B39-6E00-44AF-8EEB-E61856ED0858}"/>
              </a:ext>
            </a:extLst>
          </p:cNvPr>
          <p:cNvSpPr txBox="1">
            <a:spLocks noGrp="1"/>
          </p:cNvSpPr>
          <p:nvPr>
            <p:ph type="title"/>
          </p:nvPr>
        </p:nvSpPr>
        <p:spPr/>
        <p:txBody>
          <a:bodyPr/>
          <a:lstStyle/>
          <a:p>
            <a:pPr lvl="0"/>
            <a:r>
              <a:rPr lang="hu-HU"/>
              <a:t>Ma-Tesz példák </a:t>
            </a:r>
          </a:p>
        </p:txBody>
      </p:sp>
      <p:pic>
        <p:nvPicPr>
          <p:cNvPr id="3" name="Tartalom helye 4" descr="A képen beltéri, személy, asztal, ülő látható&#10;&#10;Automatikusan generált leírás">
            <a:extLst>
              <a:ext uri="{FF2B5EF4-FFF2-40B4-BE49-F238E27FC236}">
                <a16:creationId xmlns:a16="http://schemas.microsoft.com/office/drawing/2014/main" id="{72BCDCCC-2E0A-4562-99AC-85954FCB62B8}"/>
              </a:ext>
            </a:extLst>
          </p:cNvPr>
          <p:cNvPicPr>
            <a:picLocks noGrp="1" noChangeAspect="1"/>
          </p:cNvPicPr>
          <p:nvPr>
            <p:ph idx="1"/>
          </p:nvPr>
        </p:nvPicPr>
        <p:blipFill>
          <a:blip r:embed="rId2"/>
          <a:stretch>
            <a:fillRect/>
          </a:stretch>
        </p:blipFill>
        <p:spPr>
          <a:xfrm>
            <a:off x="1295403" y="2461208"/>
            <a:ext cx="4425311" cy="3317872"/>
          </a:xfrm>
        </p:spPr>
      </p:pic>
      <p:sp>
        <p:nvSpPr>
          <p:cNvPr id="4" name="Szövegdoboz 5">
            <a:extLst>
              <a:ext uri="{FF2B5EF4-FFF2-40B4-BE49-F238E27FC236}">
                <a16:creationId xmlns:a16="http://schemas.microsoft.com/office/drawing/2014/main" id="{50415DA1-0823-43D8-99B6-D75519366B2E}"/>
              </a:ext>
            </a:extLst>
          </p:cNvPr>
          <p:cNvSpPr txBox="1"/>
          <p:nvPr/>
        </p:nvSpPr>
        <p:spPr>
          <a:xfrm>
            <a:off x="5859374" y="2622883"/>
            <a:ext cx="5037219" cy="1754322"/>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A Baráthegyi Vakvezető és Kutya Iskola vakvezető kutya képzése előtt Ági közel 1 évig mint nevelőszülő nevelte Körtét.</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Körte kiképzés után nemrégiben Misihez került vakvezető kutyának.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1200" cap="none" spc="0" baseline="0">
              <a:solidFill>
                <a:srgbClr val="000000"/>
              </a:solidFill>
              <a:uFillTx/>
              <a:latin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A55A62B-DAB3-4BF5-B586-893BBC86EB62}"/>
              </a:ext>
            </a:extLst>
          </p:cNvPr>
          <p:cNvSpPr txBox="1">
            <a:spLocks noGrp="1"/>
          </p:cNvSpPr>
          <p:nvPr>
            <p:ph type="title"/>
          </p:nvPr>
        </p:nvSpPr>
        <p:spPr/>
        <p:txBody>
          <a:bodyPr/>
          <a:lstStyle/>
          <a:p>
            <a:pPr lvl="0"/>
            <a:r>
              <a:rPr lang="hu-HU"/>
              <a:t>Ma-Tesz példák</a:t>
            </a:r>
          </a:p>
        </p:txBody>
      </p:sp>
      <p:pic>
        <p:nvPicPr>
          <p:cNvPr id="3" name="Kép 3" descr="A képen kültéri, személy, nő, állás látható&#10;&#10;Automatikusan generált leírás">
            <a:extLst>
              <a:ext uri="{FF2B5EF4-FFF2-40B4-BE49-F238E27FC236}">
                <a16:creationId xmlns:a16="http://schemas.microsoft.com/office/drawing/2014/main" id="{D52DC67B-96DE-42CD-A48D-D945F1CCBB4A}"/>
              </a:ext>
            </a:extLst>
          </p:cNvPr>
          <p:cNvPicPr>
            <a:picLocks noChangeAspect="1"/>
          </p:cNvPicPr>
          <p:nvPr/>
        </p:nvPicPr>
        <p:blipFill>
          <a:blip r:embed="rId2"/>
          <a:stretch>
            <a:fillRect/>
          </a:stretch>
        </p:blipFill>
        <p:spPr>
          <a:xfrm>
            <a:off x="1295403" y="2454441"/>
            <a:ext cx="1938884" cy="3525249"/>
          </a:xfrm>
          <a:prstGeom prst="rect">
            <a:avLst/>
          </a:prstGeom>
          <a:noFill/>
          <a:ln cap="flat">
            <a:noFill/>
          </a:ln>
        </p:spPr>
      </p:pic>
      <p:pic>
        <p:nvPicPr>
          <p:cNvPr id="4" name="Kép 5" descr="A képen kültéri, fű, teherautó, út látható&#10;&#10;Automatikusan generált leírás">
            <a:extLst>
              <a:ext uri="{FF2B5EF4-FFF2-40B4-BE49-F238E27FC236}">
                <a16:creationId xmlns:a16="http://schemas.microsoft.com/office/drawing/2014/main" id="{35090AC0-E0F3-49E5-960E-18954A31E4F4}"/>
              </a:ext>
            </a:extLst>
          </p:cNvPr>
          <p:cNvPicPr>
            <a:picLocks noChangeAspect="1"/>
          </p:cNvPicPr>
          <p:nvPr/>
        </p:nvPicPr>
        <p:blipFill>
          <a:blip r:embed="rId3"/>
          <a:stretch>
            <a:fillRect/>
          </a:stretch>
        </p:blipFill>
        <p:spPr>
          <a:xfrm>
            <a:off x="3404932" y="4129841"/>
            <a:ext cx="3288630" cy="1849849"/>
          </a:xfrm>
          <a:prstGeom prst="rect">
            <a:avLst/>
          </a:prstGeom>
          <a:noFill/>
          <a:ln cap="flat">
            <a:noFill/>
          </a:ln>
        </p:spPr>
      </p:pic>
      <p:pic>
        <p:nvPicPr>
          <p:cNvPr id="5" name="Kép 7" descr="A képen fű, kültéri, állás, személyek látható&#10;&#10;Automatikusan generált leírás">
            <a:extLst>
              <a:ext uri="{FF2B5EF4-FFF2-40B4-BE49-F238E27FC236}">
                <a16:creationId xmlns:a16="http://schemas.microsoft.com/office/drawing/2014/main" id="{9BA905B7-520E-41C4-8911-D5CE2BAA34B5}"/>
              </a:ext>
            </a:extLst>
          </p:cNvPr>
          <p:cNvPicPr>
            <a:picLocks noChangeAspect="1"/>
          </p:cNvPicPr>
          <p:nvPr/>
        </p:nvPicPr>
        <p:blipFill>
          <a:blip r:embed="rId4"/>
          <a:stretch>
            <a:fillRect/>
          </a:stretch>
        </p:blipFill>
        <p:spPr>
          <a:xfrm flipH="1">
            <a:off x="6864208" y="2562724"/>
            <a:ext cx="4365592" cy="3416966"/>
          </a:xfrm>
          <a:prstGeom prst="rect">
            <a:avLst/>
          </a:prstGeom>
          <a:noFill/>
          <a:ln cap="flat">
            <a:noFill/>
          </a:ln>
        </p:spPr>
      </p:pic>
      <p:sp>
        <p:nvSpPr>
          <p:cNvPr id="6" name="Szövegdoboz 8">
            <a:extLst>
              <a:ext uri="{FF2B5EF4-FFF2-40B4-BE49-F238E27FC236}">
                <a16:creationId xmlns:a16="http://schemas.microsoft.com/office/drawing/2014/main" id="{8D577E19-BD14-49DA-91BB-83BEE54BAAD9}"/>
              </a:ext>
            </a:extLst>
          </p:cNvPr>
          <p:cNvSpPr txBox="1"/>
          <p:nvPr/>
        </p:nvSpPr>
        <p:spPr>
          <a:xfrm>
            <a:off x="3404932" y="2562724"/>
            <a:ext cx="3459275"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Adomány szállítás Csenyétére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               Szemétszedés Kisecseten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BF34E52-3DA7-4A61-B660-DF600C27D6AD}"/>
              </a:ext>
            </a:extLst>
          </p:cNvPr>
          <p:cNvSpPr txBox="1">
            <a:spLocks noGrp="1"/>
          </p:cNvSpPr>
          <p:nvPr>
            <p:ph type="title"/>
          </p:nvPr>
        </p:nvSpPr>
        <p:spPr/>
        <p:txBody>
          <a:bodyPr/>
          <a:lstStyle/>
          <a:p>
            <a:pPr lvl="0"/>
            <a:r>
              <a:rPr lang="hu-HU"/>
              <a:t>Ma-Tesz példák</a:t>
            </a:r>
          </a:p>
        </p:txBody>
      </p:sp>
      <p:pic>
        <p:nvPicPr>
          <p:cNvPr id="3" name="Kép 6" descr="A képen kültéri, személy, fű, férfi látható&#10;&#10;Automatikusan generált leírás">
            <a:extLst>
              <a:ext uri="{FF2B5EF4-FFF2-40B4-BE49-F238E27FC236}">
                <a16:creationId xmlns:a16="http://schemas.microsoft.com/office/drawing/2014/main" id="{CC25AD39-C824-4382-A867-A0A447778311}"/>
              </a:ext>
            </a:extLst>
          </p:cNvPr>
          <p:cNvPicPr>
            <a:picLocks noChangeAspect="1"/>
          </p:cNvPicPr>
          <p:nvPr/>
        </p:nvPicPr>
        <p:blipFill>
          <a:blip r:embed="rId2"/>
          <a:stretch>
            <a:fillRect/>
          </a:stretch>
        </p:blipFill>
        <p:spPr>
          <a:xfrm>
            <a:off x="838203" y="2753880"/>
            <a:ext cx="4814882" cy="2888927"/>
          </a:xfrm>
          <a:prstGeom prst="rect">
            <a:avLst/>
          </a:prstGeom>
          <a:noFill/>
          <a:ln cap="flat">
            <a:noFill/>
          </a:ln>
        </p:spPr>
      </p:pic>
      <p:pic>
        <p:nvPicPr>
          <p:cNvPr id="4" name="Tartalom helye 10" descr="A képen kültéri, személy, fű, épület látható&#10;&#10;Automatikusan generált leírás">
            <a:extLst>
              <a:ext uri="{FF2B5EF4-FFF2-40B4-BE49-F238E27FC236}">
                <a16:creationId xmlns:a16="http://schemas.microsoft.com/office/drawing/2014/main" id="{A9A7B1E9-834B-4556-A8F6-5CAB944F1708}"/>
              </a:ext>
            </a:extLst>
          </p:cNvPr>
          <p:cNvPicPr>
            <a:picLocks noGrp="1" noChangeAspect="1"/>
          </p:cNvPicPr>
          <p:nvPr>
            <p:ph idx="1"/>
          </p:nvPr>
        </p:nvPicPr>
        <p:blipFill>
          <a:blip r:embed="rId3"/>
          <a:stretch>
            <a:fillRect/>
          </a:stretch>
        </p:blipFill>
        <p:spPr>
          <a:xfrm>
            <a:off x="5823612" y="2442408"/>
            <a:ext cx="2479112" cy="3597441"/>
          </a:xfrm>
        </p:spPr>
      </p:pic>
      <p:pic>
        <p:nvPicPr>
          <p:cNvPr id="5" name="Kép 18" descr="A képen autó, kültéri, teherautó, ülő látható&#10;&#10;Automatikusan generált leírás">
            <a:extLst>
              <a:ext uri="{FF2B5EF4-FFF2-40B4-BE49-F238E27FC236}">
                <a16:creationId xmlns:a16="http://schemas.microsoft.com/office/drawing/2014/main" id="{F80834DD-C452-4FA0-86E8-FA56B39AB7AB}"/>
              </a:ext>
            </a:extLst>
          </p:cNvPr>
          <p:cNvPicPr>
            <a:picLocks noChangeAspect="1"/>
          </p:cNvPicPr>
          <p:nvPr/>
        </p:nvPicPr>
        <p:blipFill>
          <a:blip r:embed="rId4"/>
          <a:stretch>
            <a:fillRect/>
          </a:stretch>
        </p:blipFill>
        <p:spPr>
          <a:xfrm>
            <a:off x="8567059" y="856344"/>
            <a:ext cx="2786743" cy="3715655"/>
          </a:xfrm>
          <a:prstGeom prst="rect">
            <a:avLst/>
          </a:prstGeom>
          <a:noFill/>
          <a:ln cap="flat">
            <a:noFill/>
          </a:ln>
        </p:spPr>
      </p:pic>
      <p:sp>
        <p:nvSpPr>
          <p:cNvPr id="6" name="Szövegdoboz 19">
            <a:extLst>
              <a:ext uri="{FF2B5EF4-FFF2-40B4-BE49-F238E27FC236}">
                <a16:creationId xmlns:a16="http://schemas.microsoft.com/office/drawing/2014/main" id="{1111E3E4-8EA8-46AC-80B6-AA90CA413B0A}"/>
              </a:ext>
            </a:extLst>
          </p:cNvPr>
          <p:cNvSpPr txBox="1"/>
          <p:nvPr/>
        </p:nvSpPr>
        <p:spPr>
          <a:xfrm>
            <a:off x="8567059" y="4731654"/>
            <a:ext cx="2786743" cy="1754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Reggeli szendvicsek a CÉL-Egyesület támogatottjainak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1 hetes nyaralás Kisecseten már 4 éve minden nyáron.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1200" cap="none" spc="0" baseline="0">
              <a:solidFill>
                <a:srgbClr val="000000"/>
              </a:solidFill>
              <a:uFillTx/>
              <a:latin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D7DC84C-264B-4511-B10D-92B41F4EA79E}"/>
              </a:ext>
            </a:extLst>
          </p:cNvPr>
          <p:cNvSpPr txBox="1">
            <a:spLocks noGrp="1"/>
          </p:cNvSpPr>
          <p:nvPr>
            <p:ph type="title"/>
          </p:nvPr>
        </p:nvSpPr>
        <p:spPr/>
        <p:txBody>
          <a:bodyPr/>
          <a:lstStyle/>
          <a:p>
            <a:pPr lvl="0"/>
            <a:r>
              <a:rPr lang="hu-HU"/>
              <a:t>A jótékonyságról</a:t>
            </a:r>
          </a:p>
        </p:txBody>
      </p:sp>
      <p:sp>
        <p:nvSpPr>
          <p:cNvPr id="3" name="Tartalom helye 2">
            <a:extLst>
              <a:ext uri="{FF2B5EF4-FFF2-40B4-BE49-F238E27FC236}">
                <a16:creationId xmlns:a16="http://schemas.microsoft.com/office/drawing/2014/main" id="{FD12DAC7-3430-429D-97BA-5B907518EBDD}"/>
              </a:ext>
            </a:extLst>
          </p:cNvPr>
          <p:cNvSpPr txBox="1">
            <a:spLocks noGrp="1"/>
          </p:cNvSpPr>
          <p:nvPr>
            <p:ph idx="1"/>
          </p:nvPr>
        </p:nvSpPr>
        <p:spPr/>
        <p:txBody>
          <a:bodyPr/>
          <a:lstStyle/>
          <a:p>
            <a:pPr lvl="0"/>
            <a:r>
              <a:rPr lang="hu-HU"/>
              <a:t>Hogy tekintsünk erre a kötelességre?</a:t>
            </a:r>
          </a:p>
          <a:p>
            <a:pPr lvl="0"/>
            <a:r>
              <a:rPr lang="hu-HU"/>
              <a:t>Sokan jótékonykodnak adományokkal. De azt feleslegükből teszik. </a:t>
            </a:r>
          </a:p>
          <a:p>
            <a:pPr lvl="0" algn="just"/>
            <a:r>
              <a:rPr lang="hu-HU"/>
              <a:t>Mélyen nézzünk magunkba, odaadnánk-e, még a leginkább filantrópok is a kabátunkat annak, aki didereg és éhezik és lop? </a:t>
            </a:r>
          </a:p>
          <a:p>
            <a:pPr lvl="0" algn="just"/>
            <a:r>
              <a:rPr lang="hu-HU"/>
              <a:t>A krisztusi előírásokat többen betartanák, ha nem lennének biztosak abban, hogy egy ilyen életvitel valószínűleg az elmegyógyintézetbe juttatna bennünket. Ezt gondoljuk végig…</a:t>
            </a:r>
          </a:p>
          <a:p>
            <a:pPr lvl="0"/>
            <a:endParaRPr lang="hu-HU"/>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AD08A0E-D4A0-4901-BDF3-AAC328956C05}"/>
              </a:ext>
            </a:extLst>
          </p:cNvPr>
          <p:cNvSpPr txBox="1">
            <a:spLocks noGrp="1"/>
          </p:cNvSpPr>
          <p:nvPr>
            <p:ph type="title"/>
          </p:nvPr>
        </p:nvSpPr>
        <p:spPr/>
        <p:txBody>
          <a:bodyPr/>
          <a:lstStyle/>
          <a:p>
            <a:pPr lvl="0"/>
            <a:r>
              <a:rPr lang="hu-HU"/>
              <a:t>A jótékonyságról</a:t>
            </a:r>
          </a:p>
        </p:txBody>
      </p:sp>
      <p:sp>
        <p:nvSpPr>
          <p:cNvPr id="3" name="Tartalom helye 2">
            <a:extLst>
              <a:ext uri="{FF2B5EF4-FFF2-40B4-BE49-F238E27FC236}">
                <a16:creationId xmlns:a16="http://schemas.microsoft.com/office/drawing/2014/main" id="{88A8BEE4-3588-4FE0-99A6-EEB1B584A9E8}"/>
              </a:ext>
            </a:extLst>
          </p:cNvPr>
          <p:cNvSpPr txBox="1">
            <a:spLocks noGrp="1"/>
          </p:cNvSpPr>
          <p:nvPr>
            <p:ph idx="1"/>
          </p:nvPr>
        </p:nvSpPr>
        <p:spPr/>
        <p:txBody>
          <a:bodyPr/>
          <a:lstStyle/>
          <a:p>
            <a:pPr lvl="0" algn="just"/>
            <a:r>
              <a:rPr lang="hu-HU"/>
              <a:t>De milliókat és milliókat költenek minden évben magán és közösségi jótékonykodásra…</a:t>
            </a:r>
          </a:p>
          <a:p>
            <a:pPr lvl="0" algn="just"/>
            <a:r>
              <a:rPr lang="hu-HU"/>
              <a:t>Igen, de ennek a fele hozzáragad azok kezeihez, akikén az átmegy, mielőtt a rászorulók megkapnák. </a:t>
            </a:r>
          </a:p>
          <a:p>
            <a:pPr lvl="0"/>
            <a:r>
              <a:rPr lang="hu-HU"/>
              <a:t>Aztán vannak a hivatalos koldusok, akik túl lusták dolgozni (vagy valakiknek dolgoznak). </a:t>
            </a:r>
          </a:p>
          <a:p>
            <a:pPr lvl="0"/>
            <a:r>
              <a:rPr lang="hu-HU"/>
              <a:t>Így a ténylegesen nyomorban levőkkel nem tesznek semmi jót.</a:t>
            </a:r>
          </a:p>
          <a:p>
            <a:pPr lvl="0"/>
            <a:endParaRPr lang="hu-HU"/>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1D05065-CFD9-470E-9EB7-DEE415DD04CC}"/>
              </a:ext>
            </a:extLst>
          </p:cNvPr>
          <p:cNvSpPr txBox="1">
            <a:spLocks noGrp="1"/>
          </p:cNvSpPr>
          <p:nvPr>
            <p:ph type="title"/>
          </p:nvPr>
        </p:nvSpPr>
        <p:spPr/>
        <p:txBody>
          <a:bodyPr/>
          <a:lstStyle/>
          <a:p>
            <a:pPr lvl="0"/>
            <a:r>
              <a:rPr lang="hu-HU"/>
              <a:t>Mi a megoldás?</a:t>
            </a:r>
          </a:p>
        </p:txBody>
      </p:sp>
      <p:sp>
        <p:nvSpPr>
          <p:cNvPr id="3" name="Tartalom helye 2">
            <a:extLst>
              <a:ext uri="{FF2B5EF4-FFF2-40B4-BE49-F238E27FC236}">
                <a16:creationId xmlns:a16="http://schemas.microsoft.com/office/drawing/2014/main" id="{69A9EC7F-CC2E-4A37-B9D3-27417778F225}"/>
              </a:ext>
            </a:extLst>
          </p:cNvPr>
          <p:cNvSpPr txBox="1">
            <a:spLocks noGrp="1"/>
          </p:cNvSpPr>
          <p:nvPr>
            <p:ph idx="1"/>
          </p:nvPr>
        </p:nvSpPr>
        <p:spPr>
          <a:xfrm>
            <a:off x="1295403" y="2556927"/>
            <a:ext cx="9737555" cy="3318933"/>
          </a:xfrm>
        </p:spPr>
        <p:txBody>
          <a:bodyPr/>
          <a:lstStyle/>
          <a:p>
            <a:pPr lvl="0">
              <a:lnSpc>
                <a:spcPct val="90000"/>
              </a:lnSpc>
            </a:pPr>
            <a:r>
              <a:rPr lang="hu-HU" sz="2000"/>
              <a:t>Cselekvés egyénileg, nem pedig együttesen. </a:t>
            </a:r>
          </a:p>
          <a:p>
            <a:pPr marL="0" lvl="0" indent="0">
              <a:lnSpc>
                <a:spcPct val="90000"/>
              </a:lnSpc>
              <a:buNone/>
            </a:pPr>
            <a:r>
              <a:rPr lang="hu-HU" sz="2000"/>
              <a:t>Az északi buddhisták szabályainak követése:</a:t>
            </a:r>
          </a:p>
          <a:p>
            <a:pPr lvl="0">
              <a:lnSpc>
                <a:spcPct val="90000"/>
              </a:lnSpc>
            </a:pPr>
            <a:r>
              <a:rPr lang="hu-HU" sz="2000" b="1"/>
              <a:t>soha ne tegyél ételt az éhes ember szájába egy másik ember kezével. (közvetett úton)</a:t>
            </a:r>
          </a:p>
          <a:p>
            <a:pPr lvl="0" algn="just">
              <a:lnSpc>
                <a:spcPct val="90000"/>
              </a:lnSpc>
            </a:pPr>
            <a:r>
              <a:rPr lang="hu-HU" sz="2000" b="1"/>
              <a:t>soha ne engedd, hogy egy 3. személy árnyéka kerüljön közéd és adományod címzettjei közé.</a:t>
            </a:r>
          </a:p>
          <a:p>
            <a:pPr lvl="0">
              <a:lnSpc>
                <a:spcPct val="90000"/>
              </a:lnSpc>
            </a:pPr>
            <a:r>
              <a:rPr lang="hu-HU" sz="2000" b="1"/>
              <a:t>soha ne adj időt a napnak, hogy felszárítsa a könnyet mielőtt letörölted azt. (cselekedj azonnal)</a:t>
            </a:r>
          </a:p>
          <a:p>
            <a:pPr lvl="0">
              <a:lnSpc>
                <a:spcPct val="90000"/>
              </a:lnSpc>
            </a:pPr>
            <a:r>
              <a:rPr lang="hu-HU" sz="2000" b="1"/>
              <a:t>soha ne adj pénzt a szolgádon keresztül, mert veszíteni fog a hatékonyságából.</a:t>
            </a:r>
          </a:p>
          <a:p>
            <a:pPr lvl="0">
              <a:lnSpc>
                <a:spcPct val="90000"/>
              </a:lnSpc>
            </a:pPr>
            <a:endParaRPr lang="hu-HU" sz="2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8E82C15-8DFB-411C-8C16-C3D0825997EE}"/>
              </a:ext>
            </a:extLst>
          </p:cNvPr>
          <p:cNvSpPr txBox="1">
            <a:spLocks noGrp="1"/>
          </p:cNvSpPr>
          <p:nvPr>
            <p:ph type="title"/>
          </p:nvPr>
        </p:nvSpPr>
        <p:spPr/>
        <p:txBody>
          <a:bodyPr/>
          <a:lstStyle/>
          <a:p>
            <a:pPr lvl="0"/>
            <a:r>
              <a:rPr lang="hu-HU"/>
              <a:t>Összefoglalva</a:t>
            </a:r>
          </a:p>
        </p:txBody>
      </p:sp>
      <p:sp>
        <p:nvSpPr>
          <p:cNvPr id="3" name="Tartalom helye 2">
            <a:extLst>
              <a:ext uri="{FF2B5EF4-FFF2-40B4-BE49-F238E27FC236}">
                <a16:creationId xmlns:a16="http://schemas.microsoft.com/office/drawing/2014/main" id="{B343CD47-E685-4812-9BB2-F818F6082B0B}"/>
              </a:ext>
            </a:extLst>
          </p:cNvPr>
          <p:cNvSpPr txBox="1">
            <a:spLocks noGrp="1"/>
          </p:cNvSpPr>
          <p:nvPr>
            <p:ph idx="1"/>
          </p:nvPr>
        </p:nvSpPr>
        <p:spPr/>
        <p:txBody>
          <a:bodyPr/>
          <a:lstStyle/>
          <a:p>
            <a:pPr lvl="0" algn="just"/>
            <a:r>
              <a:rPr lang="hu-HU"/>
              <a:t>Lényeg a személyes erőfeszítés másokért, a személyes könyörületesség és kedvesség, a személyes együttérzés azokkal, akik szenvednek. </a:t>
            </a:r>
          </a:p>
          <a:p>
            <a:pPr lvl="0" algn="just"/>
            <a:r>
              <a:rPr lang="hu-HU"/>
              <a:t>Nem hiszünk abban, hogy pénzt adnak más ember vagy szervezet kezén keresztül. </a:t>
            </a:r>
          </a:p>
          <a:p>
            <a:pPr lvl="0" algn="just"/>
            <a:r>
              <a:rPr lang="hu-HU"/>
              <a:t>Hiszünk a lélek éhségének enyhítésében, legalább annyira, mint az éhes gyomoréban.</a:t>
            </a:r>
          </a:p>
          <a:p>
            <a:pPr lvl="0"/>
            <a:endParaRPr lang="hu-HU"/>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809169-9FEC-4903-9EAF-3DF853C81442}"/>
              </a:ext>
            </a:extLst>
          </p:cNvPr>
          <p:cNvSpPr txBox="1">
            <a:spLocks noGrp="1"/>
          </p:cNvSpPr>
          <p:nvPr>
            <p:ph type="title"/>
          </p:nvPr>
        </p:nvSpPr>
        <p:spPr/>
        <p:txBody>
          <a:bodyPr/>
          <a:lstStyle/>
          <a:p>
            <a:pPr lvl="0"/>
            <a:r>
              <a:rPr lang="hu-HU"/>
              <a:t>Aktuális adomány gyűjtésünk </a:t>
            </a:r>
          </a:p>
        </p:txBody>
      </p:sp>
      <p:pic>
        <p:nvPicPr>
          <p:cNvPr id="3" name="Tartalom helye 4" descr="A képen megjelenítés, étel, sok, teljes látható&#10;&#10;Automatikusan generált leírás">
            <a:extLst>
              <a:ext uri="{FF2B5EF4-FFF2-40B4-BE49-F238E27FC236}">
                <a16:creationId xmlns:a16="http://schemas.microsoft.com/office/drawing/2014/main" id="{9140395D-E32C-4743-B198-78926A918761}"/>
              </a:ext>
            </a:extLst>
          </p:cNvPr>
          <p:cNvPicPr>
            <a:picLocks noGrp="1" noChangeAspect="1"/>
          </p:cNvPicPr>
          <p:nvPr>
            <p:ph idx="1"/>
          </p:nvPr>
        </p:nvPicPr>
        <p:blipFill>
          <a:blip r:embed="rId2"/>
          <a:stretch>
            <a:fillRect/>
          </a:stretch>
        </p:blipFill>
        <p:spPr>
          <a:xfrm>
            <a:off x="818653" y="2090053"/>
            <a:ext cx="6743288" cy="3869914"/>
          </a:xfrm>
        </p:spPr>
      </p:pic>
      <p:sp>
        <p:nvSpPr>
          <p:cNvPr id="4" name="Szövegdoboz 11">
            <a:extLst>
              <a:ext uri="{FF2B5EF4-FFF2-40B4-BE49-F238E27FC236}">
                <a16:creationId xmlns:a16="http://schemas.microsoft.com/office/drawing/2014/main" id="{2A80FEB6-72CA-4308-96FF-817F17143F2A}"/>
              </a:ext>
            </a:extLst>
          </p:cNvPr>
          <p:cNvSpPr txBox="1"/>
          <p:nvPr/>
        </p:nvSpPr>
        <p:spPr>
          <a:xfrm>
            <a:off x="7678061" y="2583545"/>
            <a:ext cx="3846286"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Macit minden gyereknek karácsonyra…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Csenyétén 250 gyermek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Fulókércsen 200 gyermek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hu-HU" sz="1800" b="0" i="0" u="none" strike="noStrike" kern="1200" cap="none" spc="0" baseline="0">
              <a:solidFill>
                <a:srgbClr val="000000"/>
              </a:solidFill>
              <a:uFillTx/>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Cím 4">
            <a:extLst>
              <a:ext uri="{FF2B5EF4-FFF2-40B4-BE49-F238E27FC236}">
                <a16:creationId xmlns:a16="http://schemas.microsoft.com/office/drawing/2014/main" id="{F8B040C6-75D1-4035-A041-7CEF431D9C66}"/>
              </a:ext>
            </a:extLst>
          </p:cNvPr>
          <p:cNvSpPr txBox="1">
            <a:spLocks noGrp="1"/>
          </p:cNvSpPr>
          <p:nvPr>
            <p:ph type="title"/>
          </p:nvPr>
        </p:nvSpPr>
        <p:spPr/>
        <p:txBody>
          <a:bodyPr/>
          <a:lstStyle/>
          <a:p>
            <a:pPr lvl="0"/>
            <a:r>
              <a:rPr lang="hu-HU"/>
              <a:t>A teozófia mint napi gyakorlat és életelv</a:t>
            </a:r>
          </a:p>
        </p:txBody>
      </p:sp>
      <p:sp>
        <p:nvSpPr>
          <p:cNvPr id="3" name="Tartalom helye 5">
            <a:extLst>
              <a:ext uri="{FF2B5EF4-FFF2-40B4-BE49-F238E27FC236}">
                <a16:creationId xmlns:a16="http://schemas.microsoft.com/office/drawing/2014/main" id="{3C297CC7-23B1-4FA0-83D9-856722614C22}"/>
              </a:ext>
            </a:extLst>
          </p:cNvPr>
          <p:cNvSpPr txBox="1">
            <a:spLocks noGrp="1"/>
          </p:cNvSpPr>
          <p:nvPr>
            <p:ph idx="1"/>
          </p:nvPr>
        </p:nvSpPr>
        <p:spPr/>
        <p:txBody>
          <a:bodyPr/>
          <a:lstStyle/>
          <a:p>
            <a:pPr lvl="0">
              <a:lnSpc>
                <a:spcPct val="90000"/>
              </a:lnSpc>
            </a:pPr>
            <a:r>
              <a:rPr lang="hu-HU"/>
              <a:t>Nem pusztán elvont gondolatok és elméletek - útmutatás a napi életvitelhez</a:t>
            </a:r>
          </a:p>
          <a:p>
            <a:pPr lvl="0">
              <a:lnSpc>
                <a:spcPct val="90000"/>
              </a:lnSpc>
            </a:pPr>
            <a:r>
              <a:rPr lang="hu-HU" b="1"/>
              <a:t>Alapelvek rendszerét adja</a:t>
            </a:r>
            <a:r>
              <a:rPr lang="hu-HU"/>
              <a:t>, melyet intuíciójára, lelkiismeretére és saját törekvéseire építve minden teozófusnak önmagára kell értelmeznie. </a:t>
            </a:r>
          </a:p>
          <a:p>
            <a:pPr lvl="0">
              <a:lnSpc>
                <a:spcPct val="90000"/>
              </a:lnSpc>
            </a:pPr>
            <a:r>
              <a:rPr lang="hu-HU"/>
              <a:t>„Kitartóan dolgozzatok önmagatok megváltásáért...” (Buddha) Ugyanez a teozófus hozzáállása is.  A tanítások adnak útmutatást, de </a:t>
            </a:r>
            <a:r>
              <a:rPr lang="hu-HU" b="1"/>
              <a:t>a gyakorlati alkalmazásuk már a mi felelősségünk</a:t>
            </a:r>
            <a:r>
              <a:rPr lang="hu-HU"/>
              <a:t>.</a:t>
            </a:r>
          </a:p>
          <a:p>
            <a:pPr lvl="0">
              <a:lnSpc>
                <a:spcPct val="90000"/>
              </a:lnSpc>
            </a:pPr>
            <a:r>
              <a:rPr lang="hu-HU"/>
              <a:t>A </a:t>
            </a:r>
            <a:r>
              <a:rPr lang="hu-HU" b="1"/>
              <a:t>hozzáállás fontos</a:t>
            </a:r>
            <a:r>
              <a:rPr lang="hu-HU"/>
              <a:t>, amit közvetit. Megmutatja helyünket a világban és az ebből következő életmódot.</a:t>
            </a:r>
          </a:p>
          <a:p>
            <a:pPr lvl="0">
              <a:lnSpc>
                <a:spcPct val="90000"/>
              </a:lnSpc>
            </a:pPr>
            <a:endParaRPr lang="hu-HU"/>
          </a:p>
          <a:p>
            <a:pPr lvl="0">
              <a:lnSpc>
                <a:spcPct val="90000"/>
              </a:lnSpc>
            </a:pPr>
            <a:endParaRPr lang="hu-HU"/>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42">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98F4837-EF5C-4872-A01E-8D05A992C4AF}"/>
              </a:ext>
            </a:extLst>
          </p:cNvPr>
          <p:cNvSpPr txBox="1">
            <a:spLocks noGrp="1"/>
          </p:cNvSpPr>
          <p:nvPr>
            <p:ph type="title"/>
          </p:nvPr>
        </p:nvSpPr>
        <p:spPr/>
        <p:txBody>
          <a:bodyPr/>
          <a:lstStyle/>
          <a:p>
            <a:pPr lvl="0"/>
            <a:r>
              <a:rPr lang="hu-HU"/>
              <a:t>Teozófia a nagyközönség számára</a:t>
            </a:r>
          </a:p>
        </p:txBody>
      </p:sp>
      <p:sp>
        <p:nvSpPr>
          <p:cNvPr id="3" name="Tartalom helye 2">
            <a:extLst>
              <a:ext uri="{FF2B5EF4-FFF2-40B4-BE49-F238E27FC236}">
                <a16:creationId xmlns:a16="http://schemas.microsoft.com/office/drawing/2014/main" id="{E9294DDD-6EED-425E-8163-55EF98D0D89C}"/>
              </a:ext>
            </a:extLst>
          </p:cNvPr>
          <p:cNvSpPr txBox="1">
            <a:spLocks noGrp="1"/>
          </p:cNvSpPr>
          <p:nvPr>
            <p:ph idx="1"/>
          </p:nvPr>
        </p:nvSpPr>
        <p:spPr/>
        <p:txBody>
          <a:bodyPr/>
          <a:lstStyle/>
          <a:p>
            <a:pPr lvl="0" algn="just">
              <a:lnSpc>
                <a:spcPct val="90000"/>
              </a:lnSpc>
            </a:pPr>
            <a:r>
              <a:rPr lang="hu-HU" sz="2200"/>
              <a:t>A teozófiai legfontosabb feladata </a:t>
            </a:r>
            <a:r>
              <a:rPr lang="hu-HU" sz="2200" b="1">
                <a:highlight>
                  <a:srgbClr val="FFFF00"/>
                </a:highlight>
              </a:rPr>
              <a:t>átadni a tömegek számára, hogy lehetetlen megmenekülnie az embernek saját cselekedetei következménye elől.</a:t>
            </a:r>
          </a:p>
          <a:p>
            <a:pPr lvl="0" algn="just">
              <a:lnSpc>
                <a:spcPct val="90000"/>
              </a:lnSpc>
            </a:pPr>
            <a:r>
              <a:rPr lang="hu-HU" sz="2200"/>
              <a:t>A teozófus feladata pedig a tanulmányozás és a tanítások megértése, hogy másokat tanítani tudjon, rámutatni a téves elképzelésekre. Hogy elmagyarázzák másoknak, hogy mik a tetteik következménye.</a:t>
            </a:r>
          </a:p>
          <a:p>
            <a:pPr lvl="0" algn="just">
              <a:lnSpc>
                <a:spcPct val="90000"/>
              </a:lnSpc>
            </a:pPr>
            <a:r>
              <a:rPr lang="hu-HU" sz="2200"/>
              <a:t>Ez gyakorlati haszon? Igen, mert egy jó könyv gondolattáplálékot ad, megerősíti és megtisztítja az elmét. Lehetővé teszi, hogy felfogják az igazságokat, amiket homályosan éreztek, de nem tudtak megfogalmazni. Tehát egy könyv is tehet alapvetően jót. Ez a gyakorlati haszna.</a:t>
            </a:r>
          </a:p>
          <a:p>
            <a:pPr lvl="0">
              <a:lnSpc>
                <a:spcPct val="90000"/>
              </a:lnSpc>
            </a:pPr>
            <a:endParaRPr lang="hu-HU" sz="22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9833BD5-440C-42B5-89D9-734DA2EE0083}"/>
              </a:ext>
            </a:extLst>
          </p:cNvPr>
          <p:cNvSpPr txBox="1">
            <a:spLocks noGrp="1"/>
          </p:cNvSpPr>
          <p:nvPr>
            <p:ph type="title"/>
          </p:nvPr>
        </p:nvSpPr>
        <p:spPr/>
        <p:txBody>
          <a:bodyPr/>
          <a:lstStyle/>
          <a:p>
            <a:pPr lvl="0"/>
            <a:r>
              <a:rPr lang="hu-HU"/>
              <a:t>A lélek éhségének enyhítése</a:t>
            </a:r>
          </a:p>
        </p:txBody>
      </p:sp>
      <p:pic>
        <p:nvPicPr>
          <p:cNvPr id="3" name="Picture 2" descr="E:\Dokumentumok\Képek\2008_03_22\Dénes konf.3.JPG">
            <a:extLst>
              <a:ext uri="{FF2B5EF4-FFF2-40B4-BE49-F238E27FC236}">
                <a16:creationId xmlns:a16="http://schemas.microsoft.com/office/drawing/2014/main" id="{6F19B861-5EEF-4F76-B166-82C4FC1D9BB7}"/>
              </a:ext>
            </a:extLst>
          </p:cNvPr>
          <p:cNvPicPr>
            <a:picLocks noGrp="1" noChangeAspect="1"/>
          </p:cNvPicPr>
          <p:nvPr>
            <p:ph idx="1"/>
          </p:nvPr>
        </p:nvPicPr>
        <p:blipFill>
          <a:blip r:embed="rId2"/>
          <a:srcRect/>
          <a:stretch>
            <a:fillRect/>
          </a:stretch>
        </p:blipFill>
        <p:spPr>
          <a:xfrm>
            <a:off x="1161141" y="2456544"/>
            <a:ext cx="5007428" cy="3755568"/>
          </a:xfrm>
        </p:spPr>
      </p:pic>
      <p:pic>
        <p:nvPicPr>
          <p:cNvPr id="4" name="Picture 4" descr="E:\Dokumentumok\Képek\2011_06_05\Vásárisokadalom.JPG">
            <a:extLst>
              <a:ext uri="{FF2B5EF4-FFF2-40B4-BE49-F238E27FC236}">
                <a16:creationId xmlns:a16="http://schemas.microsoft.com/office/drawing/2014/main" id="{30BBAA1D-AD32-4655-A66B-FEB10F6F7345}"/>
              </a:ext>
            </a:extLst>
          </p:cNvPr>
          <p:cNvPicPr>
            <a:picLocks noChangeAspect="1"/>
          </p:cNvPicPr>
          <p:nvPr/>
        </p:nvPicPr>
        <p:blipFill>
          <a:blip r:embed="rId3"/>
          <a:srcRect/>
          <a:stretch>
            <a:fillRect/>
          </a:stretch>
        </p:blipFill>
        <p:spPr>
          <a:xfrm>
            <a:off x="6313986" y="2456544"/>
            <a:ext cx="5007428" cy="3755568"/>
          </a:xfrm>
          <a:prstGeom prst="rect">
            <a:avLst/>
          </a:prstGeom>
          <a:noFill/>
          <a:ln cap="flat">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32E8103-93D6-463D-8A57-44EBDEF9B4F6}"/>
              </a:ext>
            </a:extLst>
          </p:cNvPr>
          <p:cNvSpPr txBox="1">
            <a:spLocks noGrp="1"/>
          </p:cNvSpPr>
          <p:nvPr>
            <p:ph type="title"/>
          </p:nvPr>
        </p:nvSpPr>
        <p:spPr>
          <a:xfrm>
            <a:off x="1034149" y="982129"/>
            <a:ext cx="10316023" cy="1303870"/>
          </a:xfrm>
        </p:spPr>
        <p:txBody>
          <a:bodyPr/>
          <a:lstStyle/>
          <a:p>
            <a:pPr lvl="0"/>
            <a:r>
              <a:rPr lang="hu-HU" sz="4000"/>
              <a:t>Amit a teozófusnak mindenekelőtt tennie kell…</a:t>
            </a:r>
          </a:p>
        </p:txBody>
      </p:sp>
      <p:sp>
        <p:nvSpPr>
          <p:cNvPr id="3" name="Tartalom helye 2">
            <a:extLst>
              <a:ext uri="{FF2B5EF4-FFF2-40B4-BE49-F238E27FC236}">
                <a16:creationId xmlns:a16="http://schemas.microsoft.com/office/drawing/2014/main" id="{57A19325-7255-40D5-9549-C6F5A360FA35}"/>
              </a:ext>
            </a:extLst>
          </p:cNvPr>
          <p:cNvSpPr txBox="1">
            <a:spLocks noGrp="1"/>
          </p:cNvSpPr>
          <p:nvPr>
            <p:ph idx="1"/>
          </p:nvPr>
        </p:nvSpPr>
        <p:spPr>
          <a:xfrm>
            <a:off x="1034140" y="2452914"/>
            <a:ext cx="10316023" cy="4093028"/>
          </a:xfrm>
        </p:spPr>
        <p:txBody>
          <a:bodyPr/>
          <a:lstStyle/>
          <a:p>
            <a:pPr lvl="0" algn="just">
              <a:lnSpc>
                <a:spcPct val="80000"/>
              </a:lnSpc>
            </a:pPr>
            <a:r>
              <a:rPr lang="hu-HU" sz="2000"/>
              <a:t>… hogy elfeledkezik a személyiségéről… </a:t>
            </a:r>
          </a:p>
          <a:p>
            <a:pPr lvl="0" algn="just">
              <a:lnSpc>
                <a:spcPct val="80000"/>
              </a:lnSpc>
            </a:pPr>
            <a:r>
              <a:rPr lang="hu-HU" sz="2000"/>
              <a:t>Munkáját ingyen adja, sok esetben pénzt is, jótékonyságot önállóan végezve a buddhista elvek szerint.</a:t>
            </a:r>
          </a:p>
          <a:p>
            <a:pPr lvl="0" algn="just">
              <a:lnSpc>
                <a:spcPct val="80000"/>
              </a:lnSpc>
            </a:pPr>
            <a:r>
              <a:rPr lang="hu-HU" sz="2000"/>
              <a:t>A teozófusnak legalább annak a néhány embernek a javáért kell dolgoznia, akiknek szüksége van a segítségére, ha már nem képes az egész emberiségért fáradozni, és így a teozófia ügyének előrehaladásán kell dolgoznia. </a:t>
            </a:r>
          </a:p>
          <a:p>
            <a:pPr lvl="0" algn="just">
              <a:lnSpc>
                <a:spcPct val="80000"/>
              </a:lnSpc>
            </a:pPr>
            <a:r>
              <a:rPr lang="hu-HU" sz="2000"/>
              <a:t>Senkitől sem kívánják, hogy többet adjon, mint amennyije van, legyen szó akár odaadásról, időről, munkáról vagy pénzről.</a:t>
            </a:r>
          </a:p>
          <a:p>
            <a:pPr lvl="0" algn="just">
              <a:lnSpc>
                <a:spcPct val="80000"/>
              </a:lnSpc>
            </a:pPr>
            <a:r>
              <a:rPr lang="hu-HU" sz="2000"/>
              <a:t>Egy tag nem tulajdoníthat nagy értéket saját személyes fejlődésének vagy szaktudásának teozófiai tanulmányai során, inkább arra kell készülnie, hogy annyi emberbaráti munkát végezzen el, amennyi erejéből telik. </a:t>
            </a:r>
          </a:p>
          <a:p>
            <a:pPr lvl="0" algn="just">
              <a:lnSpc>
                <a:spcPct val="80000"/>
              </a:lnSpc>
            </a:pPr>
            <a:r>
              <a:rPr lang="hu-HU" sz="2000"/>
              <a:t>Személyes hiúság, világi előnyök, büszkeség – nem kívánatos.</a:t>
            </a:r>
          </a:p>
          <a:p>
            <a:pPr lvl="0">
              <a:lnSpc>
                <a:spcPct val="80000"/>
              </a:lnSpc>
            </a:pPr>
            <a:endParaRPr lang="hu-HU" sz="2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4CDA46F-2AAB-4C2A-8F04-C87C339AD6DE}"/>
              </a:ext>
            </a:extLst>
          </p:cNvPr>
          <p:cNvSpPr txBox="1">
            <a:spLocks noGrp="1"/>
          </p:cNvSpPr>
          <p:nvPr>
            <p:ph type="title"/>
          </p:nvPr>
        </p:nvSpPr>
        <p:spPr/>
        <p:txBody>
          <a:bodyPr/>
          <a:lstStyle/>
          <a:p>
            <a:pPr lvl="0"/>
            <a:r>
              <a:rPr lang="hu-HU"/>
              <a:t>Jelenlegi célunk</a:t>
            </a:r>
          </a:p>
        </p:txBody>
      </p:sp>
      <p:sp>
        <p:nvSpPr>
          <p:cNvPr id="3" name="Tartalom helye 2">
            <a:extLst>
              <a:ext uri="{FF2B5EF4-FFF2-40B4-BE49-F238E27FC236}">
                <a16:creationId xmlns:a16="http://schemas.microsoft.com/office/drawing/2014/main" id="{F0670CF7-5FA5-416B-819D-73DCA9DD9783}"/>
              </a:ext>
            </a:extLst>
          </p:cNvPr>
          <p:cNvSpPr txBox="1">
            <a:spLocks noGrp="1"/>
          </p:cNvSpPr>
          <p:nvPr>
            <p:ph idx="1"/>
          </p:nvPr>
        </p:nvSpPr>
        <p:spPr/>
        <p:txBody>
          <a:bodyPr/>
          <a:lstStyle/>
          <a:p>
            <a:pPr lvl="0" algn="just"/>
            <a:r>
              <a:rPr lang="hu-HU">
                <a:solidFill>
                  <a:srgbClr val="FF0000"/>
                </a:solidFill>
              </a:rPr>
              <a:t>M</a:t>
            </a:r>
            <a:r>
              <a:rPr lang="hu-HU" b="1">
                <a:solidFill>
                  <a:srgbClr val="FF0000"/>
                </a:solidFill>
              </a:rPr>
              <a:t>agok ültetése az emberek szívébe, amik időben majd kihajtanak és kedvezőbb körülmények esetén elvezetnek egy magasabb minőségbe, több boldogságot hozva a tömegeknek.</a:t>
            </a:r>
          </a:p>
        </p:txBody>
      </p:sp>
      <p:pic>
        <p:nvPicPr>
          <p:cNvPr id="4" name="Kép 4" descr="A képen személy, állat, tartás, kéz látható&#10;&#10;Automatikusan generált leírás">
            <a:extLst>
              <a:ext uri="{FF2B5EF4-FFF2-40B4-BE49-F238E27FC236}">
                <a16:creationId xmlns:a16="http://schemas.microsoft.com/office/drawing/2014/main" id="{C676850D-BDF6-417A-B34E-100B40DD4408}"/>
              </a:ext>
            </a:extLst>
          </p:cNvPr>
          <p:cNvPicPr>
            <a:picLocks noChangeAspect="1"/>
          </p:cNvPicPr>
          <p:nvPr/>
        </p:nvPicPr>
        <p:blipFill>
          <a:blip r:embed="rId2"/>
          <a:stretch>
            <a:fillRect/>
          </a:stretch>
        </p:blipFill>
        <p:spPr>
          <a:xfrm>
            <a:off x="918030" y="3759198"/>
            <a:ext cx="3215085" cy="2387589"/>
          </a:xfrm>
          <a:prstGeom prst="rect">
            <a:avLst/>
          </a:prstGeom>
          <a:noFill/>
          <a:ln cap="flat">
            <a:noFill/>
          </a:ln>
        </p:spPr>
      </p:pic>
      <p:pic>
        <p:nvPicPr>
          <p:cNvPr id="5" name="Kép 6" descr="A képen beltéri, tányér, asztal, csésze látható&#10;&#10;Automatikusan generált leírás">
            <a:extLst>
              <a:ext uri="{FF2B5EF4-FFF2-40B4-BE49-F238E27FC236}">
                <a16:creationId xmlns:a16="http://schemas.microsoft.com/office/drawing/2014/main" id="{AE5DD759-CDB9-46CD-8715-A93958A61A38}"/>
              </a:ext>
            </a:extLst>
          </p:cNvPr>
          <p:cNvPicPr>
            <a:picLocks noChangeAspect="1"/>
          </p:cNvPicPr>
          <p:nvPr/>
        </p:nvPicPr>
        <p:blipFill>
          <a:blip r:embed="rId3"/>
          <a:stretch>
            <a:fillRect/>
          </a:stretch>
        </p:blipFill>
        <p:spPr>
          <a:xfrm>
            <a:off x="4317046" y="3797695"/>
            <a:ext cx="3674900" cy="2310597"/>
          </a:xfrm>
          <a:prstGeom prst="rect">
            <a:avLst/>
          </a:prstGeom>
          <a:noFill/>
          <a:ln cap="flat">
            <a:noFill/>
          </a:ln>
        </p:spPr>
      </p:pic>
      <p:pic>
        <p:nvPicPr>
          <p:cNvPr id="6" name="Kép 8" descr="A képen fű, növény, kültéri, széna látható&#10;&#10;Automatikusan generált leírás">
            <a:extLst>
              <a:ext uri="{FF2B5EF4-FFF2-40B4-BE49-F238E27FC236}">
                <a16:creationId xmlns:a16="http://schemas.microsoft.com/office/drawing/2014/main" id="{A3DE1D0D-D888-4743-BC0B-3148CC861FE3}"/>
              </a:ext>
            </a:extLst>
          </p:cNvPr>
          <p:cNvPicPr>
            <a:picLocks noChangeAspect="1"/>
          </p:cNvPicPr>
          <p:nvPr/>
        </p:nvPicPr>
        <p:blipFill>
          <a:blip r:embed="rId4"/>
          <a:stretch>
            <a:fillRect/>
          </a:stretch>
        </p:blipFill>
        <p:spPr>
          <a:xfrm>
            <a:off x="8175897" y="3778757"/>
            <a:ext cx="3215085" cy="2411309"/>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C21A47A-E4E8-467F-BDA4-1B57A66294DC}"/>
              </a:ext>
            </a:extLst>
          </p:cNvPr>
          <p:cNvSpPr txBox="1">
            <a:spLocks noGrp="1"/>
          </p:cNvSpPr>
          <p:nvPr>
            <p:ph type="title"/>
          </p:nvPr>
        </p:nvSpPr>
        <p:spPr/>
        <p:txBody>
          <a:bodyPr/>
          <a:lstStyle/>
          <a:p>
            <a:pPr lvl="0"/>
            <a:br>
              <a:rPr lang="hu-HU" sz="3600"/>
            </a:br>
            <a:r>
              <a:rPr lang="hu-HU" sz="3600"/>
              <a:t>„Teozófus az, aki cselekszi a teozófiát”. </a:t>
            </a:r>
            <a:br>
              <a:rPr lang="hu-HU" sz="3600"/>
            </a:br>
            <a:endParaRPr lang="hu-HU" sz="3600"/>
          </a:p>
        </p:txBody>
      </p:sp>
      <p:sp>
        <p:nvSpPr>
          <p:cNvPr id="3" name="Tartalom helye 2">
            <a:extLst>
              <a:ext uri="{FF2B5EF4-FFF2-40B4-BE49-F238E27FC236}">
                <a16:creationId xmlns:a16="http://schemas.microsoft.com/office/drawing/2014/main" id="{B4F2CAA3-B0B5-4EE7-B5C1-F6BC4E5FD30D}"/>
              </a:ext>
            </a:extLst>
          </p:cNvPr>
          <p:cNvSpPr txBox="1">
            <a:spLocks noGrp="1"/>
          </p:cNvSpPr>
          <p:nvPr>
            <p:ph idx="1"/>
          </p:nvPr>
        </p:nvSpPr>
        <p:spPr/>
        <p:txBody>
          <a:bodyPr/>
          <a:lstStyle/>
          <a:p>
            <a:pPr lvl="0"/>
            <a:r>
              <a:rPr lang="hu-HU" b="1"/>
              <a:t>A teozófia nem olyasmi, amiben hinni, hanem amit tenni kell – vagyis leginkább az, amit élni kell.</a:t>
            </a:r>
            <a:endParaRPr lang="hu-HU"/>
          </a:p>
          <a:p>
            <a:pPr lvl="0"/>
            <a:r>
              <a:rPr lang="hu-HU"/>
              <a:t>A Teozófia Társulat nem követeli meg dogmák elismerését. A Társulat egyetlen tagja sem köteles hinni egyetlen olyan eszmében sem, amit a teozófia tárgykörébe tartozónak neveznek. (Kivétel a testvériség eszméje.) Ezek az elvek hozzáférhetőek. A tagokra tartozik, hogy megértik és alkalmazzák-e azokat saját egyéni ügyeikben.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2121FDE-3385-4FB1-9EE4-367D14D57C07}"/>
              </a:ext>
            </a:extLst>
          </p:cNvPr>
          <p:cNvSpPr txBox="1">
            <a:spLocks noGrp="1"/>
          </p:cNvSpPr>
          <p:nvPr>
            <p:ph type="title"/>
          </p:nvPr>
        </p:nvSpPr>
        <p:spPr/>
        <p:txBody>
          <a:bodyPr/>
          <a:lstStyle/>
          <a:p>
            <a:pPr lvl="0"/>
            <a:r>
              <a:rPr lang="hu-HU" sz="3600"/>
              <a:t>A gondolatszabadság elve</a:t>
            </a:r>
            <a:br>
              <a:rPr lang="hu-HU" sz="3600"/>
            </a:br>
            <a:endParaRPr lang="hu-HU" sz="3600"/>
          </a:p>
        </p:txBody>
      </p:sp>
      <p:sp>
        <p:nvSpPr>
          <p:cNvPr id="3" name="Tartalom helye 2">
            <a:extLst>
              <a:ext uri="{FF2B5EF4-FFF2-40B4-BE49-F238E27FC236}">
                <a16:creationId xmlns:a16="http://schemas.microsoft.com/office/drawing/2014/main" id="{D9A9863E-AA78-4952-8D39-2D7AE4E05911}"/>
              </a:ext>
            </a:extLst>
          </p:cNvPr>
          <p:cNvSpPr txBox="1">
            <a:spLocks noGrp="1"/>
          </p:cNvSpPr>
          <p:nvPr>
            <p:ph idx="1"/>
          </p:nvPr>
        </p:nvSpPr>
        <p:spPr/>
        <p:txBody>
          <a:bodyPr/>
          <a:lstStyle/>
          <a:p>
            <a:pPr lvl="0"/>
            <a:r>
              <a:rPr lang="hu-HU"/>
              <a:t>A </a:t>
            </a:r>
            <a:r>
              <a:rPr lang="hu-HU" b="1"/>
              <a:t>teozófiai világképnek kihatása, következménye van</a:t>
            </a:r>
            <a:r>
              <a:rPr lang="hu-HU"/>
              <a:t> korunk valamennyi erkölcsi és társadalmi kérdéshez való </a:t>
            </a:r>
            <a:r>
              <a:rPr lang="hu-HU" b="1"/>
              <a:t>hozzáállására, de nem kényszerít valamely nézőpont elfogadására egyikben sem.</a:t>
            </a:r>
            <a:r>
              <a:rPr lang="hu-HU"/>
              <a:t> </a:t>
            </a:r>
            <a:r>
              <a:rPr lang="hu-HU" b="1"/>
              <a:t>Megadja a hátteret ezek megfontolásához, de nem írja elő, milyen álláspontra helyezkedjen az egyén.</a:t>
            </a:r>
            <a:r>
              <a:rPr lang="hu-HU"/>
              <a:t> </a:t>
            </a:r>
          </a:p>
          <a:p>
            <a:pPr lvl="0"/>
            <a:r>
              <a:rPr lang="hu-HU"/>
              <a:t>Teozófusokként kötelesek vagyunk a testvériség szellemében tiszteletben tartani mások jogát arra, hogy a miénktől eltérő nézeteket valljanak.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41CD566-F11F-4885-8DCB-EBC36D3C6B01}"/>
              </a:ext>
            </a:extLst>
          </p:cNvPr>
          <p:cNvSpPr txBox="1">
            <a:spLocks noGrp="1"/>
          </p:cNvSpPr>
          <p:nvPr>
            <p:ph type="title"/>
          </p:nvPr>
        </p:nvSpPr>
        <p:spPr/>
        <p:txBody>
          <a:bodyPr/>
          <a:lstStyle/>
          <a:p>
            <a:pPr lvl="0"/>
            <a:r>
              <a:rPr lang="hu-HU"/>
              <a:t>Testvériség eszméjének tiszteletben tartása</a:t>
            </a:r>
          </a:p>
        </p:txBody>
      </p:sp>
      <p:sp>
        <p:nvSpPr>
          <p:cNvPr id="3" name="Tartalom helye 2">
            <a:extLst>
              <a:ext uri="{FF2B5EF4-FFF2-40B4-BE49-F238E27FC236}">
                <a16:creationId xmlns:a16="http://schemas.microsoft.com/office/drawing/2014/main" id="{96E74EB4-F37E-423F-8029-8CFB34101E4D}"/>
              </a:ext>
            </a:extLst>
          </p:cNvPr>
          <p:cNvSpPr txBox="1">
            <a:spLocks noGrp="1"/>
          </p:cNvSpPr>
          <p:nvPr>
            <p:ph idx="1"/>
          </p:nvPr>
        </p:nvSpPr>
        <p:spPr/>
        <p:txBody>
          <a:bodyPr/>
          <a:lstStyle/>
          <a:p>
            <a:pPr lvl="0"/>
            <a:r>
              <a:rPr lang="hu-HU"/>
              <a:t>A Társulatnak nincsenek kötelező előírásai, amennyiben nem követel meg tagjaitól semmilyen meghatározott életstílust vagy tevékenységet. </a:t>
            </a:r>
          </a:p>
          <a:p>
            <a:pPr lvl="0"/>
            <a:r>
              <a:rPr lang="hu-HU" b="1"/>
              <a:t>Csak azt várja el, hogy tagjai tartsák tiszteletben a testvériség eszméjét minden iránt, kezdve a Társulat más tagjaival</a:t>
            </a:r>
            <a:r>
              <a:rPr lang="hu-HU"/>
              <a:t>. </a:t>
            </a:r>
          </a:p>
          <a:p>
            <a:pPr lvl="0"/>
            <a:r>
              <a:rPr lang="hu-HU"/>
              <a:t>A testvériség elvéből következik a véleménykülönbségek tiszteletben tartása, valamint erőfeszítések annak érdekében, hogy másokat a megfelelő módon segítsünk.</a:t>
            </a:r>
          </a:p>
          <a:p>
            <a:pPr lvl="0"/>
            <a:endParaRPr lang="hu-H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Cím 3">
            <a:extLst>
              <a:ext uri="{FF2B5EF4-FFF2-40B4-BE49-F238E27FC236}">
                <a16:creationId xmlns:a16="http://schemas.microsoft.com/office/drawing/2014/main" id="{7CD5D486-CC6E-43B4-A07A-81804538C34D}"/>
              </a:ext>
            </a:extLst>
          </p:cNvPr>
          <p:cNvSpPr txBox="1">
            <a:spLocks noGrp="1"/>
          </p:cNvSpPr>
          <p:nvPr>
            <p:ph type="title"/>
          </p:nvPr>
        </p:nvSpPr>
        <p:spPr/>
        <p:txBody>
          <a:bodyPr/>
          <a:lstStyle/>
          <a:p>
            <a:pPr lvl="0"/>
            <a:r>
              <a:rPr lang="hu-HU"/>
              <a:t>„Cselekvő teozófia”</a:t>
            </a:r>
          </a:p>
        </p:txBody>
      </p:sp>
      <p:sp>
        <p:nvSpPr>
          <p:cNvPr id="3" name="Tartalom helye 4">
            <a:extLst>
              <a:ext uri="{FF2B5EF4-FFF2-40B4-BE49-F238E27FC236}">
                <a16:creationId xmlns:a16="http://schemas.microsoft.com/office/drawing/2014/main" id="{FB04E7EA-785C-475D-86C7-C2DD41008BF6}"/>
              </a:ext>
            </a:extLst>
          </p:cNvPr>
          <p:cNvSpPr txBox="1">
            <a:spLocks noGrp="1"/>
          </p:cNvSpPr>
          <p:nvPr>
            <p:ph idx="1"/>
          </p:nvPr>
        </p:nvSpPr>
        <p:spPr>
          <a:xfrm>
            <a:off x="1295403" y="2517772"/>
            <a:ext cx="9601200" cy="3318933"/>
          </a:xfrm>
        </p:spPr>
        <p:txBody>
          <a:bodyPr/>
          <a:lstStyle/>
          <a:p>
            <a:pPr lvl="0"/>
            <a:r>
              <a:rPr lang="hu-HU" b="1"/>
              <a:t>Tanulás, meditáció és szolgálat – ez az a három összetevő, ami - Blavatskyné szavaival - a „cselekvő teozófiát” adja.</a:t>
            </a:r>
            <a:endParaRPr lang="hu-HU"/>
          </a:p>
          <a:p>
            <a:pPr lvl="0"/>
            <a:endParaRPr lang="hu-HU"/>
          </a:p>
        </p:txBody>
      </p:sp>
      <p:pic>
        <p:nvPicPr>
          <p:cNvPr id="4" name="Kép 6" descr="A képen személy, férfi, keresés, viselés látható&#10;&#10;Automatikusan generált leírás">
            <a:extLst>
              <a:ext uri="{FF2B5EF4-FFF2-40B4-BE49-F238E27FC236}">
                <a16:creationId xmlns:a16="http://schemas.microsoft.com/office/drawing/2014/main" id="{3E62CA65-44FB-4D57-A440-65D0DAEA9BF9}"/>
              </a:ext>
            </a:extLst>
          </p:cNvPr>
          <p:cNvPicPr>
            <a:picLocks noChangeAspect="1"/>
          </p:cNvPicPr>
          <p:nvPr/>
        </p:nvPicPr>
        <p:blipFill>
          <a:blip r:embed="rId2"/>
          <a:stretch>
            <a:fillRect/>
          </a:stretch>
        </p:blipFill>
        <p:spPr>
          <a:xfrm>
            <a:off x="885825" y="3803693"/>
            <a:ext cx="3121148" cy="2081805"/>
          </a:xfrm>
          <a:prstGeom prst="rect">
            <a:avLst/>
          </a:prstGeom>
          <a:noFill/>
          <a:ln cap="flat">
            <a:noFill/>
          </a:ln>
        </p:spPr>
      </p:pic>
      <p:pic>
        <p:nvPicPr>
          <p:cNvPr id="5" name="Kép 8" descr="A képen kültéri, napnyugta, víz, személy látható&#10;&#10;Automatikusan generált leírás">
            <a:extLst>
              <a:ext uri="{FF2B5EF4-FFF2-40B4-BE49-F238E27FC236}">
                <a16:creationId xmlns:a16="http://schemas.microsoft.com/office/drawing/2014/main" id="{47DD1445-801C-494C-A2AD-5B2C418793D6}"/>
              </a:ext>
            </a:extLst>
          </p:cNvPr>
          <p:cNvPicPr>
            <a:picLocks noChangeAspect="1"/>
          </p:cNvPicPr>
          <p:nvPr/>
        </p:nvPicPr>
        <p:blipFill>
          <a:blip r:embed="rId3"/>
          <a:stretch>
            <a:fillRect/>
          </a:stretch>
        </p:blipFill>
        <p:spPr>
          <a:xfrm>
            <a:off x="4397313" y="3794083"/>
            <a:ext cx="3121148" cy="2081787"/>
          </a:xfrm>
          <a:prstGeom prst="rect">
            <a:avLst/>
          </a:prstGeom>
          <a:noFill/>
          <a:ln cap="flat">
            <a:noFill/>
          </a:ln>
        </p:spPr>
      </p:pic>
      <p:pic>
        <p:nvPicPr>
          <p:cNvPr id="6" name="Kép 10" descr="A képen étel, asztal, tartás, darab látható&#10;&#10;Automatikusan generált leírás">
            <a:extLst>
              <a:ext uri="{FF2B5EF4-FFF2-40B4-BE49-F238E27FC236}">
                <a16:creationId xmlns:a16="http://schemas.microsoft.com/office/drawing/2014/main" id="{6F5F798D-0740-41D5-A5EB-48250BA9E91E}"/>
              </a:ext>
            </a:extLst>
          </p:cNvPr>
          <p:cNvPicPr>
            <a:picLocks noChangeAspect="1"/>
          </p:cNvPicPr>
          <p:nvPr/>
        </p:nvPicPr>
        <p:blipFill>
          <a:blip r:embed="rId4"/>
          <a:stretch>
            <a:fillRect/>
          </a:stretch>
        </p:blipFill>
        <p:spPr>
          <a:xfrm>
            <a:off x="7786692" y="3803721"/>
            <a:ext cx="3519489" cy="2081787"/>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EF7645E-098D-4C2E-B894-82225818EDC3}"/>
              </a:ext>
            </a:extLst>
          </p:cNvPr>
          <p:cNvSpPr txBox="1">
            <a:spLocks noGrp="1"/>
          </p:cNvSpPr>
          <p:nvPr>
            <p:ph type="title"/>
          </p:nvPr>
        </p:nvSpPr>
        <p:spPr/>
        <p:txBody>
          <a:bodyPr/>
          <a:lstStyle/>
          <a:p>
            <a:pPr lvl="0"/>
            <a:r>
              <a:rPr lang="hu-HU"/>
              <a:t>A növekedés útja</a:t>
            </a:r>
          </a:p>
        </p:txBody>
      </p:sp>
      <p:sp>
        <p:nvSpPr>
          <p:cNvPr id="3" name="Tartalom helye 2">
            <a:extLst>
              <a:ext uri="{FF2B5EF4-FFF2-40B4-BE49-F238E27FC236}">
                <a16:creationId xmlns:a16="http://schemas.microsoft.com/office/drawing/2014/main" id="{DAB906F6-353D-4CEF-9FC4-C0E93E3B139E}"/>
              </a:ext>
            </a:extLst>
          </p:cNvPr>
          <p:cNvSpPr txBox="1">
            <a:spLocks noGrp="1"/>
          </p:cNvSpPr>
          <p:nvPr>
            <p:ph idx="1"/>
          </p:nvPr>
        </p:nvSpPr>
        <p:spPr/>
        <p:txBody>
          <a:bodyPr/>
          <a:lstStyle/>
          <a:p>
            <a:pPr lvl="0" algn="just">
              <a:spcBef>
                <a:spcPts val="500"/>
              </a:spcBef>
            </a:pPr>
            <a:r>
              <a:rPr lang="hu-HU" sz="2200"/>
              <a:t>Minden embernek </a:t>
            </a:r>
            <a:r>
              <a:rPr lang="hu-HU" sz="2200" b="1"/>
              <a:t>saját döntése </a:t>
            </a:r>
            <a:r>
              <a:rPr lang="hu-HU" sz="2200"/>
              <a:t>az, hogy miként él, mert csakis </a:t>
            </a:r>
            <a:r>
              <a:rPr lang="hu-HU" sz="2200" b="1"/>
              <a:t>megkülönböztető képességünk </a:t>
            </a:r>
            <a:r>
              <a:rPr lang="hu-HU" sz="2200"/>
              <a:t>és </a:t>
            </a:r>
            <a:r>
              <a:rPr lang="hu-HU" sz="2200" b="1"/>
              <a:t>választáshoz való jogunk gyakorlásán </a:t>
            </a:r>
            <a:r>
              <a:rPr lang="hu-HU" sz="2200"/>
              <a:t>keresztül teljesíthetjük ki emberi mivoltunkat. </a:t>
            </a:r>
          </a:p>
          <a:p>
            <a:pPr lvl="0" algn="just">
              <a:spcBef>
                <a:spcPts val="500"/>
              </a:spcBef>
            </a:pPr>
            <a:r>
              <a:rPr lang="hu-HU" sz="2200" b="1"/>
              <a:t>Növekedni </a:t>
            </a:r>
            <a:r>
              <a:rPr lang="hu-HU" sz="2200"/>
              <a:t>nem az által fogunk, ha vakon követjük valakinek az előírásait, hanem csakis akkor, </a:t>
            </a:r>
            <a:r>
              <a:rPr lang="hu-HU" sz="2200" b="1"/>
              <a:t>ha az eldöntendő kérdéseket saját magunk gondoljuk át</a:t>
            </a:r>
            <a:r>
              <a:rPr lang="hu-HU" sz="2200"/>
              <a:t>, </a:t>
            </a:r>
            <a:r>
              <a:rPr lang="hu-HU" sz="2200" b="1"/>
              <a:t>és a lelkiismeretünk szerinti álláspontot fogadjuk el </a:t>
            </a:r>
            <a:r>
              <a:rPr lang="hu-HU" sz="2200"/>
              <a:t>a számukra felkínálkozó lehetőségek közül.</a:t>
            </a:r>
          </a:p>
          <a:p>
            <a:pPr lvl="0" algn="just">
              <a:spcBef>
                <a:spcPts val="500"/>
              </a:spcBef>
            </a:pPr>
            <a:r>
              <a:rPr lang="hu-HU" sz="2200"/>
              <a:t>A választott életstílus </a:t>
            </a:r>
            <a:r>
              <a:rPr lang="hu-HU" sz="2200" b="1"/>
              <a:t>általános irányultsága fontosabb</a:t>
            </a:r>
            <a:r>
              <a:rPr lang="hu-HU" sz="2200"/>
              <a:t>, mint annak részletei.</a:t>
            </a:r>
          </a:p>
          <a:p>
            <a:pPr lvl="0">
              <a:spcBef>
                <a:spcPts val="500"/>
              </a:spcBef>
            </a:pPr>
            <a:endParaRPr lang="hu-HU" sz="2200"/>
          </a:p>
        </p:txBody>
      </p:sp>
      <p:pic>
        <p:nvPicPr>
          <p:cNvPr id="4" name="Kép 4" descr="A képen étel, személy, beltéri, tányér látható&#10;&#10;Automatikusan generált leírás">
            <a:extLst>
              <a:ext uri="{FF2B5EF4-FFF2-40B4-BE49-F238E27FC236}">
                <a16:creationId xmlns:a16="http://schemas.microsoft.com/office/drawing/2014/main" id="{39288EA9-07C0-4A84-BCC8-08BF23DFACFE}"/>
              </a:ext>
            </a:extLst>
          </p:cNvPr>
          <p:cNvPicPr>
            <a:picLocks noChangeAspect="1"/>
          </p:cNvPicPr>
          <p:nvPr/>
        </p:nvPicPr>
        <p:blipFill>
          <a:blip r:embed="rId2"/>
          <a:stretch>
            <a:fillRect/>
          </a:stretch>
        </p:blipFill>
        <p:spPr>
          <a:xfrm rot="21348992">
            <a:off x="861063" y="827450"/>
            <a:ext cx="1782129" cy="1455404"/>
          </a:xfrm>
          <a:prstGeom prst="rect">
            <a:avLst/>
          </a:prstGeom>
          <a:noFill/>
          <a:ln cap="flat">
            <a:noFill/>
          </a:ln>
        </p:spPr>
      </p:pic>
      <p:pic>
        <p:nvPicPr>
          <p:cNvPr id="5" name="Kép 6" descr="A képen ruházat, kabát, férfi, állás látható&#10;&#10;Automatikusan generált leírás">
            <a:extLst>
              <a:ext uri="{FF2B5EF4-FFF2-40B4-BE49-F238E27FC236}">
                <a16:creationId xmlns:a16="http://schemas.microsoft.com/office/drawing/2014/main" id="{3E3BB3B2-EF4F-4FCE-81F1-35B77C243B93}"/>
              </a:ext>
            </a:extLst>
          </p:cNvPr>
          <p:cNvPicPr>
            <a:picLocks noChangeAspect="1"/>
          </p:cNvPicPr>
          <p:nvPr/>
        </p:nvPicPr>
        <p:blipFill>
          <a:blip r:embed="rId3"/>
          <a:stretch>
            <a:fillRect/>
          </a:stretch>
        </p:blipFill>
        <p:spPr>
          <a:xfrm rot="309397">
            <a:off x="2762228" y="1033154"/>
            <a:ext cx="1206130" cy="1574797"/>
          </a:xfrm>
          <a:prstGeom prst="rect">
            <a:avLst/>
          </a:prstGeom>
          <a:noFill/>
          <a:ln cap="flat">
            <a:noFill/>
          </a:ln>
        </p:spPr>
      </p:pic>
      <p:pic>
        <p:nvPicPr>
          <p:cNvPr id="6" name="Kép 10" descr="A képen csésze, asztal, üveg, ital látható&#10;&#10;Automatikusan generált leírás">
            <a:extLst>
              <a:ext uri="{FF2B5EF4-FFF2-40B4-BE49-F238E27FC236}">
                <a16:creationId xmlns:a16="http://schemas.microsoft.com/office/drawing/2014/main" id="{31723BC2-B259-4D0E-8CEE-91B77FB88703}"/>
              </a:ext>
            </a:extLst>
          </p:cNvPr>
          <p:cNvPicPr>
            <a:picLocks noChangeAspect="1"/>
          </p:cNvPicPr>
          <p:nvPr/>
        </p:nvPicPr>
        <p:blipFill>
          <a:blip r:embed="rId4"/>
          <a:stretch>
            <a:fillRect/>
          </a:stretch>
        </p:blipFill>
        <p:spPr>
          <a:xfrm rot="21132929">
            <a:off x="7973750" y="694039"/>
            <a:ext cx="2400300" cy="1602202"/>
          </a:xfrm>
          <a:prstGeom prst="rect">
            <a:avLst/>
          </a:prstGeom>
          <a:noFill/>
          <a:ln cap="flat">
            <a:noFill/>
          </a:ln>
        </p:spPr>
      </p:pic>
      <p:pic>
        <p:nvPicPr>
          <p:cNvPr id="7" name="Kép 14" descr="A képen személy, kültéri, nő, víz látható&#10;&#10;Automatikusan generált leírás">
            <a:extLst>
              <a:ext uri="{FF2B5EF4-FFF2-40B4-BE49-F238E27FC236}">
                <a16:creationId xmlns:a16="http://schemas.microsoft.com/office/drawing/2014/main" id="{60F6238B-98E3-484D-B267-B777727E9E4D}"/>
              </a:ext>
            </a:extLst>
          </p:cNvPr>
          <p:cNvPicPr>
            <a:picLocks noChangeAspect="1"/>
          </p:cNvPicPr>
          <p:nvPr/>
        </p:nvPicPr>
        <p:blipFill>
          <a:blip r:embed="rId5"/>
          <a:stretch>
            <a:fillRect/>
          </a:stretch>
        </p:blipFill>
        <p:spPr>
          <a:xfrm rot="821243">
            <a:off x="10110236" y="1203515"/>
            <a:ext cx="1572713" cy="1287667"/>
          </a:xfrm>
          <a:prstGeom prst="rect">
            <a:avLst/>
          </a:prstGeom>
          <a:noFill/>
          <a:ln cap="flat">
            <a:noFill/>
          </a:ln>
        </p:spPr>
      </p:pic>
    </p:spTree>
  </p:cSld>
  <p:clrMapOvr>
    <a:masterClrMapping/>
  </p:clrMapOvr>
</p:sld>
</file>

<file path=ppt/theme/theme1.xml><?xml version="1.0" encoding="utf-8"?>
<a:theme xmlns:a="http://schemas.openxmlformats.org/drawingml/2006/main" name="Organik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588</TotalTime>
  <Words>2332</Words>
  <Application>Microsoft Office PowerPoint</Application>
  <PresentationFormat>Szélesvásznú</PresentationFormat>
  <Paragraphs>137</Paragraphs>
  <Slides>43</Slides>
  <Notes>0</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43</vt:i4>
      </vt:variant>
    </vt:vector>
  </HeadingPairs>
  <TitlesOfParts>
    <vt:vector size="47" baseType="lpstr">
      <vt:lpstr>Arial</vt:lpstr>
      <vt:lpstr>Calibri</vt:lpstr>
      <vt:lpstr>Garamond</vt:lpstr>
      <vt:lpstr>Organikus</vt:lpstr>
      <vt:lpstr>PowerPoint-bemutató</vt:lpstr>
      <vt:lpstr>H.P.Blavatsky  a gyakorlati teozófiáról</vt:lpstr>
      <vt:lpstr>Kulcs a teozófiához</vt:lpstr>
      <vt:lpstr>A teozófia mint napi gyakorlat és életelv</vt:lpstr>
      <vt:lpstr> „Teozófus az, aki cselekszi a teozófiát”.  </vt:lpstr>
      <vt:lpstr>A gondolatszabadság elve </vt:lpstr>
      <vt:lpstr>Testvériség eszméjének tiszteletben tartása</vt:lpstr>
      <vt:lpstr>„Cselekvő teozófia”</vt:lpstr>
      <vt:lpstr>A növekedés útja</vt:lpstr>
      <vt:lpstr>Teozófus élet (HPB)</vt:lpstr>
      <vt:lpstr>Ki a teozófus?</vt:lpstr>
      <vt:lpstr>Mi a gyakorlati teozófia?</vt:lpstr>
      <vt:lpstr>Mi a gyakorlati teozófia?</vt:lpstr>
      <vt:lpstr>Hogy értjük a teozófiai kötelességet  a gyakorlatban és a karma szempontjából? </vt:lpstr>
      <vt:lpstr>Első a reform az emberi természetben!</vt:lpstr>
      <vt:lpstr>A haladás csakis és kizárólag a nemesebb tulajdonságok fejlődésével érhető el</vt:lpstr>
      <vt:lpstr>Te vagy a változás központja!</vt:lpstr>
      <vt:lpstr>Önfeláldozás</vt:lpstr>
      <vt:lpstr>PowerPoint-bemutató</vt:lpstr>
      <vt:lpstr>Hogy lehet idáig eljutni?</vt:lpstr>
      <vt:lpstr>Bármikor tudunk tenni valamit a másikért.</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Ma-Tesz példák </vt:lpstr>
      <vt:lpstr>Ma-Tesz példák</vt:lpstr>
      <vt:lpstr>Ma-Tesz példák</vt:lpstr>
      <vt:lpstr>A jótékonyságról</vt:lpstr>
      <vt:lpstr>A jótékonyságról</vt:lpstr>
      <vt:lpstr>Mi a megoldás?</vt:lpstr>
      <vt:lpstr>Összefoglalva</vt:lpstr>
      <vt:lpstr>Aktuális adomány gyűjtésünk </vt:lpstr>
      <vt:lpstr>Teozófia a nagyközönség számára</vt:lpstr>
      <vt:lpstr>A lélek éhségének enyhítése</vt:lpstr>
      <vt:lpstr>Amit a teozófusnak mindenekelőtt tennie kell…</vt:lpstr>
      <vt:lpstr>Jelenlegi célunk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H.P.Blavatsky  a gyakorlati teozófiáról</dc:title>
  <dc:creator>Adrienne Nagyiday</dc:creator>
  <cp:lastModifiedBy>János Szabari</cp:lastModifiedBy>
  <cp:revision>7</cp:revision>
  <dcterms:created xsi:type="dcterms:W3CDTF">2019-11-10T11:49:23Z</dcterms:created>
  <dcterms:modified xsi:type="dcterms:W3CDTF">2019-11-19T09:40:47Z</dcterms:modified>
</cp:coreProperties>
</file>