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54" r:id="rId2"/>
    <p:sldMasterId id="2147483764" r:id="rId3"/>
    <p:sldMasterId id="2147484042" r:id="rId4"/>
    <p:sldMasterId id="2147484058" r:id="rId5"/>
    <p:sldMasterId id="2147484075" r:id="rId6"/>
    <p:sldMasterId id="2147484093" r:id="rId7"/>
  </p:sldMasterIdLst>
  <p:notesMasterIdLst>
    <p:notesMasterId r:id="rId29"/>
  </p:notesMasterIdLst>
  <p:handoutMasterIdLst>
    <p:handoutMasterId r:id="rId30"/>
  </p:handoutMasterIdLst>
  <p:sldIdLst>
    <p:sldId id="645" r:id="rId8"/>
    <p:sldId id="262" r:id="rId9"/>
    <p:sldId id="271" r:id="rId10"/>
    <p:sldId id="292" r:id="rId11"/>
    <p:sldId id="315" r:id="rId12"/>
    <p:sldId id="316" r:id="rId13"/>
    <p:sldId id="314" r:id="rId14"/>
    <p:sldId id="326" r:id="rId15"/>
    <p:sldId id="309" r:id="rId16"/>
    <p:sldId id="317" r:id="rId17"/>
    <p:sldId id="318" r:id="rId18"/>
    <p:sldId id="319" r:id="rId19"/>
    <p:sldId id="320" r:id="rId20"/>
    <p:sldId id="321" r:id="rId21"/>
    <p:sldId id="324" r:id="rId22"/>
    <p:sldId id="325" r:id="rId23"/>
    <p:sldId id="327" r:id="rId24"/>
    <p:sldId id="647" r:id="rId25"/>
    <p:sldId id="648" r:id="rId26"/>
    <p:sldId id="646" r:id="rId27"/>
    <p:sldId id="267" r:id="rId28"/>
  </p:sldIdLst>
  <p:sldSz cx="9144000" cy="6858000" type="screen4x3"/>
  <p:notesSz cx="6797675" cy="9926638"/>
  <p:defaultTextStyle>
    <a:defPPr>
      <a:defRPr lang="hu-HU"/>
    </a:defPPr>
    <a:lvl1pPr algn="l" rtl="0" fontAlgn="base">
      <a:lnSpc>
        <a:spcPct val="90000"/>
      </a:lnSpc>
      <a:spcBef>
        <a:spcPct val="20000"/>
      </a:spcBef>
      <a:spcAft>
        <a:spcPct val="0"/>
      </a:spcAft>
      <a:buClr>
        <a:schemeClr val="tx2"/>
      </a:buClr>
      <a:buSzPct val="75000"/>
      <a:buFont typeface="Wingdings" pitchFamily="2" charset="2"/>
      <a:defRPr kern="1200">
        <a:solidFill>
          <a:schemeClr val="tx1"/>
        </a:solidFill>
        <a:latin typeface="Times New Roman" pitchFamily="18" charset="0"/>
        <a:ea typeface="+mn-ea"/>
        <a:cs typeface="+mn-cs"/>
      </a:defRPr>
    </a:lvl1pPr>
    <a:lvl2pPr marL="457200" algn="l" rtl="0" fontAlgn="base">
      <a:lnSpc>
        <a:spcPct val="90000"/>
      </a:lnSpc>
      <a:spcBef>
        <a:spcPct val="20000"/>
      </a:spcBef>
      <a:spcAft>
        <a:spcPct val="0"/>
      </a:spcAft>
      <a:buClr>
        <a:schemeClr val="tx2"/>
      </a:buClr>
      <a:buSzPct val="75000"/>
      <a:buFont typeface="Wingdings" pitchFamily="2" charset="2"/>
      <a:defRPr kern="1200">
        <a:solidFill>
          <a:schemeClr val="tx1"/>
        </a:solidFill>
        <a:latin typeface="Times New Roman" pitchFamily="18" charset="0"/>
        <a:ea typeface="+mn-ea"/>
        <a:cs typeface="+mn-cs"/>
      </a:defRPr>
    </a:lvl2pPr>
    <a:lvl3pPr marL="914400" algn="l" rtl="0" fontAlgn="base">
      <a:lnSpc>
        <a:spcPct val="90000"/>
      </a:lnSpc>
      <a:spcBef>
        <a:spcPct val="20000"/>
      </a:spcBef>
      <a:spcAft>
        <a:spcPct val="0"/>
      </a:spcAft>
      <a:buClr>
        <a:schemeClr val="tx2"/>
      </a:buClr>
      <a:buSzPct val="75000"/>
      <a:buFont typeface="Wingdings" pitchFamily="2" charset="2"/>
      <a:defRPr kern="1200">
        <a:solidFill>
          <a:schemeClr val="tx1"/>
        </a:solidFill>
        <a:latin typeface="Times New Roman" pitchFamily="18" charset="0"/>
        <a:ea typeface="+mn-ea"/>
        <a:cs typeface="+mn-cs"/>
      </a:defRPr>
    </a:lvl3pPr>
    <a:lvl4pPr marL="1371600" algn="l" rtl="0" fontAlgn="base">
      <a:lnSpc>
        <a:spcPct val="90000"/>
      </a:lnSpc>
      <a:spcBef>
        <a:spcPct val="20000"/>
      </a:spcBef>
      <a:spcAft>
        <a:spcPct val="0"/>
      </a:spcAft>
      <a:buClr>
        <a:schemeClr val="tx2"/>
      </a:buClr>
      <a:buSzPct val="75000"/>
      <a:buFont typeface="Wingdings" pitchFamily="2" charset="2"/>
      <a:defRPr kern="1200">
        <a:solidFill>
          <a:schemeClr val="tx1"/>
        </a:solidFill>
        <a:latin typeface="Times New Roman" pitchFamily="18" charset="0"/>
        <a:ea typeface="+mn-ea"/>
        <a:cs typeface="+mn-cs"/>
      </a:defRPr>
    </a:lvl4pPr>
    <a:lvl5pPr marL="1828800" algn="l" rtl="0" fontAlgn="base">
      <a:lnSpc>
        <a:spcPct val="90000"/>
      </a:lnSpc>
      <a:spcBef>
        <a:spcPct val="20000"/>
      </a:spcBef>
      <a:spcAft>
        <a:spcPct val="0"/>
      </a:spcAft>
      <a:buClr>
        <a:schemeClr val="tx2"/>
      </a:buClr>
      <a:buSzPct val="7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99FF"/>
    <a:srgbClr val="FFCC66"/>
    <a:srgbClr val="66CCFF"/>
    <a:srgbClr val="0000CC"/>
    <a:srgbClr val="99FFCC"/>
    <a:srgbClr val="FF00FF"/>
    <a:srgbClr val="00FF00"/>
    <a:srgbClr val="FF00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398" autoAdjust="0"/>
  </p:normalViewPr>
  <p:slideViewPr>
    <p:cSldViewPr>
      <p:cViewPr varScale="1">
        <p:scale>
          <a:sx n="72" d="100"/>
          <a:sy n="72" d="100"/>
        </p:scale>
        <p:origin x="135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latin typeface="Arial" charset="0"/>
              </a:defRPr>
            </a:lvl1pPr>
          </a:lstStyle>
          <a:p>
            <a:endParaRPr lang="hu-HU" altLang="hu-HU"/>
          </a:p>
        </p:txBody>
      </p:sp>
      <p:sp>
        <p:nvSpPr>
          <p:cNvPr id="173059" name="Rectangle 3"/>
          <p:cNvSpPr>
            <a:spLocks noGrp="1" noChangeArrowheads="1"/>
          </p:cNvSpPr>
          <p:nvPr>
            <p:ph type="dt" sz="quarter"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latin typeface="Arial" charset="0"/>
              </a:defRPr>
            </a:lvl1pPr>
          </a:lstStyle>
          <a:p>
            <a:endParaRPr lang="hu-HU" altLang="hu-HU"/>
          </a:p>
        </p:txBody>
      </p:sp>
      <p:sp>
        <p:nvSpPr>
          <p:cNvPr id="173060" name="Rectangle 4"/>
          <p:cNvSpPr>
            <a:spLocks noGrp="1" noChangeArrowheads="1"/>
          </p:cNvSpPr>
          <p:nvPr>
            <p:ph type="ftr" sz="quarter" idx="2"/>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Arial" charset="0"/>
              </a:defRPr>
            </a:lvl1pPr>
          </a:lstStyle>
          <a:p>
            <a:endParaRPr lang="hu-HU" altLang="hu-HU"/>
          </a:p>
        </p:txBody>
      </p:sp>
      <p:sp>
        <p:nvSpPr>
          <p:cNvPr id="173061" name="Rectangle 5"/>
          <p:cNvSpPr>
            <a:spLocks noGrp="1" noChangeArrowheads="1"/>
          </p:cNvSpPr>
          <p:nvPr>
            <p:ph type="sldNum" sz="quarter" idx="3"/>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Arial" charset="0"/>
              </a:defRPr>
            </a:lvl1pPr>
          </a:lstStyle>
          <a:p>
            <a:fld id="{7817463E-70D2-42A1-87EF-997AB07DD7B4}" type="slidenum">
              <a:rPr lang="hu-HU" altLang="hu-HU"/>
              <a:pPr/>
              <a:t>‹#›</a:t>
            </a:fld>
            <a:endParaRPr lang="hu-HU" altLang="hu-HU"/>
          </a:p>
        </p:txBody>
      </p:sp>
    </p:spTree>
    <p:extLst>
      <p:ext uri="{BB962C8B-B14F-4D97-AF65-F5344CB8AC3E}">
        <p14:creationId xmlns:p14="http://schemas.microsoft.com/office/powerpoint/2010/main" val="4143329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latin typeface="Arial" charset="0"/>
              </a:defRPr>
            </a:lvl1pPr>
          </a:lstStyle>
          <a:p>
            <a:endParaRPr lang="hu-HU" altLang="hu-HU"/>
          </a:p>
        </p:txBody>
      </p:sp>
      <p:sp>
        <p:nvSpPr>
          <p:cNvPr id="4099" name="Rectangle 3"/>
          <p:cNvSpPr>
            <a:spLocks noGrp="1" noChangeArrowheads="1"/>
          </p:cNvSpPr>
          <p:nvPr>
            <p:ph type="dt"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latin typeface="Arial" charset="0"/>
              </a:defRPr>
            </a:lvl1pPr>
          </a:lstStyle>
          <a:p>
            <a:endParaRPr lang="hu-HU" altLang="hu-HU"/>
          </a:p>
        </p:txBody>
      </p:sp>
      <p:sp>
        <p:nvSpPr>
          <p:cNvPr id="410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102" name="Rectangle 6"/>
          <p:cNvSpPr>
            <a:spLocks noGrp="1" noChangeArrowheads="1"/>
          </p:cNvSpPr>
          <p:nvPr>
            <p:ph type="ftr" sz="quarter" idx="4"/>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latin typeface="Arial" charset="0"/>
              </a:defRPr>
            </a:lvl1pPr>
          </a:lstStyle>
          <a:p>
            <a:endParaRPr lang="hu-HU" altLang="hu-HU"/>
          </a:p>
        </p:txBody>
      </p:sp>
      <p:sp>
        <p:nvSpPr>
          <p:cNvPr id="4103" name="Rectangle 7"/>
          <p:cNvSpPr>
            <a:spLocks noGrp="1" noChangeArrowheads="1"/>
          </p:cNvSpPr>
          <p:nvPr>
            <p:ph type="sldNum" sz="quarter" idx="5"/>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latin typeface="Arial" charset="0"/>
              </a:defRPr>
            </a:lvl1pPr>
          </a:lstStyle>
          <a:p>
            <a:fld id="{59D90B6E-F994-4D7E-BDEC-27C7194DBC76}" type="slidenum">
              <a:rPr lang="hu-HU" altLang="hu-HU"/>
              <a:pPr/>
              <a:t>‹#›</a:t>
            </a:fld>
            <a:endParaRPr lang="hu-HU" altLang="hu-HU"/>
          </a:p>
        </p:txBody>
      </p:sp>
    </p:spTree>
    <p:extLst>
      <p:ext uri="{BB962C8B-B14F-4D97-AF65-F5344CB8AC3E}">
        <p14:creationId xmlns:p14="http://schemas.microsoft.com/office/powerpoint/2010/main" val="12522578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334850"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pPr lvl="0"/>
            <a:r>
              <a:rPr lang="hu-HU" altLang="hu-HU" noProof="0"/>
              <a:t>Klepnutím upravíte styl předlohy nadpisu.</a:t>
            </a:r>
          </a:p>
        </p:txBody>
      </p:sp>
      <p:sp>
        <p:nvSpPr>
          <p:cNvPr id="334851"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pPr lvl="0"/>
            <a:r>
              <a:rPr lang="hu-HU" altLang="hu-HU" noProof="0"/>
              <a:t>Klepnutím upravíte styl předlohy podnadpisu.</a:t>
            </a:r>
          </a:p>
        </p:txBody>
      </p:sp>
      <p:grpSp>
        <p:nvGrpSpPr>
          <p:cNvPr id="334852" name="Group 4"/>
          <p:cNvGrpSpPr>
            <a:grpSpLocks/>
          </p:cNvGrpSpPr>
          <p:nvPr/>
        </p:nvGrpSpPr>
        <p:grpSpPr bwMode="auto">
          <a:xfrm>
            <a:off x="177800" y="230188"/>
            <a:ext cx="203200" cy="6503987"/>
            <a:chOff x="112" y="145"/>
            <a:chExt cx="128" cy="4097"/>
          </a:xfrm>
        </p:grpSpPr>
        <p:sp>
          <p:nvSpPr>
            <p:cNvPr id="334853"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34854"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lang="cs-CZ" altLang="hu-HU" sz="2400"/>
            </a:p>
          </p:txBody>
        </p:sp>
      </p:grpSp>
      <p:grpSp>
        <p:nvGrpSpPr>
          <p:cNvPr id="334855" name="Group 7"/>
          <p:cNvGrpSpPr>
            <a:grpSpLocks/>
          </p:cNvGrpSpPr>
          <p:nvPr/>
        </p:nvGrpSpPr>
        <p:grpSpPr bwMode="auto">
          <a:xfrm>
            <a:off x="8793163" y="220663"/>
            <a:ext cx="198437" cy="6408737"/>
            <a:chOff x="5539" y="139"/>
            <a:chExt cx="125" cy="4037"/>
          </a:xfrm>
        </p:grpSpPr>
        <p:sp>
          <p:nvSpPr>
            <p:cNvPr id="334856"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34857"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grpSp>
        <p:nvGrpSpPr>
          <p:cNvPr id="334858" name="Group 10"/>
          <p:cNvGrpSpPr>
            <a:grpSpLocks/>
          </p:cNvGrpSpPr>
          <p:nvPr/>
        </p:nvGrpSpPr>
        <p:grpSpPr bwMode="auto">
          <a:xfrm>
            <a:off x="412750" y="6477000"/>
            <a:ext cx="8686800" cy="228600"/>
            <a:chOff x="260" y="4080"/>
            <a:chExt cx="5472" cy="144"/>
          </a:xfrm>
        </p:grpSpPr>
        <p:sp>
          <p:nvSpPr>
            <p:cNvPr id="334859"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34860"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grpSp>
        <p:nvGrpSpPr>
          <p:cNvPr id="334861" name="Group 13"/>
          <p:cNvGrpSpPr>
            <a:grpSpLocks/>
          </p:cNvGrpSpPr>
          <p:nvPr/>
        </p:nvGrpSpPr>
        <p:grpSpPr bwMode="auto">
          <a:xfrm>
            <a:off x="76200" y="176213"/>
            <a:ext cx="8745538" cy="161925"/>
            <a:chOff x="48" y="111"/>
            <a:chExt cx="5509" cy="102"/>
          </a:xfrm>
        </p:grpSpPr>
        <p:sp>
          <p:nvSpPr>
            <p:cNvPr id="334862"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34863" name="Rectangle 15"/>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334864" name="Rectangle 16"/>
          <p:cNvSpPr>
            <a:spLocks noGrp="1" noChangeArrowheads="1"/>
          </p:cNvSpPr>
          <p:nvPr>
            <p:ph type="dt" sz="half" idx="2"/>
          </p:nvPr>
        </p:nvSpPr>
        <p:spPr/>
        <p:txBody>
          <a:bodyPr/>
          <a:lstStyle>
            <a:lvl1pPr>
              <a:defRPr/>
            </a:lvl1pPr>
          </a:lstStyle>
          <a:p>
            <a:endParaRPr lang="hu-HU" altLang="hu-HU"/>
          </a:p>
        </p:txBody>
      </p:sp>
      <p:sp>
        <p:nvSpPr>
          <p:cNvPr id="334865" name="Rectangle 17"/>
          <p:cNvSpPr>
            <a:spLocks noGrp="1" noChangeArrowheads="1"/>
          </p:cNvSpPr>
          <p:nvPr>
            <p:ph type="ftr" sz="quarter" idx="3"/>
          </p:nvPr>
        </p:nvSpPr>
        <p:spPr>
          <a:extLst>
            <a:ext uri="{909E8E84-426E-40DD-AFC4-6F175D3DCCD1}">
              <a14:hiddenFill xmlns:a14="http://schemas.microsoft.com/office/drawing/2010/main">
                <a:solidFill>
                  <a:schemeClr val="accent1"/>
                </a:solidFill>
              </a14:hiddenFill>
            </a:ext>
          </a:extLst>
        </p:spPr>
        <p:txBody>
          <a:bodyPr/>
          <a:lstStyle>
            <a:lvl1pPr>
              <a:defRPr/>
            </a:lvl1pPr>
          </a:lstStyle>
          <a:p>
            <a:endParaRPr lang="hu-HU" altLang="hu-HU"/>
          </a:p>
        </p:txBody>
      </p:sp>
      <p:sp>
        <p:nvSpPr>
          <p:cNvPr id="334866" name="Rectangle 18"/>
          <p:cNvSpPr>
            <a:spLocks noGrp="1" noChangeArrowheads="1"/>
          </p:cNvSpPr>
          <p:nvPr>
            <p:ph type="sldNum" sz="quarter" idx="4"/>
          </p:nvPr>
        </p:nvSpPr>
        <p:spPr/>
        <p:txBody>
          <a:bodyPr/>
          <a:lstStyle>
            <a:lvl1pPr>
              <a:defRPr/>
            </a:lvl1pPr>
          </a:lstStyle>
          <a:p>
            <a:fld id="{5A9D3BB5-4332-4536-A26C-E0854D7928C0}" type="slidenum">
              <a:rPr lang="hu-HU" altLang="hu-HU"/>
              <a:pPr/>
              <a:t>‹#›</a:t>
            </a:fld>
            <a:endParaRPr lang="hu-HU" alt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334852"/>
                                        </p:tgtEl>
                                        <p:attrNameLst>
                                          <p:attrName>style.visibility</p:attrName>
                                        </p:attrNameLst>
                                      </p:cBhvr>
                                      <p:to>
                                        <p:strVal val="visible"/>
                                      </p:to>
                                    </p:set>
                                    <p:anim calcmode="lin" valueType="num">
                                      <p:cBhvr additive="base">
                                        <p:cTn id="7" dur="500" fill="hold"/>
                                        <p:tgtEl>
                                          <p:spTgt spid="334852"/>
                                        </p:tgtEl>
                                        <p:attrNameLst>
                                          <p:attrName>ppt_x</p:attrName>
                                        </p:attrNameLst>
                                      </p:cBhvr>
                                      <p:tavLst>
                                        <p:tav tm="0">
                                          <p:val>
                                            <p:strVal val="#ppt_x"/>
                                          </p:val>
                                        </p:tav>
                                        <p:tav tm="100000">
                                          <p:val>
                                            <p:strVal val="#ppt_x"/>
                                          </p:val>
                                        </p:tav>
                                      </p:tavLst>
                                    </p:anim>
                                    <p:anim calcmode="lin" valueType="num">
                                      <p:cBhvr additive="base">
                                        <p:cTn id="8" dur="500" fill="hold"/>
                                        <p:tgtEl>
                                          <p:spTgt spid="33485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34858"/>
                                        </p:tgtEl>
                                        <p:attrNameLst>
                                          <p:attrName>style.visibility</p:attrName>
                                        </p:attrNameLst>
                                      </p:cBhvr>
                                      <p:to>
                                        <p:strVal val="visible"/>
                                      </p:to>
                                    </p:set>
                                    <p:anim calcmode="lin" valueType="num">
                                      <p:cBhvr additive="base">
                                        <p:cTn id="12" dur="500" fill="hold"/>
                                        <p:tgtEl>
                                          <p:spTgt spid="334858"/>
                                        </p:tgtEl>
                                        <p:attrNameLst>
                                          <p:attrName>ppt_x</p:attrName>
                                        </p:attrNameLst>
                                      </p:cBhvr>
                                      <p:tavLst>
                                        <p:tav tm="0">
                                          <p:val>
                                            <p:strVal val="0-#ppt_w/2"/>
                                          </p:val>
                                        </p:tav>
                                        <p:tav tm="100000">
                                          <p:val>
                                            <p:strVal val="#ppt_x"/>
                                          </p:val>
                                        </p:tav>
                                      </p:tavLst>
                                    </p:anim>
                                    <p:anim calcmode="lin" valueType="num">
                                      <p:cBhvr additive="base">
                                        <p:cTn id="13" dur="500" fill="hold"/>
                                        <p:tgtEl>
                                          <p:spTgt spid="33485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34855"/>
                                        </p:tgtEl>
                                        <p:attrNameLst>
                                          <p:attrName>style.visibility</p:attrName>
                                        </p:attrNameLst>
                                      </p:cBhvr>
                                      <p:to>
                                        <p:strVal val="visible"/>
                                      </p:to>
                                    </p:set>
                                    <p:anim calcmode="lin" valueType="num">
                                      <p:cBhvr additive="base">
                                        <p:cTn id="17" dur="500" fill="hold"/>
                                        <p:tgtEl>
                                          <p:spTgt spid="334855"/>
                                        </p:tgtEl>
                                        <p:attrNameLst>
                                          <p:attrName>ppt_x</p:attrName>
                                        </p:attrNameLst>
                                      </p:cBhvr>
                                      <p:tavLst>
                                        <p:tav tm="0">
                                          <p:val>
                                            <p:strVal val="#ppt_x"/>
                                          </p:val>
                                        </p:tav>
                                        <p:tav tm="100000">
                                          <p:val>
                                            <p:strVal val="#ppt_x"/>
                                          </p:val>
                                        </p:tav>
                                      </p:tavLst>
                                    </p:anim>
                                    <p:anim calcmode="lin" valueType="num">
                                      <p:cBhvr additive="base">
                                        <p:cTn id="18" dur="500" fill="hold"/>
                                        <p:tgtEl>
                                          <p:spTgt spid="33485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334861"/>
                                        </p:tgtEl>
                                        <p:attrNameLst>
                                          <p:attrName>style.visibility</p:attrName>
                                        </p:attrNameLst>
                                      </p:cBhvr>
                                      <p:to>
                                        <p:strVal val="visible"/>
                                      </p:to>
                                    </p:set>
                                    <p:anim calcmode="lin" valueType="num">
                                      <p:cBhvr additive="base">
                                        <p:cTn id="22" dur="500" fill="hold"/>
                                        <p:tgtEl>
                                          <p:spTgt spid="334861"/>
                                        </p:tgtEl>
                                        <p:attrNameLst>
                                          <p:attrName>ppt_x</p:attrName>
                                        </p:attrNameLst>
                                      </p:cBhvr>
                                      <p:tavLst>
                                        <p:tav tm="0">
                                          <p:val>
                                            <p:strVal val="1+#ppt_w/2"/>
                                          </p:val>
                                        </p:tav>
                                        <p:tav tm="100000">
                                          <p:val>
                                            <p:strVal val="#ppt_x"/>
                                          </p:val>
                                        </p:tav>
                                      </p:tavLst>
                                    </p:anim>
                                    <p:anim calcmode="lin" valueType="num">
                                      <p:cBhvr additive="base">
                                        <p:cTn id="23" dur="500" fill="hold"/>
                                        <p:tgtEl>
                                          <p:spTgt spid="3348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endParaRPr lang="hu-HU" altLang="hu-HU"/>
          </a:p>
        </p:txBody>
      </p:sp>
      <p:sp>
        <p:nvSpPr>
          <p:cNvPr id="5" name="Élőláb helye 4"/>
          <p:cNvSpPr>
            <a:spLocks noGrp="1"/>
          </p:cNvSpPr>
          <p:nvPr>
            <p:ph type="ftr" sz="quarter" idx="11"/>
          </p:nvPr>
        </p:nvSpPr>
        <p:spPr/>
        <p:txBody>
          <a:bodyPr/>
          <a:lstStyle>
            <a:lvl1pPr>
              <a:defRPr/>
            </a:lvl1pPr>
          </a:lstStyle>
          <a:p>
            <a:endParaRPr lang="hu-HU" altLang="hu-HU"/>
          </a:p>
        </p:txBody>
      </p:sp>
      <p:sp>
        <p:nvSpPr>
          <p:cNvPr id="6" name="Dia számának helye 5"/>
          <p:cNvSpPr>
            <a:spLocks noGrp="1"/>
          </p:cNvSpPr>
          <p:nvPr>
            <p:ph type="sldNum" sz="quarter" idx="12"/>
          </p:nvPr>
        </p:nvSpPr>
        <p:spPr/>
        <p:txBody>
          <a:bodyPr/>
          <a:lstStyle>
            <a:lvl1pPr>
              <a:defRPr/>
            </a:lvl1pPr>
          </a:lstStyle>
          <a:p>
            <a:fld id="{C27CC2AD-18F4-4D17-94CF-2117BD3554F9}" type="slidenum">
              <a:rPr lang="hu-HU" altLang="hu-HU"/>
              <a:pPr/>
              <a:t>‹#›</a:t>
            </a:fld>
            <a:endParaRPr lang="hu-HU" altLang="hu-HU"/>
          </a:p>
        </p:txBody>
      </p:sp>
    </p:spTree>
    <p:extLst>
      <p:ext uri="{BB962C8B-B14F-4D97-AF65-F5344CB8AC3E}">
        <p14:creationId xmlns:p14="http://schemas.microsoft.com/office/powerpoint/2010/main" val="162189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438900" y="381000"/>
            <a:ext cx="2019300" cy="5562600"/>
          </a:xfrm>
        </p:spPr>
        <p:txBody>
          <a:bodyPr vert="eaVert"/>
          <a:lstStyle/>
          <a:p>
            <a:r>
              <a:rPr lang="hu-HU"/>
              <a:t>Mintacím szerkesztése</a:t>
            </a:r>
          </a:p>
        </p:txBody>
      </p:sp>
      <p:sp>
        <p:nvSpPr>
          <p:cNvPr id="3" name="Függőleges szöveg helye 2"/>
          <p:cNvSpPr>
            <a:spLocks noGrp="1"/>
          </p:cNvSpPr>
          <p:nvPr>
            <p:ph type="body" orient="vert" idx="1"/>
          </p:nvPr>
        </p:nvSpPr>
        <p:spPr>
          <a:xfrm>
            <a:off x="381000" y="381000"/>
            <a:ext cx="5905500" cy="55626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endParaRPr lang="hu-HU" altLang="hu-HU"/>
          </a:p>
        </p:txBody>
      </p:sp>
      <p:sp>
        <p:nvSpPr>
          <p:cNvPr id="5" name="Élőláb helye 4"/>
          <p:cNvSpPr>
            <a:spLocks noGrp="1"/>
          </p:cNvSpPr>
          <p:nvPr>
            <p:ph type="ftr" sz="quarter" idx="11"/>
          </p:nvPr>
        </p:nvSpPr>
        <p:spPr/>
        <p:txBody>
          <a:bodyPr/>
          <a:lstStyle>
            <a:lvl1pPr>
              <a:defRPr/>
            </a:lvl1pPr>
          </a:lstStyle>
          <a:p>
            <a:endParaRPr lang="hu-HU" altLang="hu-HU"/>
          </a:p>
        </p:txBody>
      </p:sp>
      <p:sp>
        <p:nvSpPr>
          <p:cNvPr id="6" name="Dia számának helye 5"/>
          <p:cNvSpPr>
            <a:spLocks noGrp="1"/>
          </p:cNvSpPr>
          <p:nvPr>
            <p:ph type="sldNum" sz="quarter" idx="12"/>
          </p:nvPr>
        </p:nvSpPr>
        <p:spPr/>
        <p:txBody>
          <a:bodyPr/>
          <a:lstStyle>
            <a:lvl1pPr>
              <a:defRPr/>
            </a:lvl1pPr>
          </a:lstStyle>
          <a:p>
            <a:fld id="{3F94890E-0EEB-4248-9452-3B1C93178EF1}" type="slidenum">
              <a:rPr lang="hu-HU" altLang="hu-HU"/>
              <a:pPr/>
              <a:t>‹#›</a:t>
            </a:fld>
            <a:endParaRPr lang="hu-HU" altLang="hu-HU"/>
          </a:p>
        </p:txBody>
      </p:sp>
    </p:spTree>
    <p:extLst>
      <p:ext uri="{BB962C8B-B14F-4D97-AF65-F5344CB8AC3E}">
        <p14:creationId xmlns:p14="http://schemas.microsoft.com/office/powerpoint/2010/main" val="1370302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344066" name="Group 2"/>
          <p:cNvGrpSpPr>
            <a:grpSpLocks/>
          </p:cNvGrpSpPr>
          <p:nvPr/>
        </p:nvGrpSpPr>
        <p:grpSpPr bwMode="auto">
          <a:xfrm>
            <a:off x="0" y="0"/>
            <a:ext cx="9159875" cy="6858000"/>
            <a:chOff x="0" y="0"/>
            <a:chExt cx="5770" cy="4320"/>
          </a:xfrm>
        </p:grpSpPr>
        <p:sp>
          <p:nvSpPr>
            <p:cNvPr id="34406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6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6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0"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7"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8"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7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8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8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8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8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8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8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4086"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hu-HU"/>
            </a:p>
          </p:txBody>
        </p:sp>
        <p:sp>
          <p:nvSpPr>
            <p:cNvPr id="344087"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hu-HU"/>
            </a:p>
          </p:txBody>
        </p:sp>
      </p:grpSp>
      <p:sp>
        <p:nvSpPr>
          <p:cNvPr id="344088" name="Rectangle 24"/>
          <p:cNvSpPr>
            <a:spLocks noGrp="1" noChangeArrowheads="1"/>
          </p:cNvSpPr>
          <p:nvPr>
            <p:ph type="ctrTitle" sz="quarter"/>
          </p:nvPr>
        </p:nvSpPr>
        <p:spPr>
          <a:xfrm>
            <a:off x="685800" y="1600200"/>
            <a:ext cx="7772400" cy="1828800"/>
          </a:xfrm>
        </p:spPr>
        <p:txBody>
          <a:bodyPr/>
          <a:lstStyle>
            <a:lvl1pPr>
              <a:defRPr/>
            </a:lvl1pPr>
          </a:lstStyle>
          <a:p>
            <a:pPr lvl="0"/>
            <a:r>
              <a:rPr lang="hu-HU" altLang="hu-HU" noProof="0"/>
              <a:t>Mintacím szerkesztése</a:t>
            </a:r>
          </a:p>
        </p:txBody>
      </p:sp>
      <p:sp>
        <p:nvSpPr>
          <p:cNvPr id="34408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hu-HU" altLang="hu-HU" noProof="0"/>
              <a:t>Alcím mintájának szerkesztése</a:t>
            </a:r>
          </a:p>
        </p:txBody>
      </p:sp>
      <p:sp>
        <p:nvSpPr>
          <p:cNvPr id="344090" name="Rectangle 26"/>
          <p:cNvSpPr>
            <a:spLocks noGrp="1" noChangeArrowheads="1"/>
          </p:cNvSpPr>
          <p:nvPr>
            <p:ph type="dt" sz="quarter" idx="2"/>
          </p:nvPr>
        </p:nvSpPr>
        <p:spPr>
          <a:xfrm>
            <a:off x="457200" y="6243638"/>
            <a:ext cx="2133600" cy="457200"/>
          </a:xfrm>
        </p:spPr>
        <p:txBody>
          <a:bodyPr/>
          <a:lstStyle>
            <a:lvl1pPr>
              <a:defRPr/>
            </a:lvl1pPr>
          </a:lstStyle>
          <a:p>
            <a:endParaRPr lang="hu-HU" altLang="hu-HU"/>
          </a:p>
        </p:txBody>
      </p:sp>
      <p:sp>
        <p:nvSpPr>
          <p:cNvPr id="344091" name="Rectangle 27"/>
          <p:cNvSpPr>
            <a:spLocks noGrp="1" noChangeArrowheads="1"/>
          </p:cNvSpPr>
          <p:nvPr>
            <p:ph type="ftr" sz="quarter" idx="3"/>
          </p:nvPr>
        </p:nvSpPr>
        <p:spPr/>
        <p:txBody>
          <a:bodyPr/>
          <a:lstStyle>
            <a:lvl1pPr>
              <a:defRPr/>
            </a:lvl1pPr>
          </a:lstStyle>
          <a:p>
            <a:endParaRPr lang="hu-HU" altLang="hu-HU"/>
          </a:p>
        </p:txBody>
      </p:sp>
      <p:sp>
        <p:nvSpPr>
          <p:cNvPr id="344092" name="Rectangle 28"/>
          <p:cNvSpPr>
            <a:spLocks noGrp="1" noChangeArrowheads="1"/>
          </p:cNvSpPr>
          <p:nvPr>
            <p:ph type="sldNum" sz="quarter" idx="4"/>
          </p:nvPr>
        </p:nvSpPr>
        <p:spPr/>
        <p:txBody>
          <a:bodyPr/>
          <a:lstStyle>
            <a:lvl1pPr>
              <a:defRPr/>
            </a:lvl1pPr>
          </a:lstStyle>
          <a:p>
            <a:fld id="{53555DBF-C56F-442F-8FF2-D34535774040}" type="slidenum">
              <a:rPr lang="hu-HU" altLang="hu-HU"/>
              <a:pPr/>
              <a:t>‹#›</a:t>
            </a:fld>
            <a:endParaRPr lang="hu-HU" alt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Élőláb helye 3"/>
          <p:cNvSpPr>
            <a:spLocks noGrp="1"/>
          </p:cNvSpPr>
          <p:nvPr>
            <p:ph type="ftr" sz="quarter" idx="10"/>
          </p:nvPr>
        </p:nvSpPr>
        <p:spPr/>
        <p:txBody>
          <a:bodyPr/>
          <a:lstStyle>
            <a:lvl1pPr>
              <a:defRPr/>
            </a:lvl1pPr>
          </a:lstStyle>
          <a:p>
            <a:endParaRPr lang="hu-HU" altLang="hu-HU"/>
          </a:p>
        </p:txBody>
      </p:sp>
      <p:sp>
        <p:nvSpPr>
          <p:cNvPr id="5" name="Dia számának helye 4"/>
          <p:cNvSpPr>
            <a:spLocks noGrp="1"/>
          </p:cNvSpPr>
          <p:nvPr>
            <p:ph type="sldNum" sz="quarter" idx="11"/>
          </p:nvPr>
        </p:nvSpPr>
        <p:spPr/>
        <p:txBody>
          <a:bodyPr/>
          <a:lstStyle>
            <a:lvl1pPr>
              <a:defRPr/>
            </a:lvl1pPr>
          </a:lstStyle>
          <a:p>
            <a:fld id="{2D116642-EC06-4204-B69A-A5C455CC74F6}" type="slidenum">
              <a:rPr lang="hu-HU" altLang="hu-HU"/>
              <a:pPr/>
              <a:t>‹#›</a:t>
            </a:fld>
            <a:endParaRPr lang="hu-HU" altLang="hu-HU"/>
          </a:p>
        </p:txBody>
      </p:sp>
      <p:sp>
        <p:nvSpPr>
          <p:cNvPr id="6" name="Dátum helye 5"/>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2180617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Élőláb helye 3"/>
          <p:cNvSpPr>
            <a:spLocks noGrp="1"/>
          </p:cNvSpPr>
          <p:nvPr>
            <p:ph type="ftr" sz="quarter" idx="10"/>
          </p:nvPr>
        </p:nvSpPr>
        <p:spPr/>
        <p:txBody>
          <a:bodyPr/>
          <a:lstStyle>
            <a:lvl1pPr>
              <a:defRPr/>
            </a:lvl1pPr>
          </a:lstStyle>
          <a:p>
            <a:endParaRPr lang="hu-HU" altLang="hu-HU"/>
          </a:p>
        </p:txBody>
      </p:sp>
      <p:sp>
        <p:nvSpPr>
          <p:cNvPr id="5" name="Dia számának helye 4"/>
          <p:cNvSpPr>
            <a:spLocks noGrp="1"/>
          </p:cNvSpPr>
          <p:nvPr>
            <p:ph type="sldNum" sz="quarter" idx="11"/>
          </p:nvPr>
        </p:nvSpPr>
        <p:spPr/>
        <p:txBody>
          <a:bodyPr/>
          <a:lstStyle>
            <a:lvl1pPr>
              <a:defRPr/>
            </a:lvl1pPr>
          </a:lstStyle>
          <a:p>
            <a:fld id="{A824D6AD-A0F8-4451-BC75-4910AF27A811}" type="slidenum">
              <a:rPr lang="hu-HU" altLang="hu-HU"/>
              <a:pPr/>
              <a:t>‹#›</a:t>
            </a:fld>
            <a:endParaRPr lang="hu-HU" altLang="hu-HU"/>
          </a:p>
        </p:txBody>
      </p:sp>
      <p:sp>
        <p:nvSpPr>
          <p:cNvPr id="6" name="Dátum helye 5"/>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3045812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Élőláb helye 4"/>
          <p:cNvSpPr>
            <a:spLocks noGrp="1"/>
          </p:cNvSpPr>
          <p:nvPr>
            <p:ph type="ftr" sz="quarter" idx="10"/>
          </p:nvPr>
        </p:nvSpPr>
        <p:spPr/>
        <p:txBody>
          <a:bodyPr/>
          <a:lstStyle>
            <a:lvl1pPr>
              <a:defRPr/>
            </a:lvl1pPr>
          </a:lstStyle>
          <a:p>
            <a:endParaRPr lang="hu-HU" altLang="hu-HU"/>
          </a:p>
        </p:txBody>
      </p:sp>
      <p:sp>
        <p:nvSpPr>
          <p:cNvPr id="6" name="Dia számának helye 5"/>
          <p:cNvSpPr>
            <a:spLocks noGrp="1"/>
          </p:cNvSpPr>
          <p:nvPr>
            <p:ph type="sldNum" sz="quarter" idx="11"/>
          </p:nvPr>
        </p:nvSpPr>
        <p:spPr/>
        <p:txBody>
          <a:bodyPr/>
          <a:lstStyle>
            <a:lvl1pPr>
              <a:defRPr/>
            </a:lvl1pPr>
          </a:lstStyle>
          <a:p>
            <a:fld id="{41B0276E-02E5-4C2E-9743-C6FC21AF3B20}" type="slidenum">
              <a:rPr lang="hu-HU" altLang="hu-HU"/>
              <a:pPr/>
              <a:t>‹#›</a:t>
            </a:fld>
            <a:endParaRPr lang="hu-HU" altLang="hu-HU"/>
          </a:p>
        </p:txBody>
      </p:sp>
      <p:sp>
        <p:nvSpPr>
          <p:cNvPr id="7" name="Dátum helye 6"/>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312918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Élőláb helye 6"/>
          <p:cNvSpPr>
            <a:spLocks noGrp="1"/>
          </p:cNvSpPr>
          <p:nvPr>
            <p:ph type="ftr" sz="quarter" idx="10"/>
          </p:nvPr>
        </p:nvSpPr>
        <p:spPr/>
        <p:txBody>
          <a:bodyPr/>
          <a:lstStyle>
            <a:lvl1pPr>
              <a:defRPr/>
            </a:lvl1pPr>
          </a:lstStyle>
          <a:p>
            <a:endParaRPr lang="hu-HU" altLang="hu-HU"/>
          </a:p>
        </p:txBody>
      </p:sp>
      <p:sp>
        <p:nvSpPr>
          <p:cNvPr id="8" name="Dia számának helye 7"/>
          <p:cNvSpPr>
            <a:spLocks noGrp="1"/>
          </p:cNvSpPr>
          <p:nvPr>
            <p:ph type="sldNum" sz="quarter" idx="11"/>
          </p:nvPr>
        </p:nvSpPr>
        <p:spPr/>
        <p:txBody>
          <a:bodyPr/>
          <a:lstStyle>
            <a:lvl1pPr>
              <a:defRPr/>
            </a:lvl1pPr>
          </a:lstStyle>
          <a:p>
            <a:fld id="{8B2CE16C-7D0D-4E7D-84B3-9ECC60E0CC3D}" type="slidenum">
              <a:rPr lang="hu-HU" altLang="hu-HU"/>
              <a:pPr/>
              <a:t>‹#›</a:t>
            </a:fld>
            <a:endParaRPr lang="hu-HU" altLang="hu-HU"/>
          </a:p>
        </p:txBody>
      </p:sp>
      <p:sp>
        <p:nvSpPr>
          <p:cNvPr id="9" name="Dátum helye 8"/>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2333295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Élőláb helye 2"/>
          <p:cNvSpPr>
            <a:spLocks noGrp="1"/>
          </p:cNvSpPr>
          <p:nvPr>
            <p:ph type="ftr" sz="quarter" idx="10"/>
          </p:nvPr>
        </p:nvSpPr>
        <p:spPr/>
        <p:txBody>
          <a:bodyPr/>
          <a:lstStyle>
            <a:lvl1pPr>
              <a:defRPr/>
            </a:lvl1pPr>
          </a:lstStyle>
          <a:p>
            <a:endParaRPr lang="hu-HU" altLang="hu-HU"/>
          </a:p>
        </p:txBody>
      </p:sp>
      <p:sp>
        <p:nvSpPr>
          <p:cNvPr id="4" name="Dia számának helye 3"/>
          <p:cNvSpPr>
            <a:spLocks noGrp="1"/>
          </p:cNvSpPr>
          <p:nvPr>
            <p:ph type="sldNum" sz="quarter" idx="11"/>
          </p:nvPr>
        </p:nvSpPr>
        <p:spPr/>
        <p:txBody>
          <a:bodyPr/>
          <a:lstStyle>
            <a:lvl1pPr>
              <a:defRPr/>
            </a:lvl1pPr>
          </a:lstStyle>
          <a:p>
            <a:fld id="{0738CE89-33A4-4BFA-8CF4-E14404D49832}" type="slidenum">
              <a:rPr lang="hu-HU" altLang="hu-HU"/>
              <a:pPr/>
              <a:t>‹#›</a:t>
            </a:fld>
            <a:endParaRPr lang="hu-HU" altLang="hu-HU"/>
          </a:p>
        </p:txBody>
      </p:sp>
      <p:sp>
        <p:nvSpPr>
          <p:cNvPr id="5" name="Dátum helye 4"/>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2591745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Élőláb helye 1"/>
          <p:cNvSpPr>
            <a:spLocks noGrp="1"/>
          </p:cNvSpPr>
          <p:nvPr>
            <p:ph type="ftr" sz="quarter" idx="10"/>
          </p:nvPr>
        </p:nvSpPr>
        <p:spPr/>
        <p:txBody>
          <a:bodyPr/>
          <a:lstStyle>
            <a:lvl1pPr>
              <a:defRPr/>
            </a:lvl1pPr>
          </a:lstStyle>
          <a:p>
            <a:endParaRPr lang="hu-HU" altLang="hu-HU"/>
          </a:p>
        </p:txBody>
      </p:sp>
      <p:sp>
        <p:nvSpPr>
          <p:cNvPr id="3" name="Dia számának helye 2"/>
          <p:cNvSpPr>
            <a:spLocks noGrp="1"/>
          </p:cNvSpPr>
          <p:nvPr>
            <p:ph type="sldNum" sz="quarter" idx="11"/>
          </p:nvPr>
        </p:nvSpPr>
        <p:spPr/>
        <p:txBody>
          <a:bodyPr/>
          <a:lstStyle>
            <a:lvl1pPr>
              <a:defRPr/>
            </a:lvl1pPr>
          </a:lstStyle>
          <a:p>
            <a:fld id="{7CE6A134-BCCC-4B50-A30F-1D14363B8E26}" type="slidenum">
              <a:rPr lang="hu-HU" altLang="hu-HU"/>
              <a:pPr/>
              <a:t>‹#›</a:t>
            </a:fld>
            <a:endParaRPr lang="hu-HU" altLang="hu-HU"/>
          </a:p>
        </p:txBody>
      </p:sp>
      <p:sp>
        <p:nvSpPr>
          <p:cNvPr id="4" name="Dátum helye 3"/>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3752337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Élőláb helye 4"/>
          <p:cNvSpPr>
            <a:spLocks noGrp="1"/>
          </p:cNvSpPr>
          <p:nvPr>
            <p:ph type="ftr" sz="quarter" idx="10"/>
          </p:nvPr>
        </p:nvSpPr>
        <p:spPr/>
        <p:txBody>
          <a:bodyPr/>
          <a:lstStyle>
            <a:lvl1pPr>
              <a:defRPr/>
            </a:lvl1pPr>
          </a:lstStyle>
          <a:p>
            <a:endParaRPr lang="hu-HU" altLang="hu-HU"/>
          </a:p>
        </p:txBody>
      </p:sp>
      <p:sp>
        <p:nvSpPr>
          <p:cNvPr id="6" name="Dia számának helye 5"/>
          <p:cNvSpPr>
            <a:spLocks noGrp="1"/>
          </p:cNvSpPr>
          <p:nvPr>
            <p:ph type="sldNum" sz="quarter" idx="11"/>
          </p:nvPr>
        </p:nvSpPr>
        <p:spPr/>
        <p:txBody>
          <a:bodyPr/>
          <a:lstStyle>
            <a:lvl1pPr>
              <a:defRPr/>
            </a:lvl1pPr>
          </a:lstStyle>
          <a:p>
            <a:fld id="{7BF625A4-6569-4ADB-88A9-939B4B58EAE1}" type="slidenum">
              <a:rPr lang="hu-HU" altLang="hu-HU"/>
              <a:pPr/>
              <a:t>‹#›</a:t>
            </a:fld>
            <a:endParaRPr lang="hu-HU" altLang="hu-HU"/>
          </a:p>
        </p:txBody>
      </p:sp>
      <p:sp>
        <p:nvSpPr>
          <p:cNvPr id="7" name="Dátum helye 6"/>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190165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endParaRPr lang="hu-HU" altLang="hu-HU"/>
          </a:p>
        </p:txBody>
      </p:sp>
      <p:sp>
        <p:nvSpPr>
          <p:cNvPr id="5" name="Élőláb helye 4"/>
          <p:cNvSpPr>
            <a:spLocks noGrp="1"/>
          </p:cNvSpPr>
          <p:nvPr>
            <p:ph type="ftr" sz="quarter" idx="11"/>
          </p:nvPr>
        </p:nvSpPr>
        <p:spPr/>
        <p:txBody>
          <a:bodyPr/>
          <a:lstStyle>
            <a:lvl1pPr>
              <a:defRPr/>
            </a:lvl1pPr>
          </a:lstStyle>
          <a:p>
            <a:endParaRPr lang="hu-HU" altLang="hu-HU"/>
          </a:p>
        </p:txBody>
      </p:sp>
      <p:sp>
        <p:nvSpPr>
          <p:cNvPr id="6" name="Dia számának helye 5"/>
          <p:cNvSpPr>
            <a:spLocks noGrp="1"/>
          </p:cNvSpPr>
          <p:nvPr>
            <p:ph type="sldNum" sz="quarter" idx="12"/>
          </p:nvPr>
        </p:nvSpPr>
        <p:spPr/>
        <p:txBody>
          <a:bodyPr/>
          <a:lstStyle>
            <a:lvl1pPr>
              <a:defRPr/>
            </a:lvl1pPr>
          </a:lstStyle>
          <a:p>
            <a:fld id="{E2D50C18-0275-4725-86E2-51740EBADF85}" type="slidenum">
              <a:rPr lang="hu-HU" altLang="hu-HU"/>
              <a:pPr/>
              <a:t>‹#›</a:t>
            </a:fld>
            <a:endParaRPr lang="hu-HU" altLang="hu-HU"/>
          </a:p>
        </p:txBody>
      </p:sp>
    </p:spTree>
    <p:extLst>
      <p:ext uri="{BB962C8B-B14F-4D97-AF65-F5344CB8AC3E}">
        <p14:creationId xmlns:p14="http://schemas.microsoft.com/office/powerpoint/2010/main" val="3454990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Élőláb helye 4"/>
          <p:cNvSpPr>
            <a:spLocks noGrp="1"/>
          </p:cNvSpPr>
          <p:nvPr>
            <p:ph type="ftr" sz="quarter" idx="10"/>
          </p:nvPr>
        </p:nvSpPr>
        <p:spPr/>
        <p:txBody>
          <a:bodyPr/>
          <a:lstStyle>
            <a:lvl1pPr>
              <a:defRPr/>
            </a:lvl1pPr>
          </a:lstStyle>
          <a:p>
            <a:endParaRPr lang="hu-HU" altLang="hu-HU"/>
          </a:p>
        </p:txBody>
      </p:sp>
      <p:sp>
        <p:nvSpPr>
          <p:cNvPr id="6" name="Dia számának helye 5"/>
          <p:cNvSpPr>
            <a:spLocks noGrp="1"/>
          </p:cNvSpPr>
          <p:nvPr>
            <p:ph type="sldNum" sz="quarter" idx="11"/>
          </p:nvPr>
        </p:nvSpPr>
        <p:spPr/>
        <p:txBody>
          <a:bodyPr/>
          <a:lstStyle>
            <a:lvl1pPr>
              <a:defRPr/>
            </a:lvl1pPr>
          </a:lstStyle>
          <a:p>
            <a:fld id="{8D9F3E66-7808-4C6D-B1A1-114E34A36637}" type="slidenum">
              <a:rPr lang="hu-HU" altLang="hu-HU"/>
              <a:pPr/>
              <a:t>‹#›</a:t>
            </a:fld>
            <a:endParaRPr lang="hu-HU" altLang="hu-HU"/>
          </a:p>
        </p:txBody>
      </p:sp>
      <p:sp>
        <p:nvSpPr>
          <p:cNvPr id="7" name="Dátum helye 6"/>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324157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Élőláb helye 3"/>
          <p:cNvSpPr>
            <a:spLocks noGrp="1"/>
          </p:cNvSpPr>
          <p:nvPr>
            <p:ph type="ftr" sz="quarter" idx="10"/>
          </p:nvPr>
        </p:nvSpPr>
        <p:spPr/>
        <p:txBody>
          <a:bodyPr/>
          <a:lstStyle>
            <a:lvl1pPr>
              <a:defRPr/>
            </a:lvl1pPr>
          </a:lstStyle>
          <a:p>
            <a:endParaRPr lang="hu-HU" altLang="hu-HU"/>
          </a:p>
        </p:txBody>
      </p:sp>
      <p:sp>
        <p:nvSpPr>
          <p:cNvPr id="5" name="Dia számának helye 4"/>
          <p:cNvSpPr>
            <a:spLocks noGrp="1"/>
          </p:cNvSpPr>
          <p:nvPr>
            <p:ph type="sldNum" sz="quarter" idx="11"/>
          </p:nvPr>
        </p:nvSpPr>
        <p:spPr/>
        <p:txBody>
          <a:bodyPr/>
          <a:lstStyle>
            <a:lvl1pPr>
              <a:defRPr/>
            </a:lvl1pPr>
          </a:lstStyle>
          <a:p>
            <a:fld id="{A9727771-6DD5-45FD-8D02-C905DCA44DBD}" type="slidenum">
              <a:rPr lang="hu-HU" altLang="hu-HU"/>
              <a:pPr/>
              <a:t>‹#›</a:t>
            </a:fld>
            <a:endParaRPr lang="hu-HU" altLang="hu-HU"/>
          </a:p>
        </p:txBody>
      </p:sp>
      <p:sp>
        <p:nvSpPr>
          <p:cNvPr id="6" name="Dátum helye 5"/>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2128011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Élőláb helye 3"/>
          <p:cNvSpPr>
            <a:spLocks noGrp="1"/>
          </p:cNvSpPr>
          <p:nvPr>
            <p:ph type="ftr" sz="quarter" idx="10"/>
          </p:nvPr>
        </p:nvSpPr>
        <p:spPr/>
        <p:txBody>
          <a:bodyPr/>
          <a:lstStyle>
            <a:lvl1pPr>
              <a:defRPr/>
            </a:lvl1pPr>
          </a:lstStyle>
          <a:p>
            <a:endParaRPr lang="hu-HU" altLang="hu-HU"/>
          </a:p>
        </p:txBody>
      </p:sp>
      <p:sp>
        <p:nvSpPr>
          <p:cNvPr id="5" name="Dia számának helye 4"/>
          <p:cNvSpPr>
            <a:spLocks noGrp="1"/>
          </p:cNvSpPr>
          <p:nvPr>
            <p:ph type="sldNum" sz="quarter" idx="11"/>
          </p:nvPr>
        </p:nvSpPr>
        <p:spPr/>
        <p:txBody>
          <a:bodyPr/>
          <a:lstStyle>
            <a:lvl1pPr>
              <a:defRPr/>
            </a:lvl1pPr>
          </a:lstStyle>
          <a:p>
            <a:fld id="{8E0798EF-198B-4D24-9D6C-45050584C52A}" type="slidenum">
              <a:rPr lang="hu-HU" altLang="hu-HU"/>
              <a:pPr/>
              <a:t>‹#›</a:t>
            </a:fld>
            <a:endParaRPr lang="hu-HU" altLang="hu-HU"/>
          </a:p>
        </p:txBody>
      </p:sp>
      <p:sp>
        <p:nvSpPr>
          <p:cNvPr id="6" name="Dátum helye 5"/>
          <p:cNvSpPr>
            <a:spLocks noGrp="1"/>
          </p:cNvSpPr>
          <p:nvPr>
            <p:ph type="dt" sz="half" idx="12"/>
          </p:nvPr>
        </p:nvSpPr>
        <p:spPr/>
        <p:txBody>
          <a:bodyPr/>
          <a:lstStyle>
            <a:lvl1pPr>
              <a:defRPr/>
            </a:lvl1pPr>
          </a:lstStyle>
          <a:p>
            <a:endParaRPr lang="hu-HU" altLang="hu-HU"/>
          </a:p>
        </p:txBody>
      </p:sp>
    </p:spTree>
    <p:extLst>
      <p:ext uri="{BB962C8B-B14F-4D97-AF65-F5344CB8AC3E}">
        <p14:creationId xmlns:p14="http://schemas.microsoft.com/office/powerpoint/2010/main" val="436543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359426"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u-HU"/>
          </a:p>
        </p:txBody>
      </p:sp>
      <p:sp>
        <p:nvSpPr>
          <p:cNvPr id="359427" name="Arc 3"/>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pPr>
              <a:lnSpc>
                <a:spcPct val="100000"/>
              </a:lnSpc>
              <a:spcBef>
                <a:spcPct val="0"/>
              </a:spcBef>
              <a:buClrTx/>
              <a:buSzTx/>
              <a:buFontTx/>
              <a:buNone/>
            </a:pPr>
            <a:endParaRPr kumimoji="1" lang="cs-CZ" altLang="hu-HU" sz="2400"/>
          </a:p>
        </p:txBody>
      </p:sp>
      <p:sp>
        <p:nvSpPr>
          <p:cNvPr id="359428" name="Rectangle 4"/>
          <p:cNvSpPr>
            <a:spLocks noGrp="1" noChangeArrowheads="1"/>
          </p:cNvSpPr>
          <p:nvPr>
            <p:ph type="ctrTitle" sz="quarter"/>
          </p:nvPr>
        </p:nvSpPr>
        <p:spPr>
          <a:xfrm>
            <a:off x="2743200" y="427038"/>
            <a:ext cx="6399213" cy="1524000"/>
          </a:xfrm>
        </p:spPr>
        <p:txBody>
          <a:bodyPr anchor="b"/>
          <a:lstStyle>
            <a:lvl1pPr>
              <a:lnSpc>
                <a:spcPct val="80000"/>
              </a:lnSpc>
              <a:defRPr/>
            </a:lvl1pPr>
          </a:lstStyle>
          <a:p>
            <a:pPr lvl="0"/>
            <a:r>
              <a:rPr lang="hu-HU" altLang="hu-HU" noProof="0"/>
              <a:t>Klepnutím upravíte styl předlohy nadpisu.</a:t>
            </a:r>
          </a:p>
        </p:txBody>
      </p:sp>
      <p:sp>
        <p:nvSpPr>
          <p:cNvPr id="359429"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pPr lvl="0"/>
            <a:r>
              <a:rPr lang="hu-HU" altLang="hu-HU" noProof="0"/>
              <a:t>Klepnutím upravíte styl předlohy podnadpisu.</a:t>
            </a:r>
          </a:p>
        </p:txBody>
      </p:sp>
      <p:sp>
        <p:nvSpPr>
          <p:cNvPr id="359430" name="Rectangle 6"/>
          <p:cNvSpPr>
            <a:spLocks noGrp="1" noChangeArrowheads="1"/>
          </p:cNvSpPr>
          <p:nvPr>
            <p:ph type="dt" sz="quarter" idx="2"/>
          </p:nvPr>
        </p:nvSpPr>
        <p:spPr>
          <a:extLst>
            <a:ext uri="{909E8E84-426E-40DD-AFC4-6F175D3DCCD1}">
              <a14:hiddenFill xmlns:a14="http://schemas.microsoft.com/office/drawing/2010/main">
                <a:solidFill>
                  <a:schemeClr val="accent2"/>
                </a:solidFill>
              </a14:hiddenFill>
            </a:ext>
          </a:extLst>
        </p:spPr>
        <p:txBody>
          <a:bodyPr/>
          <a:lstStyle>
            <a:lvl1pPr>
              <a:defRPr/>
            </a:lvl1pPr>
          </a:lstStyle>
          <a:p>
            <a:endParaRPr lang="hu-HU" altLang="hu-HU"/>
          </a:p>
        </p:txBody>
      </p:sp>
      <p:sp>
        <p:nvSpPr>
          <p:cNvPr id="359431" name="Rectangle 7"/>
          <p:cNvSpPr>
            <a:spLocks noGrp="1" noChangeArrowheads="1"/>
          </p:cNvSpPr>
          <p:nvPr>
            <p:ph type="ftr" sz="quarter" idx="3"/>
          </p:nvPr>
        </p:nvSpPr>
        <p:spPr/>
        <p:txBody>
          <a:bodyPr/>
          <a:lstStyle>
            <a:lvl1pPr>
              <a:defRPr/>
            </a:lvl1pPr>
          </a:lstStyle>
          <a:p>
            <a:endParaRPr lang="hu-HU" altLang="hu-HU"/>
          </a:p>
        </p:txBody>
      </p:sp>
      <p:sp>
        <p:nvSpPr>
          <p:cNvPr id="359432" name="Rectangle 8"/>
          <p:cNvSpPr>
            <a:spLocks noGrp="1" noChangeArrowheads="1"/>
          </p:cNvSpPr>
          <p:nvPr>
            <p:ph type="sldNum" sz="quarter" idx="4"/>
          </p:nvPr>
        </p:nvSpPr>
        <p:spPr/>
        <p:txBody>
          <a:bodyPr/>
          <a:lstStyle>
            <a:lvl1pPr>
              <a:defRPr/>
            </a:lvl1pPr>
          </a:lstStyle>
          <a:p>
            <a:fld id="{C8CBFC47-2ED4-4271-B978-5D9946246C9B}" type="slidenum">
              <a:rPr lang="hu-HU" altLang="hu-HU"/>
              <a:pPr/>
              <a:t>‹#›</a:t>
            </a:fld>
            <a:endParaRPr lang="hu-HU" altLang="hu-H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endParaRPr lang="hu-HU" altLang="hu-HU"/>
          </a:p>
        </p:txBody>
      </p:sp>
      <p:sp>
        <p:nvSpPr>
          <p:cNvPr id="5" name="Élőláb helye 4"/>
          <p:cNvSpPr>
            <a:spLocks noGrp="1"/>
          </p:cNvSpPr>
          <p:nvPr>
            <p:ph type="ftr" sz="quarter" idx="11"/>
          </p:nvPr>
        </p:nvSpPr>
        <p:spPr/>
        <p:txBody>
          <a:bodyPr/>
          <a:lstStyle>
            <a:lvl1pPr>
              <a:defRPr/>
            </a:lvl1pPr>
          </a:lstStyle>
          <a:p>
            <a:endParaRPr lang="hu-HU" altLang="hu-HU"/>
          </a:p>
        </p:txBody>
      </p:sp>
      <p:sp>
        <p:nvSpPr>
          <p:cNvPr id="6" name="Dia számának helye 5"/>
          <p:cNvSpPr>
            <a:spLocks noGrp="1"/>
          </p:cNvSpPr>
          <p:nvPr>
            <p:ph type="sldNum" sz="quarter" idx="12"/>
          </p:nvPr>
        </p:nvSpPr>
        <p:spPr/>
        <p:txBody>
          <a:bodyPr/>
          <a:lstStyle>
            <a:lvl1pPr>
              <a:defRPr/>
            </a:lvl1pPr>
          </a:lstStyle>
          <a:p>
            <a:fld id="{F76AF616-2B9C-4BD5-A5AD-26BB87479481}" type="slidenum">
              <a:rPr lang="hu-HU" altLang="hu-HU"/>
              <a:pPr/>
              <a:t>‹#›</a:t>
            </a:fld>
            <a:endParaRPr lang="hu-HU" altLang="hu-HU"/>
          </a:p>
        </p:txBody>
      </p:sp>
    </p:spTree>
    <p:extLst>
      <p:ext uri="{BB962C8B-B14F-4D97-AF65-F5344CB8AC3E}">
        <p14:creationId xmlns:p14="http://schemas.microsoft.com/office/powerpoint/2010/main" val="63578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endParaRPr lang="hu-HU" altLang="hu-HU"/>
          </a:p>
        </p:txBody>
      </p:sp>
      <p:sp>
        <p:nvSpPr>
          <p:cNvPr id="5" name="Élőláb helye 4"/>
          <p:cNvSpPr>
            <a:spLocks noGrp="1"/>
          </p:cNvSpPr>
          <p:nvPr>
            <p:ph type="ftr" sz="quarter" idx="11"/>
          </p:nvPr>
        </p:nvSpPr>
        <p:spPr/>
        <p:txBody>
          <a:bodyPr/>
          <a:lstStyle>
            <a:lvl1pPr>
              <a:defRPr/>
            </a:lvl1pPr>
          </a:lstStyle>
          <a:p>
            <a:endParaRPr lang="hu-HU" altLang="hu-HU"/>
          </a:p>
        </p:txBody>
      </p:sp>
      <p:sp>
        <p:nvSpPr>
          <p:cNvPr id="6" name="Dia számának helye 5"/>
          <p:cNvSpPr>
            <a:spLocks noGrp="1"/>
          </p:cNvSpPr>
          <p:nvPr>
            <p:ph type="sldNum" sz="quarter" idx="12"/>
          </p:nvPr>
        </p:nvSpPr>
        <p:spPr/>
        <p:txBody>
          <a:bodyPr/>
          <a:lstStyle>
            <a:lvl1pPr>
              <a:defRPr/>
            </a:lvl1pPr>
          </a:lstStyle>
          <a:p>
            <a:fld id="{530DD53C-8A99-4B38-8E65-5CD6E0C2A391}" type="slidenum">
              <a:rPr lang="hu-HU" altLang="hu-HU"/>
              <a:pPr/>
              <a:t>‹#›</a:t>
            </a:fld>
            <a:endParaRPr lang="hu-HU" altLang="hu-HU"/>
          </a:p>
        </p:txBody>
      </p:sp>
    </p:spTree>
    <p:extLst>
      <p:ext uri="{BB962C8B-B14F-4D97-AF65-F5344CB8AC3E}">
        <p14:creationId xmlns:p14="http://schemas.microsoft.com/office/powerpoint/2010/main" val="3059787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endParaRPr lang="hu-HU" altLang="hu-HU"/>
          </a:p>
        </p:txBody>
      </p:sp>
      <p:sp>
        <p:nvSpPr>
          <p:cNvPr id="6" name="Élőláb helye 5"/>
          <p:cNvSpPr>
            <a:spLocks noGrp="1"/>
          </p:cNvSpPr>
          <p:nvPr>
            <p:ph type="ftr" sz="quarter" idx="11"/>
          </p:nvPr>
        </p:nvSpPr>
        <p:spPr/>
        <p:txBody>
          <a:bodyPr/>
          <a:lstStyle>
            <a:lvl1pPr>
              <a:defRPr/>
            </a:lvl1pPr>
          </a:lstStyle>
          <a:p>
            <a:endParaRPr lang="hu-HU" altLang="hu-HU"/>
          </a:p>
        </p:txBody>
      </p:sp>
      <p:sp>
        <p:nvSpPr>
          <p:cNvPr id="7" name="Dia számának helye 6"/>
          <p:cNvSpPr>
            <a:spLocks noGrp="1"/>
          </p:cNvSpPr>
          <p:nvPr>
            <p:ph type="sldNum" sz="quarter" idx="12"/>
          </p:nvPr>
        </p:nvSpPr>
        <p:spPr/>
        <p:txBody>
          <a:bodyPr/>
          <a:lstStyle>
            <a:lvl1pPr>
              <a:defRPr/>
            </a:lvl1pPr>
          </a:lstStyle>
          <a:p>
            <a:fld id="{E1D2FED4-FCB1-4F06-B205-05A19590A3BB}" type="slidenum">
              <a:rPr lang="hu-HU" altLang="hu-HU"/>
              <a:pPr/>
              <a:t>‹#›</a:t>
            </a:fld>
            <a:endParaRPr lang="hu-HU" altLang="hu-HU"/>
          </a:p>
        </p:txBody>
      </p:sp>
    </p:spTree>
    <p:extLst>
      <p:ext uri="{BB962C8B-B14F-4D97-AF65-F5344CB8AC3E}">
        <p14:creationId xmlns:p14="http://schemas.microsoft.com/office/powerpoint/2010/main" val="3868005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endParaRPr lang="hu-HU" altLang="hu-HU"/>
          </a:p>
        </p:txBody>
      </p:sp>
      <p:sp>
        <p:nvSpPr>
          <p:cNvPr id="8" name="Élőláb helye 7"/>
          <p:cNvSpPr>
            <a:spLocks noGrp="1"/>
          </p:cNvSpPr>
          <p:nvPr>
            <p:ph type="ftr" sz="quarter" idx="11"/>
          </p:nvPr>
        </p:nvSpPr>
        <p:spPr/>
        <p:txBody>
          <a:bodyPr/>
          <a:lstStyle>
            <a:lvl1pPr>
              <a:defRPr/>
            </a:lvl1pPr>
          </a:lstStyle>
          <a:p>
            <a:endParaRPr lang="hu-HU" altLang="hu-HU"/>
          </a:p>
        </p:txBody>
      </p:sp>
      <p:sp>
        <p:nvSpPr>
          <p:cNvPr id="9" name="Dia számának helye 8"/>
          <p:cNvSpPr>
            <a:spLocks noGrp="1"/>
          </p:cNvSpPr>
          <p:nvPr>
            <p:ph type="sldNum" sz="quarter" idx="12"/>
          </p:nvPr>
        </p:nvSpPr>
        <p:spPr/>
        <p:txBody>
          <a:bodyPr/>
          <a:lstStyle>
            <a:lvl1pPr>
              <a:defRPr/>
            </a:lvl1pPr>
          </a:lstStyle>
          <a:p>
            <a:fld id="{F3B0DE91-4E7E-457C-87B8-54CC4CABB85A}" type="slidenum">
              <a:rPr lang="hu-HU" altLang="hu-HU"/>
              <a:pPr/>
              <a:t>‹#›</a:t>
            </a:fld>
            <a:endParaRPr lang="hu-HU" altLang="hu-HU"/>
          </a:p>
        </p:txBody>
      </p:sp>
    </p:spTree>
    <p:extLst>
      <p:ext uri="{BB962C8B-B14F-4D97-AF65-F5344CB8AC3E}">
        <p14:creationId xmlns:p14="http://schemas.microsoft.com/office/powerpoint/2010/main" val="1342330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endParaRPr lang="hu-HU" altLang="hu-HU"/>
          </a:p>
        </p:txBody>
      </p:sp>
      <p:sp>
        <p:nvSpPr>
          <p:cNvPr id="4" name="Élőláb helye 3"/>
          <p:cNvSpPr>
            <a:spLocks noGrp="1"/>
          </p:cNvSpPr>
          <p:nvPr>
            <p:ph type="ftr" sz="quarter" idx="11"/>
          </p:nvPr>
        </p:nvSpPr>
        <p:spPr/>
        <p:txBody>
          <a:bodyPr/>
          <a:lstStyle>
            <a:lvl1pPr>
              <a:defRPr/>
            </a:lvl1pPr>
          </a:lstStyle>
          <a:p>
            <a:endParaRPr lang="hu-HU" altLang="hu-HU"/>
          </a:p>
        </p:txBody>
      </p:sp>
      <p:sp>
        <p:nvSpPr>
          <p:cNvPr id="5" name="Dia számának helye 4"/>
          <p:cNvSpPr>
            <a:spLocks noGrp="1"/>
          </p:cNvSpPr>
          <p:nvPr>
            <p:ph type="sldNum" sz="quarter" idx="12"/>
          </p:nvPr>
        </p:nvSpPr>
        <p:spPr/>
        <p:txBody>
          <a:bodyPr/>
          <a:lstStyle>
            <a:lvl1pPr>
              <a:defRPr/>
            </a:lvl1pPr>
          </a:lstStyle>
          <a:p>
            <a:fld id="{1A14CE5D-8FF7-4399-BB18-53644CDF189D}" type="slidenum">
              <a:rPr lang="hu-HU" altLang="hu-HU"/>
              <a:pPr/>
              <a:t>‹#›</a:t>
            </a:fld>
            <a:endParaRPr lang="hu-HU" altLang="hu-HU"/>
          </a:p>
        </p:txBody>
      </p:sp>
    </p:spTree>
    <p:extLst>
      <p:ext uri="{BB962C8B-B14F-4D97-AF65-F5344CB8AC3E}">
        <p14:creationId xmlns:p14="http://schemas.microsoft.com/office/powerpoint/2010/main" val="1814694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p>
        </p:txBody>
      </p:sp>
      <p:sp>
        <p:nvSpPr>
          <p:cNvPr id="3" name="Élőláb helye 2"/>
          <p:cNvSpPr>
            <a:spLocks noGrp="1"/>
          </p:cNvSpPr>
          <p:nvPr>
            <p:ph type="ftr" sz="quarter" idx="11"/>
          </p:nvPr>
        </p:nvSpPr>
        <p:spPr/>
        <p:txBody>
          <a:bodyPr/>
          <a:lstStyle>
            <a:lvl1pPr>
              <a:defRPr/>
            </a:lvl1pPr>
          </a:lstStyle>
          <a:p>
            <a:endParaRPr lang="hu-HU" altLang="hu-HU"/>
          </a:p>
        </p:txBody>
      </p:sp>
      <p:sp>
        <p:nvSpPr>
          <p:cNvPr id="4" name="Dia számának helye 3"/>
          <p:cNvSpPr>
            <a:spLocks noGrp="1"/>
          </p:cNvSpPr>
          <p:nvPr>
            <p:ph type="sldNum" sz="quarter" idx="12"/>
          </p:nvPr>
        </p:nvSpPr>
        <p:spPr/>
        <p:txBody>
          <a:bodyPr/>
          <a:lstStyle>
            <a:lvl1pPr>
              <a:defRPr/>
            </a:lvl1pPr>
          </a:lstStyle>
          <a:p>
            <a:fld id="{D89CAF4E-ABE9-4EF9-99B2-B23AD446DDFF}" type="slidenum">
              <a:rPr lang="hu-HU" altLang="hu-HU"/>
              <a:pPr/>
              <a:t>‹#›</a:t>
            </a:fld>
            <a:endParaRPr lang="hu-HU" altLang="hu-HU"/>
          </a:p>
        </p:txBody>
      </p:sp>
    </p:spTree>
    <p:extLst>
      <p:ext uri="{BB962C8B-B14F-4D97-AF65-F5344CB8AC3E}">
        <p14:creationId xmlns:p14="http://schemas.microsoft.com/office/powerpoint/2010/main" val="37711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endParaRPr lang="hu-HU" altLang="hu-HU"/>
          </a:p>
        </p:txBody>
      </p:sp>
      <p:sp>
        <p:nvSpPr>
          <p:cNvPr id="5" name="Élőláb helye 4"/>
          <p:cNvSpPr>
            <a:spLocks noGrp="1"/>
          </p:cNvSpPr>
          <p:nvPr>
            <p:ph type="ftr" sz="quarter" idx="11"/>
          </p:nvPr>
        </p:nvSpPr>
        <p:spPr/>
        <p:txBody>
          <a:bodyPr/>
          <a:lstStyle>
            <a:lvl1pPr>
              <a:defRPr/>
            </a:lvl1pPr>
          </a:lstStyle>
          <a:p>
            <a:endParaRPr lang="hu-HU" altLang="hu-HU"/>
          </a:p>
        </p:txBody>
      </p:sp>
      <p:sp>
        <p:nvSpPr>
          <p:cNvPr id="6" name="Dia számának helye 5"/>
          <p:cNvSpPr>
            <a:spLocks noGrp="1"/>
          </p:cNvSpPr>
          <p:nvPr>
            <p:ph type="sldNum" sz="quarter" idx="12"/>
          </p:nvPr>
        </p:nvSpPr>
        <p:spPr/>
        <p:txBody>
          <a:bodyPr/>
          <a:lstStyle>
            <a:lvl1pPr>
              <a:defRPr/>
            </a:lvl1pPr>
          </a:lstStyle>
          <a:p>
            <a:fld id="{3446144F-8841-4C68-B1A8-5024C86BD98F}" type="slidenum">
              <a:rPr lang="hu-HU" altLang="hu-HU"/>
              <a:pPr/>
              <a:t>‹#›</a:t>
            </a:fld>
            <a:endParaRPr lang="hu-HU" altLang="hu-HU"/>
          </a:p>
        </p:txBody>
      </p:sp>
    </p:spTree>
    <p:extLst>
      <p:ext uri="{BB962C8B-B14F-4D97-AF65-F5344CB8AC3E}">
        <p14:creationId xmlns:p14="http://schemas.microsoft.com/office/powerpoint/2010/main" val="2905161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endParaRPr lang="hu-HU" altLang="hu-HU"/>
          </a:p>
        </p:txBody>
      </p:sp>
      <p:sp>
        <p:nvSpPr>
          <p:cNvPr id="6" name="Élőláb helye 5"/>
          <p:cNvSpPr>
            <a:spLocks noGrp="1"/>
          </p:cNvSpPr>
          <p:nvPr>
            <p:ph type="ftr" sz="quarter" idx="11"/>
          </p:nvPr>
        </p:nvSpPr>
        <p:spPr/>
        <p:txBody>
          <a:bodyPr/>
          <a:lstStyle>
            <a:lvl1pPr>
              <a:defRPr/>
            </a:lvl1pPr>
          </a:lstStyle>
          <a:p>
            <a:endParaRPr lang="hu-HU" altLang="hu-HU"/>
          </a:p>
        </p:txBody>
      </p:sp>
      <p:sp>
        <p:nvSpPr>
          <p:cNvPr id="7" name="Dia számának helye 6"/>
          <p:cNvSpPr>
            <a:spLocks noGrp="1"/>
          </p:cNvSpPr>
          <p:nvPr>
            <p:ph type="sldNum" sz="quarter" idx="12"/>
          </p:nvPr>
        </p:nvSpPr>
        <p:spPr/>
        <p:txBody>
          <a:bodyPr/>
          <a:lstStyle>
            <a:lvl1pPr>
              <a:defRPr/>
            </a:lvl1pPr>
          </a:lstStyle>
          <a:p>
            <a:fld id="{CEFBFA0C-707F-4849-8D81-6A3A4ED5CF26}" type="slidenum">
              <a:rPr lang="hu-HU" altLang="hu-HU"/>
              <a:pPr/>
              <a:t>‹#›</a:t>
            </a:fld>
            <a:endParaRPr lang="hu-HU" altLang="hu-HU"/>
          </a:p>
        </p:txBody>
      </p:sp>
    </p:spTree>
    <p:extLst>
      <p:ext uri="{BB962C8B-B14F-4D97-AF65-F5344CB8AC3E}">
        <p14:creationId xmlns:p14="http://schemas.microsoft.com/office/powerpoint/2010/main" val="1937479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endParaRPr lang="hu-HU" altLang="hu-HU"/>
          </a:p>
        </p:txBody>
      </p:sp>
      <p:sp>
        <p:nvSpPr>
          <p:cNvPr id="6" name="Élőláb helye 5"/>
          <p:cNvSpPr>
            <a:spLocks noGrp="1"/>
          </p:cNvSpPr>
          <p:nvPr>
            <p:ph type="ftr" sz="quarter" idx="11"/>
          </p:nvPr>
        </p:nvSpPr>
        <p:spPr/>
        <p:txBody>
          <a:bodyPr/>
          <a:lstStyle>
            <a:lvl1pPr>
              <a:defRPr/>
            </a:lvl1pPr>
          </a:lstStyle>
          <a:p>
            <a:endParaRPr lang="hu-HU" altLang="hu-HU"/>
          </a:p>
        </p:txBody>
      </p:sp>
      <p:sp>
        <p:nvSpPr>
          <p:cNvPr id="7" name="Dia számának helye 6"/>
          <p:cNvSpPr>
            <a:spLocks noGrp="1"/>
          </p:cNvSpPr>
          <p:nvPr>
            <p:ph type="sldNum" sz="quarter" idx="12"/>
          </p:nvPr>
        </p:nvSpPr>
        <p:spPr/>
        <p:txBody>
          <a:bodyPr/>
          <a:lstStyle>
            <a:lvl1pPr>
              <a:defRPr/>
            </a:lvl1pPr>
          </a:lstStyle>
          <a:p>
            <a:fld id="{954383E3-3330-4F48-ACB0-1510366F0B4B}" type="slidenum">
              <a:rPr lang="hu-HU" altLang="hu-HU"/>
              <a:pPr/>
              <a:t>‹#›</a:t>
            </a:fld>
            <a:endParaRPr lang="hu-HU" altLang="hu-HU"/>
          </a:p>
        </p:txBody>
      </p:sp>
    </p:spTree>
    <p:extLst>
      <p:ext uri="{BB962C8B-B14F-4D97-AF65-F5344CB8AC3E}">
        <p14:creationId xmlns:p14="http://schemas.microsoft.com/office/powerpoint/2010/main" val="763058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endParaRPr lang="hu-HU" altLang="hu-HU"/>
          </a:p>
        </p:txBody>
      </p:sp>
      <p:sp>
        <p:nvSpPr>
          <p:cNvPr id="5" name="Élőláb helye 4"/>
          <p:cNvSpPr>
            <a:spLocks noGrp="1"/>
          </p:cNvSpPr>
          <p:nvPr>
            <p:ph type="ftr" sz="quarter" idx="11"/>
          </p:nvPr>
        </p:nvSpPr>
        <p:spPr/>
        <p:txBody>
          <a:bodyPr/>
          <a:lstStyle>
            <a:lvl1pPr>
              <a:defRPr/>
            </a:lvl1pPr>
          </a:lstStyle>
          <a:p>
            <a:endParaRPr lang="hu-HU" altLang="hu-HU"/>
          </a:p>
        </p:txBody>
      </p:sp>
      <p:sp>
        <p:nvSpPr>
          <p:cNvPr id="6" name="Dia számának helye 5"/>
          <p:cNvSpPr>
            <a:spLocks noGrp="1"/>
          </p:cNvSpPr>
          <p:nvPr>
            <p:ph type="sldNum" sz="quarter" idx="12"/>
          </p:nvPr>
        </p:nvSpPr>
        <p:spPr/>
        <p:txBody>
          <a:bodyPr/>
          <a:lstStyle>
            <a:lvl1pPr>
              <a:defRPr/>
            </a:lvl1pPr>
          </a:lstStyle>
          <a:p>
            <a:fld id="{76E42E45-7E5E-4C0E-907A-69029A6180C0}" type="slidenum">
              <a:rPr lang="hu-HU" altLang="hu-HU"/>
              <a:pPr/>
              <a:t>‹#›</a:t>
            </a:fld>
            <a:endParaRPr lang="hu-HU" altLang="hu-HU"/>
          </a:p>
        </p:txBody>
      </p:sp>
    </p:spTree>
    <p:extLst>
      <p:ext uri="{BB962C8B-B14F-4D97-AF65-F5344CB8AC3E}">
        <p14:creationId xmlns:p14="http://schemas.microsoft.com/office/powerpoint/2010/main" val="990668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7391400" y="609600"/>
            <a:ext cx="15240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2819400" y="609600"/>
            <a:ext cx="44196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endParaRPr lang="hu-HU" altLang="hu-HU"/>
          </a:p>
        </p:txBody>
      </p:sp>
      <p:sp>
        <p:nvSpPr>
          <p:cNvPr id="5" name="Élőláb helye 4"/>
          <p:cNvSpPr>
            <a:spLocks noGrp="1"/>
          </p:cNvSpPr>
          <p:nvPr>
            <p:ph type="ftr" sz="quarter" idx="11"/>
          </p:nvPr>
        </p:nvSpPr>
        <p:spPr/>
        <p:txBody>
          <a:bodyPr/>
          <a:lstStyle>
            <a:lvl1pPr>
              <a:defRPr/>
            </a:lvl1pPr>
          </a:lstStyle>
          <a:p>
            <a:endParaRPr lang="hu-HU" altLang="hu-HU"/>
          </a:p>
        </p:txBody>
      </p:sp>
      <p:sp>
        <p:nvSpPr>
          <p:cNvPr id="6" name="Dia számának helye 5"/>
          <p:cNvSpPr>
            <a:spLocks noGrp="1"/>
          </p:cNvSpPr>
          <p:nvPr>
            <p:ph type="sldNum" sz="quarter" idx="12"/>
          </p:nvPr>
        </p:nvSpPr>
        <p:spPr/>
        <p:txBody>
          <a:bodyPr/>
          <a:lstStyle>
            <a:lvl1pPr>
              <a:defRPr/>
            </a:lvl1pPr>
          </a:lstStyle>
          <a:p>
            <a:fld id="{3F71F7EA-3827-42FC-88D7-BC3C4BD476B4}" type="slidenum">
              <a:rPr lang="hu-HU" altLang="hu-HU"/>
              <a:pPr/>
              <a:t>‹#›</a:t>
            </a:fld>
            <a:endParaRPr lang="hu-HU" altLang="hu-HU"/>
          </a:p>
        </p:txBody>
      </p:sp>
    </p:spTree>
    <p:extLst>
      <p:ext uri="{BB962C8B-B14F-4D97-AF65-F5344CB8AC3E}">
        <p14:creationId xmlns:p14="http://schemas.microsoft.com/office/powerpoint/2010/main" val="1412224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9140825" cy="6850063"/>
            <a:chOff x="0" y="0"/>
            <a:chExt cx="5758" cy="4315"/>
          </a:xfrm>
        </p:grpSpPr>
        <p:grpSp>
          <p:nvGrpSpPr>
            <p:cNvPr id="33795" name="Group 3"/>
            <p:cNvGrpSpPr>
              <a:grpSpLocks/>
            </p:cNvGrpSpPr>
            <p:nvPr userDrawn="1"/>
          </p:nvGrpSpPr>
          <p:grpSpPr bwMode="auto">
            <a:xfrm>
              <a:off x="1728" y="2230"/>
              <a:ext cx="4027" cy="2085"/>
              <a:chOff x="1728" y="2230"/>
              <a:chExt cx="4027" cy="2085"/>
            </a:xfrm>
          </p:grpSpPr>
          <p:sp>
            <p:nvSpPr>
              <p:cNvPr id="33796"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buClrTx/>
                  <a:buSzTx/>
                  <a:buFontTx/>
                  <a:buNone/>
                </a:pPr>
                <a:endParaRPr lang="hu-HU">
                  <a:solidFill>
                    <a:srgbClr val="FFFFFF"/>
                  </a:solidFill>
                  <a:latin typeface="Arial" charset="0"/>
                </a:endParaRPr>
              </a:p>
            </p:txBody>
          </p:sp>
          <p:sp>
            <p:nvSpPr>
              <p:cNvPr id="33797"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buClrTx/>
                  <a:buSzTx/>
                  <a:buFontTx/>
                  <a:buNone/>
                </a:pPr>
                <a:endParaRPr lang="hu-HU">
                  <a:solidFill>
                    <a:srgbClr val="FFFFFF"/>
                  </a:solidFill>
                  <a:latin typeface="Arial" charset="0"/>
                </a:endParaRPr>
              </a:p>
            </p:txBody>
          </p:sp>
          <p:sp>
            <p:nvSpPr>
              <p:cNvPr id="33798"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buClrTx/>
                  <a:buSzTx/>
                  <a:buFontTx/>
                  <a:buNone/>
                </a:pPr>
                <a:endParaRPr lang="hu-HU">
                  <a:solidFill>
                    <a:srgbClr val="FFFFFF"/>
                  </a:solidFill>
                  <a:latin typeface="Arial" charset="0"/>
                </a:endParaRPr>
              </a:p>
            </p:txBody>
          </p:sp>
          <p:sp>
            <p:nvSpPr>
              <p:cNvPr id="33799"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buClrTx/>
                  <a:buSzTx/>
                  <a:buFontTx/>
                  <a:buNone/>
                </a:pPr>
                <a:endParaRPr lang="hu-HU">
                  <a:solidFill>
                    <a:srgbClr val="FFFFFF"/>
                  </a:solidFill>
                  <a:latin typeface="Arial" charset="0"/>
                </a:endParaRPr>
              </a:p>
            </p:txBody>
          </p:sp>
          <p:sp>
            <p:nvSpPr>
              <p:cNvPr id="33800"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buClrTx/>
                  <a:buSzTx/>
                  <a:buFontTx/>
                  <a:buNone/>
                </a:pPr>
                <a:endParaRPr lang="hu-HU">
                  <a:solidFill>
                    <a:srgbClr val="FFFFFF"/>
                  </a:solidFill>
                  <a:latin typeface="Arial" charset="0"/>
                </a:endParaRPr>
              </a:p>
            </p:txBody>
          </p:sp>
        </p:grpSp>
        <p:sp>
          <p:nvSpPr>
            <p:cNvPr id="33801"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buClrTx/>
                <a:buSzTx/>
                <a:buFontTx/>
                <a:buNone/>
              </a:pPr>
              <a:endParaRPr lang="hu-HU">
                <a:solidFill>
                  <a:srgbClr val="FFFFFF"/>
                </a:solidFill>
                <a:latin typeface="Arial" charset="0"/>
              </a:endParaRPr>
            </a:p>
          </p:txBody>
        </p:sp>
        <p:sp>
          <p:nvSpPr>
            <p:cNvPr id="33802"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buClrTx/>
                <a:buSzTx/>
                <a:buFontTx/>
                <a:buNone/>
              </a:pPr>
              <a:endParaRPr lang="hu-HU">
                <a:solidFill>
                  <a:srgbClr val="FFFFFF"/>
                </a:solidFill>
                <a:latin typeface="Arial" charset="0"/>
              </a:endParaRPr>
            </a:p>
          </p:txBody>
        </p:sp>
      </p:grpSp>
      <p:sp>
        <p:nvSpPr>
          <p:cNvPr id="33803"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hu-HU" altLang="hu-HU" noProof="0"/>
              <a:t>Mintacím szerkesztése</a:t>
            </a:r>
          </a:p>
        </p:txBody>
      </p:sp>
      <p:sp>
        <p:nvSpPr>
          <p:cNvPr id="338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hu-HU" altLang="hu-HU" noProof="0"/>
              <a:t>Alcím mintájának szerkesztése</a:t>
            </a:r>
          </a:p>
        </p:txBody>
      </p:sp>
      <p:sp>
        <p:nvSpPr>
          <p:cNvPr id="33805" name="Rectangle 13"/>
          <p:cNvSpPr>
            <a:spLocks noGrp="1" noChangeArrowheads="1"/>
          </p:cNvSpPr>
          <p:nvPr>
            <p:ph type="dt" sz="quarter" idx="2"/>
          </p:nvPr>
        </p:nvSpPr>
        <p:spPr>
          <a:xfrm>
            <a:off x="457200" y="6248400"/>
            <a:ext cx="2133600" cy="476250"/>
          </a:xfrm>
        </p:spPr>
        <p:txBody>
          <a:bodyPr/>
          <a:lstStyle>
            <a:lvl1pPr>
              <a:defRPr/>
            </a:lvl1pPr>
          </a:lstStyle>
          <a:p>
            <a:endParaRPr lang="hu-HU" altLang="hu-HU">
              <a:solidFill>
                <a:srgbClr val="FFFFFF"/>
              </a:solidFill>
            </a:endParaRPr>
          </a:p>
        </p:txBody>
      </p:sp>
      <p:sp>
        <p:nvSpPr>
          <p:cNvPr id="33806" name="Rectangle 14"/>
          <p:cNvSpPr>
            <a:spLocks noGrp="1" noChangeArrowheads="1"/>
          </p:cNvSpPr>
          <p:nvPr>
            <p:ph type="ftr" sz="quarter" idx="3"/>
          </p:nvPr>
        </p:nvSpPr>
        <p:spPr>
          <a:xfrm>
            <a:off x="3124200" y="6251575"/>
            <a:ext cx="2895600" cy="476250"/>
          </a:xfrm>
        </p:spPr>
        <p:txBody>
          <a:bodyPr/>
          <a:lstStyle>
            <a:lvl1pPr>
              <a:defRPr/>
            </a:lvl1pPr>
          </a:lstStyle>
          <a:p>
            <a:endParaRPr lang="hu-HU" altLang="hu-HU">
              <a:solidFill>
                <a:srgbClr val="FFFFFF"/>
              </a:solidFill>
            </a:endParaRPr>
          </a:p>
        </p:txBody>
      </p:sp>
      <p:sp>
        <p:nvSpPr>
          <p:cNvPr id="33807" name="Rectangle 15"/>
          <p:cNvSpPr>
            <a:spLocks noGrp="1" noChangeArrowheads="1"/>
          </p:cNvSpPr>
          <p:nvPr>
            <p:ph type="sldNum" sz="quarter" idx="4"/>
          </p:nvPr>
        </p:nvSpPr>
        <p:spPr>
          <a:xfrm>
            <a:off x="6553200" y="6254750"/>
            <a:ext cx="2133600" cy="476250"/>
          </a:xfrm>
        </p:spPr>
        <p:txBody>
          <a:bodyPr/>
          <a:lstStyle>
            <a:lvl1pPr>
              <a:defRPr/>
            </a:lvl1pPr>
          </a:lstStyle>
          <a:p>
            <a:fld id="{D3870D15-A6A4-4B02-95AA-ECA90D812629}" type="slidenum">
              <a:rPr lang="hu-HU" altLang="hu-HU">
                <a:solidFill>
                  <a:srgbClr val="FFFFFF"/>
                </a:solidFill>
              </a:rPr>
              <a:pPr/>
              <a:t>‹#›</a:t>
            </a:fld>
            <a:endParaRPr lang="hu-HU" altLang="hu-HU">
              <a:solidFill>
                <a:srgbClr val="FFFFFF"/>
              </a:solidFill>
            </a:endParaRPr>
          </a:p>
        </p:txBody>
      </p:sp>
    </p:spTree>
    <p:extLst>
      <p:ext uri="{BB962C8B-B14F-4D97-AF65-F5344CB8AC3E}">
        <p14:creationId xmlns:p14="http://schemas.microsoft.com/office/powerpoint/2010/main" val="3758107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endParaRPr lang="hu-HU" altLang="hu-HU">
              <a:solidFill>
                <a:srgbClr val="FFFFFF"/>
              </a:solidFill>
            </a:endParaRPr>
          </a:p>
        </p:txBody>
      </p:sp>
      <p:sp>
        <p:nvSpPr>
          <p:cNvPr id="5" name="Dia számának helye 4"/>
          <p:cNvSpPr>
            <a:spLocks noGrp="1"/>
          </p:cNvSpPr>
          <p:nvPr>
            <p:ph type="sldNum" sz="quarter" idx="11"/>
          </p:nvPr>
        </p:nvSpPr>
        <p:spPr/>
        <p:txBody>
          <a:bodyPr/>
          <a:lstStyle>
            <a:lvl1pPr>
              <a:defRPr/>
            </a:lvl1pPr>
          </a:lstStyle>
          <a:p>
            <a:fld id="{6ABD9539-E809-4D24-BC8D-4118F5DEE6AD}" type="slidenum">
              <a:rPr lang="hu-HU" altLang="hu-HU">
                <a:solidFill>
                  <a:srgbClr val="FFFFFF"/>
                </a:solidFill>
              </a:rPr>
              <a:pPr/>
              <a:t>‹#›</a:t>
            </a:fld>
            <a:endParaRPr lang="hu-HU" altLang="hu-HU">
              <a:solidFill>
                <a:srgbClr val="FFFFFF"/>
              </a:solidFill>
            </a:endParaRPr>
          </a:p>
        </p:txBody>
      </p:sp>
      <p:sp>
        <p:nvSpPr>
          <p:cNvPr id="6" name="Élőláb helye 5"/>
          <p:cNvSpPr>
            <a:spLocks noGrp="1"/>
          </p:cNvSpPr>
          <p:nvPr>
            <p:ph type="ftr" sz="quarter" idx="12"/>
          </p:nvPr>
        </p:nvSpPr>
        <p:spPr/>
        <p:txBody>
          <a:bodyPr/>
          <a:lstStyle>
            <a:lvl1pPr>
              <a:defRPr/>
            </a:lvl1pPr>
          </a:lstStyle>
          <a:p>
            <a:endParaRPr lang="hu-HU" altLang="hu-HU">
              <a:solidFill>
                <a:srgbClr val="FFFFFF"/>
              </a:solidFill>
            </a:endParaRPr>
          </a:p>
        </p:txBody>
      </p:sp>
    </p:spTree>
    <p:extLst>
      <p:ext uri="{BB962C8B-B14F-4D97-AF65-F5344CB8AC3E}">
        <p14:creationId xmlns:p14="http://schemas.microsoft.com/office/powerpoint/2010/main" val="1227804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endParaRPr lang="hu-HU" altLang="hu-HU">
              <a:solidFill>
                <a:srgbClr val="FFFFFF"/>
              </a:solidFill>
            </a:endParaRPr>
          </a:p>
        </p:txBody>
      </p:sp>
      <p:sp>
        <p:nvSpPr>
          <p:cNvPr id="5" name="Dia számának helye 4"/>
          <p:cNvSpPr>
            <a:spLocks noGrp="1"/>
          </p:cNvSpPr>
          <p:nvPr>
            <p:ph type="sldNum" sz="quarter" idx="11"/>
          </p:nvPr>
        </p:nvSpPr>
        <p:spPr/>
        <p:txBody>
          <a:bodyPr/>
          <a:lstStyle>
            <a:lvl1pPr>
              <a:defRPr/>
            </a:lvl1pPr>
          </a:lstStyle>
          <a:p>
            <a:fld id="{08988FB4-60F5-463C-B3F7-75242619D496}" type="slidenum">
              <a:rPr lang="hu-HU" altLang="hu-HU">
                <a:solidFill>
                  <a:srgbClr val="FFFFFF"/>
                </a:solidFill>
              </a:rPr>
              <a:pPr/>
              <a:t>‹#›</a:t>
            </a:fld>
            <a:endParaRPr lang="hu-HU" altLang="hu-HU">
              <a:solidFill>
                <a:srgbClr val="FFFFFF"/>
              </a:solidFill>
            </a:endParaRPr>
          </a:p>
        </p:txBody>
      </p:sp>
      <p:sp>
        <p:nvSpPr>
          <p:cNvPr id="6" name="Élőláb helye 5"/>
          <p:cNvSpPr>
            <a:spLocks noGrp="1"/>
          </p:cNvSpPr>
          <p:nvPr>
            <p:ph type="ftr" sz="quarter" idx="12"/>
          </p:nvPr>
        </p:nvSpPr>
        <p:spPr/>
        <p:txBody>
          <a:bodyPr/>
          <a:lstStyle>
            <a:lvl1pPr>
              <a:defRPr/>
            </a:lvl1pPr>
          </a:lstStyle>
          <a:p>
            <a:endParaRPr lang="hu-HU" altLang="hu-HU">
              <a:solidFill>
                <a:srgbClr val="FFFFFF"/>
              </a:solidFill>
            </a:endParaRPr>
          </a:p>
        </p:txBody>
      </p:sp>
    </p:spTree>
    <p:extLst>
      <p:ext uri="{BB962C8B-B14F-4D97-AF65-F5344CB8AC3E}">
        <p14:creationId xmlns:p14="http://schemas.microsoft.com/office/powerpoint/2010/main" val="2705679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endParaRPr lang="hu-HU" altLang="hu-HU">
              <a:solidFill>
                <a:srgbClr val="FFFFFF"/>
              </a:solidFill>
            </a:endParaRPr>
          </a:p>
        </p:txBody>
      </p:sp>
      <p:sp>
        <p:nvSpPr>
          <p:cNvPr id="6" name="Dia számának helye 5"/>
          <p:cNvSpPr>
            <a:spLocks noGrp="1"/>
          </p:cNvSpPr>
          <p:nvPr>
            <p:ph type="sldNum" sz="quarter" idx="11"/>
          </p:nvPr>
        </p:nvSpPr>
        <p:spPr/>
        <p:txBody>
          <a:bodyPr/>
          <a:lstStyle>
            <a:lvl1pPr>
              <a:defRPr/>
            </a:lvl1pPr>
          </a:lstStyle>
          <a:p>
            <a:fld id="{8E108116-F70D-4C44-86DB-69D0C1BA042C}" type="slidenum">
              <a:rPr lang="hu-HU" altLang="hu-HU">
                <a:solidFill>
                  <a:srgbClr val="FFFFFF"/>
                </a:solidFill>
              </a:rPr>
              <a:pPr/>
              <a:t>‹#›</a:t>
            </a:fld>
            <a:endParaRPr lang="hu-HU" altLang="hu-HU">
              <a:solidFill>
                <a:srgbClr val="FFFFFF"/>
              </a:solidFill>
            </a:endParaRPr>
          </a:p>
        </p:txBody>
      </p:sp>
      <p:sp>
        <p:nvSpPr>
          <p:cNvPr id="7" name="Élőláb helye 6"/>
          <p:cNvSpPr>
            <a:spLocks noGrp="1"/>
          </p:cNvSpPr>
          <p:nvPr>
            <p:ph type="ftr" sz="quarter" idx="12"/>
          </p:nvPr>
        </p:nvSpPr>
        <p:spPr/>
        <p:txBody>
          <a:bodyPr/>
          <a:lstStyle>
            <a:lvl1pPr>
              <a:defRPr/>
            </a:lvl1pPr>
          </a:lstStyle>
          <a:p>
            <a:endParaRPr lang="hu-HU" altLang="hu-HU">
              <a:solidFill>
                <a:srgbClr val="FFFFFF"/>
              </a:solidFill>
            </a:endParaRPr>
          </a:p>
        </p:txBody>
      </p:sp>
    </p:spTree>
    <p:extLst>
      <p:ext uri="{BB962C8B-B14F-4D97-AF65-F5344CB8AC3E}">
        <p14:creationId xmlns:p14="http://schemas.microsoft.com/office/powerpoint/2010/main" val="2024782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endParaRPr lang="hu-HU" altLang="hu-HU">
              <a:solidFill>
                <a:srgbClr val="FFFFFF"/>
              </a:solidFill>
            </a:endParaRPr>
          </a:p>
        </p:txBody>
      </p:sp>
      <p:sp>
        <p:nvSpPr>
          <p:cNvPr id="8" name="Dia számának helye 7"/>
          <p:cNvSpPr>
            <a:spLocks noGrp="1"/>
          </p:cNvSpPr>
          <p:nvPr>
            <p:ph type="sldNum" sz="quarter" idx="11"/>
          </p:nvPr>
        </p:nvSpPr>
        <p:spPr/>
        <p:txBody>
          <a:bodyPr/>
          <a:lstStyle>
            <a:lvl1pPr>
              <a:defRPr/>
            </a:lvl1pPr>
          </a:lstStyle>
          <a:p>
            <a:fld id="{A52EDD08-7487-4106-85F4-98237FCB518B}" type="slidenum">
              <a:rPr lang="hu-HU" altLang="hu-HU">
                <a:solidFill>
                  <a:srgbClr val="FFFFFF"/>
                </a:solidFill>
              </a:rPr>
              <a:pPr/>
              <a:t>‹#›</a:t>
            </a:fld>
            <a:endParaRPr lang="hu-HU" altLang="hu-HU">
              <a:solidFill>
                <a:srgbClr val="FFFFFF"/>
              </a:solidFill>
            </a:endParaRPr>
          </a:p>
        </p:txBody>
      </p:sp>
      <p:sp>
        <p:nvSpPr>
          <p:cNvPr id="9" name="Élőláb helye 8"/>
          <p:cNvSpPr>
            <a:spLocks noGrp="1"/>
          </p:cNvSpPr>
          <p:nvPr>
            <p:ph type="ftr" sz="quarter" idx="12"/>
          </p:nvPr>
        </p:nvSpPr>
        <p:spPr/>
        <p:txBody>
          <a:bodyPr/>
          <a:lstStyle>
            <a:lvl1pPr>
              <a:defRPr/>
            </a:lvl1pPr>
          </a:lstStyle>
          <a:p>
            <a:endParaRPr lang="hu-HU" altLang="hu-HU">
              <a:solidFill>
                <a:srgbClr val="FFFFFF"/>
              </a:solidFill>
            </a:endParaRPr>
          </a:p>
        </p:txBody>
      </p:sp>
    </p:spTree>
    <p:extLst>
      <p:ext uri="{BB962C8B-B14F-4D97-AF65-F5344CB8AC3E}">
        <p14:creationId xmlns:p14="http://schemas.microsoft.com/office/powerpoint/2010/main" val="295358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endParaRPr lang="hu-HU" altLang="hu-HU">
              <a:solidFill>
                <a:srgbClr val="FFFFFF"/>
              </a:solidFill>
            </a:endParaRPr>
          </a:p>
        </p:txBody>
      </p:sp>
      <p:sp>
        <p:nvSpPr>
          <p:cNvPr id="4" name="Dia számának helye 3"/>
          <p:cNvSpPr>
            <a:spLocks noGrp="1"/>
          </p:cNvSpPr>
          <p:nvPr>
            <p:ph type="sldNum" sz="quarter" idx="11"/>
          </p:nvPr>
        </p:nvSpPr>
        <p:spPr/>
        <p:txBody>
          <a:bodyPr/>
          <a:lstStyle>
            <a:lvl1pPr>
              <a:defRPr/>
            </a:lvl1pPr>
          </a:lstStyle>
          <a:p>
            <a:fld id="{1F94C6CF-449B-4CC1-A3AA-F5BEF9638E70}" type="slidenum">
              <a:rPr lang="hu-HU" altLang="hu-HU">
                <a:solidFill>
                  <a:srgbClr val="FFFFFF"/>
                </a:solidFill>
              </a:rPr>
              <a:pPr/>
              <a:t>‹#›</a:t>
            </a:fld>
            <a:endParaRPr lang="hu-HU" altLang="hu-HU">
              <a:solidFill>
                <a:srgbClr val="FFFFFF"/>
              </a:solidFill>
            </a:endParaRPr>
          </a:p>
        </p:txBody>
      </p:sp>
      <p:sp>
        <p:nvSpPr>
          <p:cNvPr id="5" name="Élőláb helye 4"/>
          <p:cNvSpPr>
            <a:spLocks noGrp="1"/>
          </p:cNvSpPr>
          <p:nvPr>
            <p:ph type="ftr" sz="quarter" idx="12"/>
          </p:nvPr>
        </p:nvSpPr>
        <p:spPr/>
        <p:txBody>
          <a:bodyPr/>
          <a:lstStyle>
            <a:lvl1pPr>
              <a:defRPr/>
            </a:lvl1pPr>
          </a:lstStyle>
          <a:p>
            <a:endParaRPr lang="hu-HU" altLang="hu-HU">
              <a:solidFill>
                <a:srgbClr val="FFFFFF"/>
              </a:solidFill>
            </a:endParaRPr>
          </a:p>
        </p:txBody>
      </p:sp>
    </p:spTree>
    <p:extLst>
      <p:ext uri="{BB962C8B-B14F-4D97-AF65-F5344CB8AC3E}">
        <p14:creationId xmlns:p14="http://schemas.microsoft.com/office/powerpoint/2010/main" val="352384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lvl1pPr>
              <a:defRPr/>
            </a:lvl1pPr>
          </a:lstStyle>
          <a:p>
            <a:endParaRPr lang="hu-HU" altLang="hu-HU"/>
          </a:p>
        </p:txBody>
      </p:sp>
      <p:sp>
        <p:nvSpPr>
          <p:cNvPr id="6" name="Élőláb helye 5"/>
          <p:cNvSpPr>
            <a:spLocks noGrp="1"/>
          </p:cNvSpPr>
          <p:nvPr>
            <p:ph type="ftr" sz="quarter" idx="11"/>
          </p:nvPr>
        </p:nvSpPr>
        <p:spPr/>
        <p:txBody>
          <a:bodyPr/>
          <a:lstStyle>
            <a:lvl1pPr>
              <a:defRPr/>
            </a:lvl1pPr>
          </a:lstStyle>
          <a:p>
            <a:endParaRPr lang="hu-HU" altLang="hu-HU"/>
          </a:p>
        </p:txBody>
      </p:sp>
      <p:sp>
        <p:nvSpPr>
          <p:cNvPr id="7" name="Dia számának helye 6"/>
          <p:cNvSpPr>
            <a:spLocks noGrp="1"/>
          </p:cNvSpPr>
          <p:nvPr>
            <p:ph type="sldNum" sz="quarter" idx="12"/>
          </p:nvPr>
        </p:nvSpPr>
        <p:spPr/>
        <p:txBody>
          <a:bodyPr/>
          <a:lstStyle>
            <a:lvl1pPr>
              <a:defRPr/>
            </a:lvl1pPr>
          </a:lstStyle>
          <a:p>
            <a:fld id="{F774DC79-61A5-461B-A7BD-EE4F66B7E63C}" type="slidenum">
              <a:rPr lang="hu-HU" altLang="hu-HU"/>
              <a:pPr/>
              <a:t>‹#›</a:t>
            </a:fld>
            <a:endParaRPr lang="hu-HU" altLang="hu-HU"/>
          </a:p>
        </p:txBody>
      </p:sp>
    </p:spTree>
    <p:extLst>
      <p:ext uri="{BB962C8B-B14F-4D97-AF65-F5344CB8AC3E}">
        <p14:creationId xmlns:p14="http://schemas.microsoft.com/office/powerpoint/2010/main" val="428799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solidFill>
                <a:srgbClr val="FFFFFF"/>
              </a:solidFill>
            </a:endParaRPr>
          </a:p>
        </p:txBody>
      </p:sp>
      <p:sp>
        <p:nvSpPr>
          <p:cNvPr id="3" name="Dia számának helye 2"/>
          <p:cNvSpPr>
            <a:spLocks noGrp="1"/>
          </p:cNvSpPr>
          <p:nvPr>
            <p:ph type="sldNum" sz="quarter" idx="11"/>
          </p:nvPr>
        </p:nvSpPr>
        <p:spPr/>
        <p:txBody>
          <a:bodyPr/>
          <a:lstStyle>
            <a:lvl1pPr>
              <a:defRPr/>
            </a:lvl1pPr>
          </a:lstStyle>
          <a:p>
            <a:fld id="{EF463100-57D3-4C52-9E43-2CA0CD424506}" type="slidenum">
              <a:rPr lang="hu-HU" altLang="hu-HU">
                <a:solidFill>
                  <a:srgbClr val="FFFFFF"/>
                </a:solidFill>
              </a:rPr>
              <a:pPr/>
              <a:t>‹#›</a:t>
            </a:fld>
            <a:endParaRPr lang="hu-HU" altLang="hu-HU">
              <a:solidFill>
                <a:srgbClr val="FFFFFF"/>
              </a:solidFill>
            </a:endParaRPr>
          </a:p>
        </p:txBody>
      </p:sp>
      <p:sp>
        <p:nvSpPr>
          <p:cNvPr id="4" name="Élőláb helye 3"/>
          <p:cNvSpPr>
            <a:spLocks noGrp="1"/>
          </p:cNvSpPr>
          <p:nvPr>
            <p:ph type="ftr" sz="quarter" idx="12"/>
          </p:nvPr>
        </p:nvSpPr>
        <p:spPr/>
        <p:txBody>
          <a:bodyPr/>
          <a:lstStyle>
            <a:lvl1pPr>
              <a:defRPr/>
            </a:lvl1pPr>
          </a:lstStyle>
          <a:p>
            <a:endParaRPr lang="hu-HU" altLang="hu-HU">
              <a:solidFill>
                <a:srgbClr val="FFFFFF"/>
              </a:solidFill>
            </a:endParaRPr>
          </a:p>
        </p:txBody>
      </p:sp>
    </p:spTree>
    <p:extLst>
      <p:ext uri="{BB962C8B-B14F-4D97-AF65-F5344CB8AC3E}">
        <p14:creationId xmlns:p14="http://schemas.microsoft.com/office/powerpoint/2010/main" val="1669870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FFFFFF"/>
              </a:solidFill>
            </a:endParaRPr>
          </a:p>
        </p:txBody>
      </p:sp>
      <p:sp>
        <p:nvSpPr>
          <p:cNvPr id="6" name="Dia számának helye 5"/>
          <p:cNvSpPr>
            <a:spLocks noGrp="1"/>
          </p:cNvSpPr>
          <p:nvPr>
            <p:ph type="sldNum" sz="quarter" idx="11"/>
          </p:nvPr>
        </p:nvSpPr>
        <p:spPr/>
        <p:txBody>
          <a:bodyPr/>
          <a:lstStyle>
            <a:lvl1pPr>
              <a:defRPr/>
            </a:lvl1pPr>
          </a:lstStyle>
          <a:p>
            <a:fld id="{0D3509D2-E30F-4921-BFD2-2F7C421443B8}" type="slidenum">
              <a:rPr lang="hu-HU" altLang="hu-HU">
                <a:solidFill>
                  <a:srgbClr val="FFFFFF"/>
                </a:solidFill>
              </a:rPr>
              <a:pPr/>
              <a:t>‹#›</a:t>
            </a:fld>
            <a:endParaRPr lang="hu-HU" altLang="hu-HU">
              <a:solidFill>
                <a:srgbClr val="FFFFFF"/>
              </a:solidFill>
            </a:endParaRPr>
          </a:p>
        </p:txBody>
      </p:sp>
      <p:sp>
        <p:nvSpPr>
          <p:cNvPr id="7" name="Élőláb helye 6"/>
          <p:cNvSpPr>
            <a:spLocks noGrp="1"/>
          </p:cNvSpPr>
          <p:nvPr>
            <p:ph type="ftr" sz="quarter" idx="12"/>
          </p:nvPr>
        </p:nvSpPr>
        <p:spPr/>
        <p:txBody>
          <a:bodyPr/>
          <a:lstStyle>
            <a:lvl1pPr>
              <a:defRPr/>
            </a:lvl1pPr>
          </a:lstStyle>
          <a:p>
            <a:endParaRPr lang="hu-HU" altLang="hu-HU">
              <a:solidFill>
                <a:srgbClr val="FFFFFF"/>
              </a:solidFill>
            </a:endParaRPr>
          </a:p>
        </p:txBody>
      </p:sp>
    </p:spTree>
    <p:extLst>
      <p:ext uri="{BB962C8B-B14F-4D97-AF65-F5344CB8AC3E}">
        <p14:creationId xmlns:p14="http://schemas.microsoft.com/office/powerpoint/2010/main" val="2789187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endParaRPr lang="hu-HU" altLang="hu-HU">
              <a:solidFill>
                <a:srgbClr val="FFFFFF"/>
              </a:solidFill>
            </a:endParaRPr>
          </a:p>
        </p:txBody>
      </p:sp>
      <p:sp>
        <p:nvSpPr>
          <p:cNvPr id="6" name="Dia számának helye 5"/>
          <p:cNvSpPr>
            <a:spLocks noGrp="1"/>
          </p:cNvSpPr>
          <p:nvPr>
            <p:ph type="sldNum" sz="quarter" idx="11"/>
          </p:nvPr>
        </p:nvSpPr>
        <p:spPr/>
        <p:txBody>
          <a:bodyPr/>
          <a:lstStyle>
            <a:lvl1pPr>
              <a:defRPr/>
            </a:lvl1pPr>
          </a:lstStyle>
          <a:p>
            <a:fld id="{2C036E8B-94A4-478A-BB7F-6A77CCF058CA}" type="slidenum">
              <a:rPr lang="hu-HU" altLang="hu-HU">
                <a:solidFill>
                  <a:srgbClr val="FFFFFF"/>
                </a:solidFill>
              </a:rPr>
              <a:pPr/>
              <a:t>‹#›</a:t>
            </a:fld>
            <a:endParaRPr lang="hu-HU" altLang="hu-HU">
              <a:solidFill>
                <a:srgbClr val="FFFFFF"/>
              </a:solidFill>
            </a:endParaRPr>
          </a:p>
        </p:txBody>
      </p:sp>
      <p:sp>
        <p:nvSpPr>
          <p:cNvPr id="7" name="Élőláb helye 6"/>
          <p:cNvSpPr>
            <a:spLocks noGrp="1"/>
          </p:cNvSpPr>
          <p:nvPr>
            <p:ph type="ftr" sz="quarter" idx="12"/>
          </p:nvPr>
        </p:nvSpPr>
        <p:spPr/>
        <p:txBody>
          <a:bodyPr/>
          <a:lstStyle>
            <a:lvl1pPr>
              <a:defRPr/>
            </a:lvl1pPr>
          </a:lstStyle>
          <a:p>
            <a:endParaRPr lang="hu-HU" altLang="hu-HU">
              <a:solidFill>
                <a:srgbClr val="FFFFFF"/>
              </a:solidFill>
            </a:endParaRPr>
          </a:p>
        </p:txBody>
      </p:sp>
    </p:spTree>
    <p:extLst>
      <p:ext uri="{BB962C8B-B14F-4D97-AF65-F5344CB8AC3E}">
        <p14:creationId xmlns:p14="http://schemas.microsoft.com/office/powerpoint/2010/main" val="1173706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endParaRPr lang="hu-HU" altLang="hu-HU">
              <a:solidFill>
                <a:srgbClr val="FFFFFF"/>
              </a:solidFill>
            </a:endParaRPr>
          </a:p>
        </p:txBody>
      </p:sp>
      <p:sp>
        <p:nvSpPr>
          <p:cNvPr id="5" name="Dia számának helye 4"/>
          <p:cNvSpPr>
            <a:spLocks noGrp="1"/>
          </p:cNvSpPr>
          <p:nvPr>
            <p:ph type="sldNum" sz="quarter" idx="11"/>
          </p:nvPr>
        </p:nvSpPr>
        <p:spPr/>
        <p:txBody>
          <a:bodyPr/>
          <a:lstStyle>
            <a:lvl1pPr>
              <a:defRPr/>
            </a:lvl1pPr>
          </a:lstStyle>
          <a:p>
            <a:fld id="{7C99F014-ED60-4060-BF19-E1DEE5C79348}" type="slidenum">
              <a:rPr lang="hu-HU" altLang="hu-HU">
                <a:solidFill>
                  <a:srgbClr val="FFFFFF"/>
                </a:solidFill>
              </a:rPr>
              <a:pPr/>
              <a:t>‹#›</a:t>
            </a:fld>
            <a:endParaRPr lang="hu-HU" altLang="hu-HU">
              <a:solidFill>
                <a:srgbClr val="FFFFFF"/>
              </a:solidFill>
            </a:endParaRPr>
          </a:p>
        </p:txBody>
      </p:sp>
      <p:sp>
        <p:nvSpPr>
          <p:cNvPr id="6" name="Élőláb helye 5"/>
          <p:cNvSpPr>
            <a:spLocks noGrp="1"/>
          </p:cNvSpPr>
          <p:nvPr>
            <p:ph type="ftr" sz="quarter" idx="12"/>
          </p:nvPr>
        </p:nvSpPr>
        <p:spPr/>
        <p:txBody>
          <a:bodyPr/>
          <a:lstStyle>
            <a:lvl1pPr>
              <a:defRPr/>
            </a:lvl1pPr>
          </a:lstStyle>
          <a:p>
            <a:endParaRPr lang="hu-HU" altLang="hu-HU">
              <a:solidFill>
                <a:srgbClr val="FFFFFF"/>
              </a:solidFill>
            </a:endParaRPr>
          </a:p>
        </p:txBody>
      </p:sp>
    </p:spTree>
    <p:extLst>
      <p:ext uri="{BB962C8B-B14F-4D97-AF65-F5344CB8AC3E}">
        <p14:creationId xmlns:p14="http://schemas.microsoft.com/office/powerpoint/2010/main" val="931861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lvl1pPr>
              <a:defRPr/>
            </a:lvl1pPr>
          </a:lstStyle>
          <a:p>
            <a:endParaRPr lang="hu-HU" altLang="hu-HU">
              <a:solidFill>
                <a:srgbClr val="FFFFFF"/>
              </a:solidFill>
            </a:endParaRPr>
          </a:p>
        </p:txBody>
      </p:sp>
      <p:sp>
        <p:nvSpPr>
          <p:cNvPr id="5" name="Dia számának helye 4"/>
          <p:cNvSpPr>
            <a:spLocks noGrp="1"/>
          </p:cNvSpPr>
          <p:nvPr>
            <p:ph type="sldNum" sz="quarter" idx="11"/>
          </p:nvPr>
        </p:nvSpPr>
        <p:spPr/>
        <p:txBody>
          <a:bodyPr/>
          <a:lstStyle>
            <a:lvl1pPr>
              <a:defRPr/>
            </a:lvl1pPr>
          </a:lstStyle>
          <a:p>
            <a:fld id="{CE2C0D66-FE98-4D51-BDC9-5F690DD1CD5B}" type="slidenum">
              <a:rPr lang="hu-HU" altLang="hu-HU">
                <a:solidFill>
                  <a:srgbClr val="FFFFFF"/>
                </a:solidFill>
              </a:rPr>
              <a:pPr/>
              <a:t>‹#›</a:t>
            </a:fld>
            <a:endParaRPr lang="hu-HU" altLang="hu-HU">
              <a:solidFill>
                <a:srgbClr val="FFFFFF"/>
              </a:solidFill>
            </a:endParaRPr>
          </a:p>
        </p:txBody>
      </p:sp>
      <p:sp>
        <p:nvSpPr>
          <p:cNvPr id="6" name="Élőláb helye 5"/>
          <p:cNvSpPr>
            <a:spLocks noGrp="1"/>
          </p:cNvSpPr>
          <p:nvPr>
            <p:ph type="ftr" sz="quarter" idx="12"/>
          </p:nvPr>
        </p:nvSpPr>
        <p:spPr/>
        <p:txBody>
          <a:bodyPr/>
          <a:lstStyle>
            <a:lvl1pPr>
              <a:defRPr/>
            </a:lvl1pPr>
          </a:lstStyle>
          <a:p>
            <a:endParaRPr lang="hu-HU" altLang="hu-HU">
              <a:solidFill>
                <a:srgbClr val="FFFFFF"/>
              </a:solidFill>
            </a:endParaRPr>
          </a:p>
        </p:txBody>
      </p:sp>
    </p:spTree>
    <p:extLst>
      <p:ext uri="{BB962C8B-B14F-4D97-AF65-F5344CB8AC3E}">
        <p14:creationId xmlns:p14="http://schemas.microsoft.com/office/powerpoint/2010/main" val="1354125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Táblázat helye 2"/>
          <p:cNvSpPr>
            <a:spLocks noGrp="1"/>
          </p:cNvSpPr>
          <p:nvPr>
            <p:ph type="tbl" idx="1"/>
          </p:nvPr>
        </p:nvSpPr>
        <p:spPr>
          <a:xfrm>
            <a:off x="457200" y="1600200"/>
            <a:ext cx="8229600" cy="4525963"/>
          </a:xfrm>
        </p:spPr>
        <p:txBody>
          <a:bodyPr/>
          <a:lstStyle/>
          <a:p>
            <a:endParaRPr lang="hu-HU"/>
          </a:p>
        </p:txBody>
      </p:sp>
      <p:sp>
        <p:nvSpPr>
          <p:cNvPr id="4" name="Dátum helye 3"/>
          <p:cNvSpPr>
            <a:spLocks noGrp="1"/>
          </p:cNvSpPr>
          <p:nvPr>
            <p:ph type="dt" sz="half" idx="10"/>
          </p:nvPr>
        </p:nvSpPr>
        <p:spPr>
          <a:xfrm>
            <a:off x="457200" y="6251575"/>
            <a:ext cx="2133600" cy="476250"/>
          </a:xfrm>
        </p:spPr>
        <p:txBody>
          <a:bodyPr/>
          <a:lstStyle>
            <a:lvl1pPr>
              <a:defRPr/>
            </a:lvl1pPr>
          </a:lstStyle>
          <a:p>
            <a:endParaRPr lang="hu-HU" altLang="hu-HU">
              <a:solidFill>
                <a:srgbClr val="FFFFFF"/>
              </a:solidFill>
            </a:endParaRPr>
          </a:p>
        </p:txBody>
      </p:sp>
      <p:sp>
        <p:nvSpPr>
          <p:cNvPr id="5" name="Dia számának helye 4"/>
          <p:cNvSpPr>
            <a:spLocks noGrp="1"/>
          </p:cNvSpPr>
          <p:nvPr>
            <p:ph type="sldNum" sz="quarter" idx="11"/>
          </p:nvPr>
        </p:nvSpPr>
        <p:spPr>
          <a:xfrm>
            <a:off x="6553200" y="6248400"/>
            <a:ext cx="2133600" cy="476250"/>
          </a:xfrm>
        </p:spPr>
        <p:txBody>
          <a:bodyPr/>
          <a:lstStyle>
            <a:lvl1pPr>
              <a:defRPr/>
            </a:lvl1pPr>
          </a:lstStyle>
          <a:p>
            <a:fld id="{5DA88F05-69F5-4A8D-A605-AE3B0BA7DEE0}" type="slidenum">
              <a:rPr lang="hu-HU" altLang="hu-HU">
                <a:solidFill>
                  <a:srgbClr val="FFFFFF"/>
                </a:solidFill>
              </a:rPr>
              <a:pPr/>
              <a:t>‹#›</a:t>
            </a:fld>
            <a:endParaRPr lang="hu-HU" altLang="hu-HU">
              <a:solidFill>
                <a:srgbClr val="FFFFFF"/>
              </a:solidFill>
            </a:endParaRPr>
          </a:p>
        </p:txBody>
      </p:sp>
      <p:sp>
        <p:nvSpPr>
          <p:cNvPr id="6" name="Élőláb helye 5"/>
          <p:cNvSpPr>
            <a:spLocks noGrp="1"/>
          </p:cNvSpPr>
          <p:nvPr>
            <p:ph type="ftr" sz="quarter" idx="12"/>
          </p:nvPr>
        </p:nvSpPr>
        <p:spPr>
          <a:xfrm>
            <a:off x="3124200" y="6248400"/>
            <a:ext cx="2895600" cy="476250"/>
          </a:xfrm>
        </p:spPr>
        <p:txBody>
          <a:bodyPr/>
          <a:lstStyle>
            <a:lvl1pPr>
              <a:defRPr/>
            </a:lvl1pPr>
          </a:lstStyle>
          <a:p>
            <a:endParaRPr lang="hu-HU" altLang="hu-HU">
              <a:solidFill>
                <a:srgbClr val="FFFFFF"/>
              </a:solidFill>
            </a:endParaRPr>
          </a:p>
        </p:txBody>
      </p:sp>
    </p:spTree>
    <p:extLst>
      <p:ext uri="{BB962C8B-B14F-4D97-AF65-F5344CB8AC3E}">
        <p14:creationId xmlns:p14="http://schemas.microsoft.com/office/powerpoint/2010/main" val="3768511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Szöveg helye 2"/>
          <p:cNvSpPr>
            <a:spLocks noGrp="1"/>
          </p:cNvSpPr>
          <p:nvPr>
            <p:ph type="body"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a:xfrm>
            <a:off x="457200" y="6251575"/>
            <a:ext cx="2133600" cy="476250"/>
          </a:xfrm>
        </p:spPr>
        <p:txBody>
          <a:bodyPr/>
          <a:lstStyle>
            <a:lvl1pPr>
              <a:defRPr/>
            </a:lvl1pPr>
          </a:lstStyle>
          <a:p>
            <a:endParaRPr lang="hu-HU" altLang="hu-HU">
              <a:solidFill>
                <a:srgbClr val="FFFFFF"/>
              </a:solidFill>
            </a:endParaRPr>
          </a:p>
        </p:txBody>
      </p:sp>
      <p:sp>
        <p:nvSpPr>
          <p:cNvPr id="6" name="Dia számának helye 5"/>
          <p:cNvSpPr>
            <a:spLocks noGrp="1"/>
          </p:cNvSpPr>
          <p:nvPr>
            <p:ph type="sldNum" sz="quarter" idx="11"/>
          </p:nvPr>
        </p:nvSpPr>
        <p:spPr>
          <a:xfrm>
            <a:off x="6553200" y="6248400"/>
            <a:ext cx="2133600" cy="476250"/>
          </a:xfrm>
        </p:spPr>
        <p:txBody>
          <a:bodyPr/>
          <a:lstStyle>
            <a:lvl1pPr>
              <a:defRPr/>
            </a:lvl1pPr>
          </a:lstStyle>
          <a:p>
            <a:fld id="{D68E1176-589C-452D-BAAF-6AA03B524516}" type="slidenum">
              <a:rPr lang="hu-HU" altLang="hu-HU">
                <a:solidFill>
                  <a:srgbClr val="FFFFFF"/>
                </a:solidFill>
              </a:rPr>
              <a:pPr/>
              <a:t>‹#›</a:t>
            </a:fld>
            <a:endParaRPr lang="hu-HU" altLang="hu-HU">
              <a:solidFill>
                <a:srgbClr val="FFFFFF"/>
              </a:solidFill>
            </a:endParaRPr>
          </a:p>
        </p:txBody>
      </p:sp>
      <p:sp>
        <p:nvSpPr>
          <p:cNvPr id="7" name="Élőláb helye 6"/>
          <p:cNvSpPr>
            <a:spLocks noGrp="1"/>
          </p:cNvSpPr>
          <p:nvPr>
            <p:ph type="ftr" sz="quarter" idx="12"/>
          </p:nvPr>
        </p:nvSpPr>
        <p:spPr>
          <a:xfrm>
            <a:off x="3124200" y="6248400"/>
            <a:ext cx="2895600" cy="476250"/>
          </a:xfrm>
        </p:spPr>
        <p:txBody>
          <a:bodyPr/>
          <a:lstStyle>
            <a:lvl1pPr>
              <a:defRPr/>
            </a:lvl1pPr>
          </a:lstStyle>
          <a:p>
            <a:endParaRPr lang="hu-HU" altLang="hu-HU">
              <a:solidFill>
                <a:srgbClr val="FFFFFF"/>
              </a:solidFill>
            </a:endParaRPr>
          </a:p>
        </p:txBody>
      </p:sp>
    </p:spTree>
    <p:extLst>
      <p:ext uri="{BB962C8B-B14F-4D97-AF65-F5344CB8AC3E}">
        <p14:creationId xmlns:p14="http://schemas.microsoft.com/office/powerpoint/2010/main" val="985658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457200" y="274638"/>
            <a:ext cx="8229600" cy="1143000"/>
          </a:xfrm>
        </p:spPr>
        <p:txBody>
          <a:bodyPr/>
          <a:lstStyle/>
          <a:p>
            <a:r>
              <a:rPr lang="hu-HU"/>
              <a:t>Mintacím szerkesztése</a:t>
            </a:r>
          </a:p>
        </p:txBody>
      </p:sp>
      <p:sp>
        <p:nvSpPr>
          <p:cNvPr id="3" name="Tartalom helye 2"/>
          <p:cNvSpPr>
            <a:spLocks noGrp="1"/>
          </p:cNvSpPr>
          <p:nvPr>
            <p:ph sz="quarter" idx="1"/>
          </p:nvPr>
        </p:nvSpPr>
        <p:spPr>
          <a:xfrm>
            <a:off x="457200" y="1600200"/>
            <a:ext cx="40386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4648200" y="1600200"/>
            <a:ext cx="40386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457200" y="3938588"/>
            <a:ext cx="40386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Tartalom helye 5"/>
          <p:cNvSpPr>
            <a:spLocks noGrp="1"/>
          </p:cNvSpPr>
          <p:nvPr>
            <p:ph sz="quarter" idx="4"/>
          </p:nvPr>
        </p:nvSpPr>
        <p:spPr>
          <a:xfrm>
            <a:off x="4648200" y="3938588"/>
            <a:ext cx="40386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a:xfrm>
            <a:off x="457200" y="6251575"/>
            <a:ext cx="2133600" cy="476250"/>
          </a:xfrm>
        </p:spPr>
        <p:txBody>
          <a:bodyPr/>
          <a:lstStyle>
            <a:lvl1pPr>
              <a:defRPr/>
            </a:lvl1pPr>
          </a:lstStyle>
          <a:p>
            <a:endParaRPr lang="hu-HU" altLang="hu-HU">
              <a:solidFill>
                <a:srgbClr val="FFFFFF"/>
              </a:solidFill>
            </a:endParaRPr>
          </a:p>
        </p:txBody>
      </p:sp>
      <p:sp>
        <p:nvSpPr>
          <p:cNvPr id="8" name="Dia számának helye 7"/>
          <p:cNvSpPr>
            <a:spLocks noGrp="1"/>
          </p:cNvSpPr>
          <p:nvPr>
            <p:ph type="sldNum" sz="quarter" idx="11"/>
          </p:nvPr>
        </p:nvSpPr>
        <p:spPr>
          <a:xfrm>
            <a:off x="6553200" y="6248400"/>
            <a:ext cx="2133600" cy="476250"/>
          </a:xfrm>
        </p:spPr>
        <p:txBody>
          <a:bodyPr/>
          <a:lstStyle>
            <a:lvl1pPr>
              <a:defRPr/>
            </a:lvl1pPr>
          </a:lstStyle>
          <a:p>
            <a:fld id="{3CEA53BC-B329-4B67-BA86-86CDF9CED126}" type="slidenum">
              <a:rPr lang="hu-HU" altLang="hu-HU">
                <a:solidFill>
                  <a:srgbClr val="FFFFFF"/>
                </a:solidFill>
              </a:rPr>
              <a:pPr/>
              <a:t>‹#›</a:t>
            </a:fld>
            <a:endParaRPr lang="hu-HU" altLang="hu-HU">
              <a:solidFill>
                <a:srgbClr val="FFFFFF"/>
              </a:solidFill>
            </a:endParaRPr>
          </a:p>
        </p:txBody>
      </p:sp>
      <p:sp>
        <p:nvSpPr>
          <p:cNvPr id="9" name="Élőláb helye 8"/>
          <p:cNvSpPr>
            <a:spLocks noGrp="1"/>
          </p:cNvSpPr>
          <p:nvPr>
            <p:ph type="ftr" sz="quarter" idx="12"/>
          </p:nvPr>
        </p:nvSpPr>
        <p:spPr>
          <a:xfrm>
            <a:off x="3124200" y="6248400"/>
            <a:ext cx="2895600" cy="476250"/>
          </a:xfrm>
        </p:spPr>
        <p:txBody>
          <a:bodyPr/>
          <a:lstStyle>
            <a:lvl1pPr>
              <a:defRPr/>
            </a:lvl1pPr>
          </a:lstStyle>
          <a:p>
            <a:endParaRPr lang="hu-HU" altLang="hu-HU">
              <a:solidFill>
                <a:srgbClr val="FFFFFF"/>
              </a:solidFill>
            </a:endParaRPr>
          </a:p>
        </p:txBody>
      </p:sp>
    </p:spTree>
    <p:extLst>
      <p:ext uri="{BB962C8B-B14F-4D97-AF65-F5344CB8AC3E}">
        <p14:creationId xmlns:p14="http://schemas.microsoft.com/office/powerpoint/2010/main" val="682447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Cím, 1 nagy és 2 kisebb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4648200" y="1600200"/>
            <a:ext cx="40386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4648200" y="3938588"/>
            <a:ext cx="40386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Dátum helye 5"/>
          <p:cNvSpPr>
            <a:spLocks noGrp="1"/>
          </p:cNvSpPr>
          <p:nvPr>
            <p:ph type="dt" sz="half" idx="10"/>
          </p:nvPr>
        </p:nvSpPr>
        <p:spPr>
          <a:xfrm>
            <a:off x="457200" y="6251575"/>
            <a:ext cx="2133600" cy="476250"/>
          </a:xfrm>
        </p:spPr>
        <p:txBody>
          <a:bodyPr/>
          <a:lstStyle>
            <a:lvl1pPr>
              <a:defRPr/>
            </a:lvl1pPr>
          </a:lstStyle>
          <a:p>
            <a:endParaRPr lang="hu-HU" altLang="hu-HU">
              <a:solidFill>
                <a:srgbClr val="FFFFFF"/>
              </a:solidFill>
            </a:endParaRPr>
          </a:p>
        </p:txBody>
      </p:sp>
      <p:sp>
        <p:nvSpPr>
          <p:cNvPr id="7" name="Dia számának helye 6"/>
          <p:cNvSpPr>
            <a:spLocks noGrp="1"/>
          </p:cNvSpPr>
          <p:nvPr>
            <p:ph type="sldNum" sz="quarter" idx="11"/>
          </p:nvPr>
        </p:nvSpPr>
        <p:spPr>
          <a:xfrm>
            <a:off x="6553200" y="6248400"/>
            <a:ext cx="2133600" cy="476250"/>
          </a:xfrm>
        </p:spPr>
        <p:txBody>
          <a:bodyPr/>
          <a:lstStyle>
            <a:lvl1pPr>
              <a:defRPr/>
            </a:lvl1pPr>
          </a:lstStyle>
          <a:p>
            <a:fld id="{3C52DF40-9CD5-4240-AF8E-3D1566423947}" type="slidenum">
              <a:rPr lang="hu-HU" altLang="hu-HU">
                <a:solidFill>
                  <a:srgbClr val="FFFFFF"/>
                </a:solidFill>
              </a:rPr>
              <a:pPr/>
              <a:t>‹#›</a:t>
            </a:fld>
            <a:endParaRPr lang="hu-HU" altLang="hu-HU">
              <a:solidFill>
                <a:srgbClr val="FFFFFF"/>
              </a:solidFill>
            </a:endParaRPr>
          </a:p>
        </p:txBody>
      </p:sp>
      <p:sp>
        <p:nvSpPr>
          <p:cNvPr id="8" name="Élőláb helye 7"/>
          <p:cNvSpPr>
            <a:spLocks noGrp="1"/>
          </p:cNvSpPr>
          <p:nvPr>
            <p:ph type="ftr" sz="quarter" idx="12"/>
          </p:nvPr>
        </p:nvSpPr>
        <p:spPr>
          <a:xfrm>
            <a:off x="3124200" y="6248400"/>
            <a:ext cx="2895600" cy="476250"/>
          </a:xfrm>
        </p:spPr>
        <p:txBody>
          <a:bodyPr/>
          <a:lstStyle>
            <a:lvl1pPr>
              <a:defRPr/>
            </a:lvl1pPr>
          </a:lstStyle>
          <a:p>
            <a:endParaRPr lang="hu-HU" altLang="hu-HU">
              <a:solidFill>
                <a:srgbClr val="FFFFFF"/>
              </a:solidFill>
            </a:endParaRPr>
          </a:p>
        </p:txBody>
      </p:sp>
    </p:spTree>
    <p:extLst>
      <p:ext uri="{BB962C8B-B14F-4D97-AF65-F5344CB8AC3E}">
        <p14:creationId xmlns:p14="http://schemas.microsoft.com/office/powerpoint/2010/main" val="18955569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hu-HU"/>
              <a:t>Mintacím szerkesztése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endParaRPr lang="hu-HU">
              <a:solidFill>
                <a:srgbClr val="FFFFFF"/>
              </a:solidFill>
            </a:endParaRPr>
          </a:p>
        </p:txBody>
      </p:sp>
      <p:sp>
        <p:nvSpPr>
          <p:cNvPr id="5" name="Footer Placeholder 4"/>
          <p:cNvSpPr>
            <a:spLocks noGrp="1"/>
          </p:cNvSpPr>
          <p:nvPr>
            <p:ph type="ftr" sz="quarter" idx="11"/>
          </p:nvPr>
        </p:nvSpPr>
        <p:spPr/>
        <p:txBody>
          <a:bodyPr/>
          <a:lstStyle/>
          <a:p>
            <a:endParaRPr lang="hu-HU">
              <a:solidFill>
                <a:srgbClr val="FFFFFF"/>
              </a:solidFill>
            </a:endParaRPr>
          </a:p>
        </p:txBody>
      </p:sp>
      <p:sp>
        <p:nvSpPr>
          <p:cNvPr id="6" name="Slide Number Placeholder 5"/>
          <p:cNvSpPr>
            <a:spLocks noGrp="1"/>
          </p:cNvSpPr>
          <p:nvPr>
            <p:ph type="sldNum" sz="quarter" idx="12"/>
          </p:nvPr>
        </p:nvSpPr>
        <p:spPr/>
        <p:txBody>
          <a:bodyPr/>
          <a:lstStyle/>
          <a:p>
            <a:fld id="{0F6D5DD2-606F-4BF0-8A95-126B06F9C0AA}" type="slidenum">
              <a:rPr lang="hu-HU" smtClean="0">
                <a:solidFill>
                  <a:srgbClr val="FFFFFF"/>
                </a:solidFill>
              </a:rPr>
              <a:pPr/>
              <a:t>‹#›</a:t>
            </a:fld>
            <a:endParaRPr lang="hu-HU">
              <a:solidFill>
                <a:srgbClr val="FFFFFF"/>
              </a:solidFill>
            </a:endParaRPr>
          </a:p>
        </p:txBody>
      </p:sp>
    </p:spTree>
    <p:extLst>
      <p:ext uri="{BB962C8B-B14F-4D97-AF65-F5344CB8AC3E}">
        <p14:creationId xmlns:p14="http://schemas.microsoft.com/office/powerpoint/2010/main" val="153810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lvl1pPr>
              <a:defRPr/>
            </a:lvl1pPr>
          </a:lstStyle>
          <a:p>
            <a:endParaRPr lang="hu-HU" altLang="hu-HU"/>
          </a:p>
        </p:txBody>
      </p:sp>
      <p:sp>
        <p:nvSpPr>
          <p:cNvPr id="8" name="Élőláb helye 7"/>
          <p:cNvSpPr>
            <a:spLocks noGrp="1"/>
          </p:cNvSpPr>
          <p:nvPr>
            <p:ph type="ftr" sz="quarter" idx="11"/>
          </p:nvPr>
        </p:nvSpPr>
        <p:spPr/>
        <p:txBody>
          <a:bodyPr/>
          <a:lstStyle>
            <a:lvl1pPr>
              <a:defRPr/>
            </a:lvl1pPr>
          </a:lstStyle>
          <a:p>
            <a:endParaRPr lang="hu-HU" altLang="hu-HU"/>
          </a:p>
        </p:txBody>
      </p:sp>
      <p:sp>
        <p:nvSpPr>
          <p:cNvPr id="9" name="Dia számának helye 8"/>
          <p:cNvSpPr>
            <a:spLocks noGrp="1"/>
          </p:cNvSpPr>
          <p:nvPr>
            <p:ph type="sldNum" sz="quarter" idx="12"/>
          </p:nvPr>
        </p:nvSpPr>
        <p:spPr/>
        <p:txBody>
          <a:bodyPr/>
          <a:lstStyle>
            <a:lvl1pPr>
              <a:defRPr/>
            </a:lvl1pPr>
          </a:lstStyle>
          <a:p>
            <a:fld id="{04489980-A260-4523-87D1-26E0808C63E5}" type="slidenum">
              <a:rPr lang="hu-HU" altLang="hu-HU"/>
              <a:pPr/>
              <a:t>‹#›</a:t>
            </a:fld>
            <a:endParaRPr lang="hu-HU" altLang="hu-HU"/>
          </a:p>
        </p:txBody>
      </p:sp>
    </p:spTree>
    <p:extLst>
      <p:ext uri="{BB962C8B-B14F-4D97-AF65-F5344CB8AC3E}">
        <p14:creationId xmlns:p14="http://schemas.microsoft.com/office/powerpoint/2010/main" val="2373965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endParaRPr lang="hu-HU">
              <a:solidFill>
                <a:srgbClr val="FFFFFF"/>
              </a:solidFill>
            </a:endParaRPr>
          </a:p>
        </p:txBody>
      </p:sp>
      <p:sp>
        <p:nvSpPr>
          <p:cNvPr id="5" name="Footer Placeholder 4"/>
          <p:cNvSpPr>
            <a:spLocks noGrp="1"/>
          </p:cNvSpPr>
          <p:nvPr>
            <p:ph type="ftr" sz="quarter" idx="11"/>
          </p:nvPr>
        </p:nvSpPr>
        <p:spPr/>
        <p:txBody>
          <a:bodyPr/>
          <a:lstStyle/>
          <a:p>
            <a:endParaRPr lang="hu-HU">
              <a:solidFill>
                <a:srgbClr val="FFFFFF"/>
              </a:solidFill>
            </a:endParaRPr>
          </a:p>
        </p:txBody>
      </p:sp>
      <p:sp>
        <p:nvSpPr>
          <p:cNvPr id="6" name="Slide Number Placeholder 5"/>
          <p:cNvSpPr>
            <a:spLocks noGrp="1"/>
          </p:cNvSpPr>
          <p:nvPr>
            <p:ph type="sldNum" sz="quarter" idx="12"/>
          </p:nvPr>
        </p:nvSpPr>
        <p:spPr/>
        <p:txBody>
          <a:bodyPr/>
          <a:lstStyle/>
          <a:p>
            <a:fld id="{4DB630B0-459D-4009-A513-2C82C3EC1D32}" type="slidenum">
              <a:rPr lang="hu-HU" smtClean="0">
                <a:solidFill>
                  <a:srgbClr val="FFFFFF"/>
                </a:solidFill>
              </a:rPr>
              <a:pPr/>
              <a:t>‹#›</a:t>
            </a:fld>
            <a:endParaRPr lang="hu-HU">
              <a:solidFill>
                <a:srgbClr val="FFFFFF"/>
              </a:solidFill>
            </a:endParaRPr>
          </a:p>
        </p:txBody>
      </p:sp>
    </p:spTree>
    <p:extLst>
      <p:ext uri="{BB962C8B-B14F-4D97-AF65-F5344CB8AC3E}">
        <p14:creationId xmlns:p14="http://schemas.microsoft.com/office/powerpoint/2010/main" val="24008019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endParaRPr lang="hu-HU">
              <a:solidFill>
                <a:srgbClr val="FFFFFF"/>
              </a:solidFill>
            </a:endParaRPr>
          </a:p>
        </p:txBody>
      </p:sp>
      <p:sp>
        <p:nvSpPr>
          <p:cNvPr id="5" name="Footer Placeholder 4"/>
          <p:cNvSpPr>
            <a:spLocks noGrp="1"/>
          </p:cNvSpPr>
          <p:nvPr>
            <p:ph type="ftr" sz="quarter" idx="11"/>
          </p:nvPr>
        </p:nvSpPr>
        <p:spPr/>
        <p:txBody>
          <a:bodyPr/>
          <a:lstStyle/>
          <a:p>
            <a:endParaRPr lang="hu-HU">
              <a:solidFill>
                <a:srgbClr val="FFFFFF"/>
              </a:solidFill>
            </a:endParaRPr>
          </a:p>
        </p:txBody>
      </p:sp>
      <p:sp>
        <p:nvSpPr>
          <p:cNvPr id="6" name="Slide Number Placeholder 5"/>
          <p:cNvSpPr>
            <a:spLocks noGrp="1"/>
          </p:cNvSpPr>
          <p:nvPr>
            <p:ph type="sldNum" sz="quarter" idx="12"/>
          </p:nvPr>
        </p:nvSpPr>
        <p:spPr/>
        <p:txBody>
          <a:bodyPr/>
          <a:lstStyle/>
          <a:p>
            <a:fld id="{7A42DF1D-3758-439F-BFAF-E327CEA064D8}" type="slidenum">
              <a:rPr lang="hu-HU" smtClean="0">
                <a:solidFill>
                  <a:srgbClr val="FFFFFF"/>
                </a:solidFill>
              </a:rPr>
              <a:pPr/>
              <a:t>‹#›</a:t>
            </a:fld>
            <a:endParaRPr lang="hu-HU">
              <a:solidFill>
                <a:srgbClr val="FFFFFF"/>
              </a:solidFill>
            </a:endParaRPr>
          </a:p>
        </p:txBody>
      </p:sp>
    </p:spTree>
    <p:extLst>
      <p:ext uri="{BB962C8B-B14F-4D97-AF65-F5344CB8AC3E}">
        <p14:creationId xmlns:p14="http://schemas.microsoft.com/office/powerpoint/2010/main" val="912919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hu-HU"/>
              <a:t>Mintacím szerkesztése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endParaRPr lang="hu-HU">
              <a:solidFill>
                <a:srgbClr val="FFFFFF"/>
              </a:solidFill>
            </a:endParaRPr>
          </a:p>
        </p:txBody>
      </p:sp>
      <p:sp>
        <p:nvSpPr>
          <p:cNvPr id="6" name="Footer Placeholder 5"/>
          <p:cNvSpPr>
            <a:spLocks noGrp="1"/>
          </p:cNvSpPr>
          <p:nvPr>
            <p:ph type="ftr" sz="quarter" idx="11"/>
          </p:nvPr>
        </p:nvSpPr>
        <p:spPr/>
        <p:txBody>
          <a:bodyPr/>
          <a:lstStyle/>
          <a:p>
            <a:endParaRPr lang="hu-HU">
              <a:solidFill>
                <a:srgbClr val="FFFFFF"/>
              </a:solidFill>
            </a:endParaRPr>
          </a:p>
        </p:txBody>
      </p:sp>
      <p:sp>
        <p:nvSpPr>
          <p:cNvPr id="7" name="Slide Number Placeholder 6"/>
          <p:cNvSpPr>
            <a:spLocks noGrp="1"/>
          </p:cNvSpPr>
          <p:nvPr>
            <p:ph type="sldNum" sz="quarter" idx="12"/>
          </p:nvPr>
        </p:nvSpPr>
        <p:spPr/>
        <p:txBody>
          <a:bodyPr/>
          <a:lstStyle/>
          <a:p>
            <a:fld id="{DFDC9C0D-97D0-4477-8131-23E8FDB6BCB7}" type="slidenum">
              <a:rPr lang="hu-HU" smtClean="0">
                <a:solidFill>
                  <a:srgbClr val="FFFFFF"/>
                </a:solidFill>
              </a:rPr>
              <a:pPr/>
              <a:t>‹#›</a:t>
            </a:fld>
            <a:endParaRPr lang="hu-HU">
              <a:solidFill>
                <a:srgbClr val="FFFFFF"/>
              </a:solidFill>
            </a:endParaRPr>
          </a:p>
        </p:txBody>
      </p:sp>
    </p:spTree>
    <p:extLst>
      <p:ext uri="{BB962C8B-B14F-4D97-AF65-F5344CB8AC3E}">
        <p14:creationId xmlns:p14="http://schemas.microsoft.com/office/powerpoint/2010/main" val="4180426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endParaRPr lang="hu-HU">
              <a:solidFill>
                <a:srgbClr val="FFFFFF"/>
              </a:solidFill>
            </a:endParaRPr>
          </a:p>
        </p:txBody>
      </p:sp>
      <p:sp>
        <p:nvSpPr>
          <p:cNvPr id="8" name="Footer Placeholder 7"/>
          <p:cNvSpPr>
            <a:spLocks noGrp="1"/>
          </p:cNvSpPr>
          <p:nvPr>
            <p:ph type="ftr" sz="quarter" idx="11"/>
          </p:nvPr>
        </p:nvSpPr>
        <p:spPr/>
        <p:txBody>
          <a:bodyPr/>
          <a:lstStyle/>
          <a:p>
            <a:endParaRPr lang="hu-HU">
              <a:solidFill>
                <a:srgbClr val="FFFFFF"/>
              </a:solidFill>
            </a:endParaRPr>
          </a:p>
        </p:txBody>
      </p:sp>
      <p:sp>
        <p:nvSpPr>
          <p:cNvPr id="9" name="Slide Number Placeholder 8"/>
          <p:cNvSpPr>
            <a:spLocks noGrp="1"/>
          </p:cNvSpPr>
          <p:nvPr>
            <p:ph type="sldNum" sz="quarter" idx="12"/>
          </p:nvPr>
        </p:nvSpPr>
        <p:spPr/>
        <p:txBody>
          <a:bodyPr/>
          <a:lstStyle/>
          <a:p>
            <a:fld id="{A11A60D0-5142-4C55-9607-4629ACE9251A}" type="slidenum">
              <a:rPr lang="hu-HU" smtClean="0">
                <a:solidFill>
                  <a:srgbClr val="FFFFFF"/>
                </a:solidFill>
              </a:rPr>
              <a:pPr/>
              <a:t>‹#›</a:t>
            </a:fld>
            <a:endParaRPr lang="hu-HU">
              <a:solidFill>
                <a:srgbClr val="FFFFFF"/>
              </a:solidFill>
            </a:endParaRPr>
          </a:p>
        </p:txBody>
      </p:sp>
    </p:spTree>
    <p:extLst>
      <p:ext uri="{BB962C8B-B14F-4D97-AF65-F5344CB8AC3E}">
        <p14:creationId xmlns:p14="http://schemas.microsoft.com/office/powerpoint/2010/main" val="7392606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endParaRPr lang="hu-HU">
              <a:solidFill>
                <a:srgbClr val="FFFFFF"/>
              </a:solidFill>
            </a:endParaRPr>
          </a:p>
        </p:txBody>
      </p:sp>
      <p:sp>
        <p:nvSpPr>
          <p:cNvPr id="4" name="Footer Placeholder 3"/>
          <p:cNvSpPr>
            <a:spLocks noGrp="1"/>
          </p:cNvSpPr>
          <p:nvPr>
            <p:ph type="ftr" sz="quarter" idx="11"/>
          </p:nvPr>
        </p:nvSpPr>
        <p:spPr/>
        <p:txBody>
          <a:bodyPr/>
          <a:lstStyle/>
          <a:p>
            <a:endParaRPr lang="hu-HU">
              <a:solidFill>
                <a:srgbClr val="FFFFFF"/>
              </a:solidFill>
            </a:endParaRPr>
          </a:p>
        </p:txBody>
      </p:sp>
      <p:sp>
        <p:nvSpPr>
          <p:cNvPr id="5" name="Slide Number Placeholder 4"/>
          <p:cNvSpPr>
            <a:spLocks noGrp="1"/>
          </p:cNvSpPr>
          <p:nvPr>
            <p:ph type="sldNum" sz="quarter" idx="12"/>
          </p:nvPr>
        </p:nvSpPr>
        <p:spPr/>
        <p:txBody>
          <a:bodyPr/>
          <a:lstStyle/>
          <a:p>
            <a:fld id="{BBEB1387-9C04-4E5A-8AA0-4202AC3C45CA}" type="slidenum">
              <a:rPr lang="hu-HU" smtClean="0">
                <a:solidFill>
                  <a:srgbClr val="FFFFFF"/>
                </a:solidFill>
              </a:rPr>
              <a:pPr/>
              <a:t>‹#›</a:t>
            </a:fld>
            <a:endParaRPr lang="hu-HU">
              <a:solidFill>
                <a:srgbClr val="FFFFFF"/>
              </a:solidFill>
            </a:endParaRPr>
          </a:p>
        </p:txBody>
      </p:sp>
    </p:spTree>
    <p:extLst>
      <p:ext uri="{BB962C8B-B14F-4D97-AF65-F5344CB8AC3E}">
        <p14:creationId xmlns:p14="http://schemas.microsoft.com/office/powerpoint/2010/main" val="31129661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u-HU">
              <a:solidFill>
                <a:srgbClr val="FFFFFF"/>
              </a:solidFill>
            </a:endParaRPr>
          </a:p>
        </p:txBody>
      </p:sp>
      <p:sp>
        <p:nvSpPr>
          <p:cNvPr id="3" name="Footer Placeholder 2"/>
          <p:cNvSpPr>
            <a:spLocks noGrp="1"/>
          </p:cNvSpPr>
          <p:nvPr>
            <p:ph type="ftr" sz="quarter" idx="11"/>
          </p:nvPr>
        </p:nvSpPr>
        <p:spPr/>
        <p:txBody>
          <a:bodyPr/>
          <a:lstStyle/>
          <a:p>
            <a:endParaRPr lang="hu-HU">
              <a:solidFill>
                <a:srgbClr val="FFFFFF"/>
              </a:solidFill>
            </a:endParaRPr>
          </a:p>
        </p:txBody>
      </p:sp>
      <p:sp>
        <p:nvSpPr>
          <p:cNvPr id="4" name="Slide Number Placeholder 3"/>
          <p:cNvSpPr>
            <a:spLocks noGrp="1"/>
          </p:cNvSpPr>
          <p:nvPr>
            <p:ph type="sldNum" sz="quarter" idx="12"/>
          </p:nvPr>
        </p:nvSpPr>
        <p:spPr/>
        <p:txBody>
          <a:bodyPr/>
          <a:lstStyle/>
          <a:p>
            <a:fld id="{CA998B2C-CDBA-44C3-A4F1-ECE809CAFBE0}" type="slidenum">
              <a:rPr lang="hu-HU" smtClean="0">
                <a:solidFill>
                  <a:srgbClr val="FFFFFF"/>
                </a:solidFill>
              </a:rPr>
              <a:pPr/>
              <a:t>‹#›</a:t>
            </a:fld>
            <a:endParaRPr lang="hu-HU">
              <a:solidFill>
                <a:srgbClr val="FFFFFF"/>
              </a:solidFill>
            </a:endParaRPr>
          </a:p>
        </p:txBody>
      </p:sp>
    </p:spTree>
    <p:extLst>
      <p:ext uri="{BB962C8B-B14F-4D97-AF65-F5344CB8AC3E}">
        <p14:creationId xmlns:p14="http://schemas.microsoft.com/office/powerpoint/2010/main" val="4056082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hu-HU"/>
              <a:t>Mintacím szerkesztése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p:txBody>
          <a:bodyPr/>
          <a:lstStyle/>
          <a:p>
            <a:endParaRPr lang="hu-HU">
              <a:solidFill>
                <a:srgbClr val="FFFFFF"/>
              </a:solidFill>
            </a:endParaRPr>
          </a:p>
        </p:txBody>
      </p:sp>
      <p:sp>
        <p:nvSpPr>
          <p:cNvPr id="6" name="Footer Placeholder 5"/>
          <p:cNvSpPr>
            <a:spLocks noGrp="1"/>
          </p:cNvSpPr>
          <p:nvPr>
            <p:ph type="ftr" sz="quarter" idx="11"/>
          </p:nvPr>
        </p:nvSpPr>
        <p:spPr/>
        <p:txBody>
          <a:bodyPr/>
          <a:lstStyle/>
          <a:p>
            <a:endParaRPr lang="hu-HU">
              <a:solidFill>
                <a:srgbClr val="FFFFFF"/>
              </a:solidFill>
            </a:endParaRPr>
          </a:p>
        </p:txBody>
      </p:sp>
      <p:sp>
        <p:nvSpPr>
          <p:cNvPr id="7" name="Slide Number Placeholder 6"/>
          <p:cNvSpPr>
            <a:spLocks noGrp="1"/>
          </p:cNvSpPr>
          <p:nvPr>
            <p:ph type="sldNum" sz="quarter" idx="12"/>
          </p:nvPr>
        </p:nvSpPr>
        <p:spPr/>
        <p:txBody>
          <a:bodyPr/>
          <a:lstStyle/>
          <a:p>
            <a:fld id="{DDD43245-E7B5-4B6D-9997-9CAF953FB2B0}" type="slidenum">
              <a:rPr lang="hu-HU" smtClean="0">
                <a:solidFill>
                  <a:srgbClr val="FFFFFF"/>
                </a:solidFill>
              </a:rPr>
              <a:pPr/>
              <a:t>‹#›</a:t>
            </a:fld>
            <a:endParaRPr lang="hu-HU">
              <a:solidFill>
                <a:srgbClr val="FFFFFF"/>
              </a:solidFill>
            </a:endParaRPr>
          </a:p>
        </p:txBody>
      </p:sp>
    </p:spTree>
    <p:extLst>
      <p:ext uri="{BB962C8B-B14F-4D97-AF65-F5344CB8AC3E}">
        <p14:creationId xmlns:p14="http://schemas.microsoft.com/office/powerpoint/2010/main" val="23312297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endParaRPr lang="hu-HU">
              <a:solidFill>
                <a:srgbClr val="FFFFFF"/>
              </a:solidFill>
            </a:endParaRPr>
          </a:p>
        </p:txBody>
      </p:sp>
      <p:sp>
        <p:nvSpPr>
          <p:cNvPr id="6" name="Footer Placeholder 5"/>
          <p:cNvSpPr>
            <a:spLocks noGrp="1"/>
          </p:cNvSpPr>
          <p:nvPr>
            <p:ph type="ftr" sz="quarter" idx="11"/>
          </p:nvPr>
        </p:nvSpPr>
        <p:spPr/>
        <p:txBody>
          <a:bodyPr/>
          <a:lstStyle/>
          <a:p>
            <a:endParaRPr lang="hu-HU">
              <a:solidFill>
                <a:srgbClr val="FFFFFF"/>
              </a:solidFill>
            </a:endParaRPr>
          </a:p>
        </p:txBody>
      </p:sp>
      <p:sp>
        <p:nvSpPr>
          <p:cNvPr id="7" name="Slide Number Placeholder 6"/>
          <p:cNvSpPr>
            <a:spLocks noGrp="1"/>
          </p:cNvSpPr>
          <p:nvPr>
            <p:ph type="sldNum" sz="quarter" idx="12"/>
          </p:nvPr>
        </p:nvSpPr>
        <p:spPr/>
        <p:txBody>
          <a:bodyPr/>
          <a:lstStyle/>
          <a:p>
            <a:fld id="{A13248B1-5BE5-4EE2-9E03-7E9763C3A696}" type="slidenum">
              <a:rPr lang="hu-HU" smtClean="0">
                <a:solidFill>
                  <a:srgbClr val="FFFFFF"/>
                </a:solidFill>
              </a:rPr>
              <a:pPr/>
              <a:t>‹#›</a:t>
            </a:fld>
            <a:endParaRPr lang="hu-HU">
              <a:solidFill>
                <a:srgbClr val="FFFFFF"/>
              </a:solidFill>
            </a:endParaRPr>
          </a:p>
        </p:txBody>
      </p:sp>
    </p:spTree>
    <p:extLst>
      <p:ext uri="{BB962C8B-B14F-4D97-AF65-F5344CB8AC3E}">
        <p14:creationId xmlns:p14="http://schemas.microsoft.com/office/powerpoint/2010/main" val="40796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endParaRPr lang="hu-HU">
              <a:solidFill>
                <a:srgbClr val="FFFFFF"/>
              </a:solidFill>
            </a:endParaRPr>
          </a:p>
        </p:txBody>
      </p:sp>
      <p:sp>
        <p:nvSpPr>
          <p:cNvPr id="5" name="Footer Placeholder 4"/>
          <p:cNvSpPr>
            <a:spLocks noGrp="1"/>
          </p:cNvSpPr>
          <p:nvPr>
            <p:ph type="ftr" sz="quarter" idx="11"/>
          </p:nvPr>
        </p:nvSpPr>
        <p:spPr/>
        <p:txBody>
          <a:bodyPr/>
          <a:lstStyle/>
          <a:p>
            <a:endParaRPr lang="hu-HU">
              <a:solidFill>
                <a:srgbClr val="FFFFFF"/>
              </a:solidFill>
            </a:endParaRPr>
          </a:p>
        </p:txBody>
      </p:sp>
      <p:sp>
        <p:nvSpPr>
          <p:cNvPr id="6" name="Slide Number Placeholder 5"/>
          <p:cNvSpPr>
            <a:spLocks noGrp="1"/>
          </p:cNvSpPr>
          <p:nvPr>
            <p:ph type="sldNum" sz="quarter" idx="12"/>
          </p:nvPr>
        </p:nvSpPr>
        <p:spPr/>
        <p:txBody>
          <a:bodyPr/>
          <a:lstStyle/>
          <a:p>
            <a:fld id="{83C4F149-7CC3-471E-94EE-726382B22202}" type="slidenum">
              <a:rPr lang="hu-HU" smtClean="0">
                <a:solidFill>
                  <a:srgbClr val="FFFFFF"/>
                </a:solidFill>
              </a:rPr>
              <a:pPr/>
              <a:t>‹#›</a:t>
            </a:fld>
            <a:endParaRPr lang="hu-HU">
              <a:solidFill>
                <a:srgbClr val="FFFFFF"/>
              </a:solidFill>
            </a:endParaRPr>
          </a:p>
        </p:txBody>
      </p:sp>
    </p:spTree>
    <p:extLst>
      <p:ext uri="{BB962C8B-B14F-4D97-AF65-F5344CB8AC3E}">
        <p14:creationId xmlns:p14="http://schemas.microsoft.com/office/powerpoint/2010/main" val="16873083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endParaRPr lang="hu-HU">
              <a:solidFill>
                <a:srgbClr val="FFFFFF"/>
              </a:solidFill>
            </a:endParaRPr>
          </a:p>
        </p:txBody>
      </p:sp>
      <p:sp>
        <p:nvSpPr>
          <p:cNvPr id="5" name="Footer Placeholder 4"/>
          <p:cNvSpPr>
            <a:spLocks noGrp="1"/>
          </p:cNvSpPr>
          <p:nvPr>
            <p:ph type="ftr" sz="quarter" idx="11"/>
          </p:nvPr>
        </p:nvSpPr>
        <p:spPr/>
        <p:txBody>
          <a:bodyPr/>
          <a:lstStyle/>
          <a:p>
            <a:endParaRPr lang="hu-HU">
              <a:solidFill>
                <a:srgbClr val="FFFFFF"/>
              </a:solidFill>
            </a:endParaRPr>
          </a:p>
        </p:txBody>
      </p:sp>
      <p:sp>
        <p:nvSpPr>
          <p:cNvPr id="6" name="Slide Number Placeholder 5"/>
          <p:cNvSpPr>
            <a:spLocks noGrp="1"/>
          </p:cNvSpPr>
          <p:nvPr>
            <p:ph type="sldNum" sz="quarter" idx="12"/>
          </p:nvPr>
        </p:nvSpPr>
        <p:spPr/>
        <p:txBody>
          <a:bodyPr/>
          <a:lstStyle/>
          <a:p>
            <a:fld id="{83C4F149-7CC3-471E-94EE-726382B22202}" type="slidenum">
              <a:rPr lang="hu-HU" smtClean="0">
                <a:solidFill>
                  <a:srgbClr val="FFFFFF"/>
                </a:solidFill>
              </a:rPr>
              <a:pPr/>
              <a:t>‹#›</a:t>
            </a:fld>
            <a:endParaRPr lang="hu-HU">
              <a:solidFill>
                <a:srgbClr val="FFFFF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5422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lvl1pPr>
              <a:defRPr/>
            </a:lvl1pPr>
          </a:lstStyle>
          <a:p>
            <a:endParaRPr lang="hu-HU" altLang="hu-HU"/>
          </a:p>
        </p:txBody>
      </p:sp>
      <p:sp>
        <p:nvSpPr>
          <p:cNvPr id="4" name="Élőláb helye 3"/>
          <p:cNvSpPr>
            <a:spLocks noGrp="1"/>
          </p:cNvSpPr>
          <p:nvPr>
            <p:ph type="ftr" sz="quarter" idx="11"/>
          </p:nvPr>
        </p:nvSpPr>
        <p:spPr/>
        <p:txBody>
          <a:bodyPr/>
          <a:lstStyle>
            <a:lvl1pPr>
              <a:defRPr/>
            </a:lvl1pPr>
          </a:lstStyle>
          <a:p>
            <a:endParaRPr lang="hu-HU" altLang="hu-HU"/>
          </a:p>
        </p:txBody>
      </p:sp>
      <p:sp>
        <p:nvSpPr>
          <p:cNvPr id="5" name="Dia számának helye 4"/>
          <p:cNvSpPr>
            <a:spLocks noGrp="1"/>
          </p:cNvSpPr>
          <p:nvPr>
            <p:ph type="sldNum" sz="quarter" idx="12"/>
          </p:nvPr>
        </p:nvSpPr>
        <p:spPr/>
        <p:txBody>
          <a:bodyPr/>
          <a:lstStyle>
            <a:lvl1pPr>
              <a:defRPr/>
            </a:lvl1pPr>
          </a:lstStyle>
          <a:p>
            <a:fld id="{E56BC90F-F300-4CAC-9629-2B4178B6D0CD}" type="slidenum">
              <a:rPr lang="hu-HU" altLang="hu-HU"/>
              <a:pPr/>
              <a:t>‹#›</a:t>
            </a:fld>
            <a:endParaRPr lang="hu-HU" altLang="hu-HU"/>
          </a:p>
        </p:txBody>
      </p:sp>
    </p:spTree>
    <p:extLst>
      <p:ext uri="{BB962C8B-B14F-4D97-AF65-F5344CB8AC3E}">
        <p14:creationId xmlns:p14="http://schemas.microsoft.com/office/powerpoint/2010/main" val="20668250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endParaRPr lang="hu-HU">
              <a:solidFill>
                <a:srgbClr val="FFFFFF"/>
              </a:solidFill>
            </a:endParaRPr>
          </a:p>
        </p:txBody>
      </p:sp>
      <p:sp>
        <p:nvSpPr>
          <p:cNvPr id="5" name="Footer Placeholder 4"/>
          <p:cNvSpPr>
            <a:spLocks noGrp="1"/>
          </p:cNvSpPr>
          <p:nvPr>
            <p:ph type="ftr" sz="quarter" idx="11"/>
          </p:nvPr>
        </p:nvSpPr>
        <p:spPr/>
        <p:txBody>
          <a:bodyPr/>
          <a:lstStyle/>
          <a:p>
            <a:endParaRPr lang="hu-HU">
              <a:solidFill>
                <a:srgbClr val="FFFFFF"/>
              </a:solidFill>
            </a:endParaRPr>
          </a:p>
        </p:txBody>
      </p:sp>
      <p:sp>
        <p:nvSpPr>
          <p:cNvPr id="6" name="Slide Number Placeholder 5"/>
          <p:cNvSpPr>
            <a:spLocks noGrp="1"/>
          </p:cNvSpPr>
          <p:nvPr>
            <p:ph type="sldNum" sz="quarter" idx="12"/>
          </p:nvPr>
        </p:nvSpPr>
        <p:spPr/>
        <p:txBody>
          <a:bodyPr/>
          <a:lstStyle/>
          <a:p>
            <a:fld id="{83C4F149-7CC3-471E-94EE-726382B22202}" type="slidenum">
              <a:rPr lang="hu-HU" smtClean="0">
                <a:solidFill>
                  <a:srgbClr val="FFFFFF"/>
                </a:solidFill>
              </a:rPr>
              <a:pPr/>
              <a:t>‹#›</a:t>
            </a:fld>
            <a:endParaRPr lang="hu-HU">
              <a:solidFill>
                <a:srgbClr val="FFFFFF"/>
              </a:solidFill>
            </a:endParaRPr>
          </a:p>
        </p:txBody>
      </p:sp>
    </p:spTree>
    <p:extLst>
      <p:ext uri="{BB962C8B-B14F-4D97-AF65-F5344CB8AC3E}">
        <p14:creationId xmlns:p14="http://schemas.microsoft.com/office/powerpoint/2010/main" val="19801705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endParaRPr lang="hu-HU">
              <a:solidFill>
                <a:srgbClr val="FFFFFF"/>
              </a:solidFill>
            </a:endParaRPr>
          </a:p>
        </p:txBody>
      </p:sp>
      <p:sp>
        <p:nvSpPr>
          <p:cNvPr id="5" name="Footer Placeholder 4"/>
          <p:cNvSpPr>
            <a:spLocks noGrp="1"/>
          </p:cNvSpPr>
          <p:nvPr>
            <p:ph type="ftr" sz="quarter" idx="11"/>
          </p:nvPr>
        </p:nvSpPr>
        <p:spPr/>
        <p:txBody>
          <a:bodyPr/>
          <a:lstStyle/>
          <a:p>
            <a:endParaRPr lang="hu-HU">
              <a:solidFill>
                <a:srgbClr val="FFFFFF"/>
              </a:solidFill>
            </a:endParaRPr>
          </a:p>
        </p:txBody>
      </p:sp>
      <p:sp>
        <p:nvSpPr>
          <p:cNvPr id="6" name="Slide Number Placeholder 5"/>
          <p:cNvSpPr>
            <a:spLocks noGrp="1"/>
          </p:cNvSpPr>
          <p:nvPr>
            <p:ph type="sldNum" sz="quarter" idx="12"/>
          </p:nvPr>
        </p:nvSpPr>
        <p:spPr/>
        <p:txBody>
          <a:bodyPr/>
          <a:lstStyle/>
          <a:p>
            <a:fld id="{83C4F149-7CC3-471E-94EE-726382B22202}" type="slidenum">
              <a:rPr lang="hu-HU" smtClean="0">
                <a:solidFill>
                  <a:srgbClr val="FFFFFF"/>
                </a:solidFill>
              </a:rPr>
              <a:pPr/>
              <a:t>‹#›</a:t>
            </a:fld>
            <a:endParaRPr lang="hu-HU">
              <a:solidFill>
                <a:srgbClr val="FFFFF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2768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endParaRPr lang="hu-HU">
              <a:solidFill>
                <a:srgbClr val="FFFFFF"/>
              </a:solidFill>
            </a:endParaRPr>
          </a:p>
        </p:txBody>
      </p:sp>
      <p:sp>
        <p:nvSpPr>
          <p:cNvPr id="5" name="Footer Placeholder 4"/>
          <p:cNvSpPr>
            <a:spLocks noGrp="1"/>
          </p:cNvSpPr>
          <p:nvPr>
            <p:ph type="ftr" sz="quarter" idx="11"/>
          </p:nvPr>
        </p:nvSpPr>
        <p:spPr/>
        <p:txBody>
          <a:bodyPr/>
          <a:lstStyle/>
          <a:p>
            <a:endParaRPr lang="hu-HU">
              <a:solidFill>
                <a:srgbClr val="FFFFFF"/>
              </a:solidFill>
            </a:endParaRPr>
          </a:p>
        </p:txBody>
      </p:sp>
      <p:sp>
        <p:nvSpPr>
          <p:cNvPr id="6" name="Slide Number Placeholder 5"/>
          <p:cNvSpPr>
            <a:spLocks noGrp="1"/>
          </p:cNvSpPr>
          <p:nvPr>
            <p:ph type="sldNum" sz="quarter" idx="12"/>
          </p:nvPr>
        </p:nvSpPr>
        <p:spPr/>
        <p:txBody>
          <a:bodyPr/>
          <a:lstStyle/>
          <a:p>
            <a:fld id="{83C4F149-7CC3-471E-94EE-726382B22202}" type="slidenum">
              <a:rPr lang="hu-HU" smtClean="0">
                <a:solidFill>
                  <a:srgbClr val="FFFFFF"/>
                </a:solidFill>
              </a:rPr>
              <a:pPr/>
              <a:t>‹#›</a:t>
            </a:fld>
            <a:endParaRPr lang="hu-HU">
              <a:solidFill>
                <a:srgbClr val="FFFFFF"/>
              </a:solidFill>
            </a:endParaRPr>
          </a:p>
        </p:txBody>
      </p:sp>
    </p:spTree>
    <p:extLst>
      <p:ext uri="{BB962C8B-B14F-4D97-AF65-F5344CB8AC3E}">
        <p14:creationId xmlns:p14="http://schemas.microsoft.com/office/powerpoint/2010/main" val="32305120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endParaRPr lang="hu-HU">
              <a:solidFill>
                <a:srgbClr val="FFFFFF"/>
              </a:solidFill>
            </a:endParaRPr>
          </a:p>
        </p:txBody>
      </p:sp>
      <p:sp>
        <p:nvSpPr>
          <p:cNvPr id="5" name="Footer Placeholder 4"/>
          <p:cNvSpPr>
            <a:spLocks noGrp="1"/>
          </p:cNvSpPr>
          <p:nvPr>
            <p:ph type="ftr" sz="quarter" idx="11"/>
          </p:nvPr>
        </p:nvSpPr>
        <p:spPr/>
        <p:txBody>
          <a:bodyPr/>
          <a:lstStyle/>
          <a:p>
            <a:endParaRPr lang="hu-HU">
              <a:solidFill>
                <a:srgbClr val="FFFFFF"/>
              </a:solidFill>
            </a:endParaRPr>
          </a:p>
        </p:txBody>
      </p:sp>
      <p:sp>
        <p:nvSpPr>
          <p:cNvPr id="6" name="Slide Number Placeholder 5"/>
          <p:cNvSpPr>
            <a:spLocks noGrp="1"/>
          </p:cNvSpPr>
          <p:nvPr>
            <p:ph type="sldNum" sz="quarter" idx="12"/>
          </p:nvPr>
        </p:nvSpPr>
        <p:spPr/>
        <p:txBody>
          <a:bodyPr/>
          <a:lstStyle/>
          <a:p>
            <a:fld id="{733DF560-4DCA-43B6-9C37-14FB0FE6DA84}" type="slidenum">
              <a:rPr lang="hu-HU" smtClean="0">
                <a:solidFill>
                  <a:srgbClr val="FFFFFF"/>
                </a:solidFill>
              </a:rPr>
              <a:pPr/>
              <a:t>‹#›</a:t>
            </a:fld>
            <a:endParaRPr lang="hu-HU">
              <a:solidFill>
                <a:srgbClr val="FFFFFF"/>
              </a:solidFill>
            </a:endParaRPr>
          </a:p>
        </p:txBody>
      </p:sp>
    </p:spTree>
    <p:extLst>
      <p:ext uri="{BB962C8B-B14F-4D97-AF65-F5344CB8AC3E}">
        <p14:creationId xmlns:p14="http://schemas.microsoft.com/office/powerpoint/2010/main" val="7774639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endParaRPr lang="hu-HU">
              <a:solidFill>
                <a:srgbClr val="FFFFFF"/>
              </a:solidFill>
            </a:endParaRPr>
          </a:p>
        </p:txBody>
      </p:sp>
      <p:sp>
        <p:nvSpPr>
          <p:cNvPr id="5" name="Footer Placeholder 4"/>
          <p:cNvSpPr>
            <a:spLocks noGrp="1"/>
          </p:cNvSpPr>
          <p:nvPr>
            <p:ph type="ftr" sz="quarter" idx="11"/>
          </p:nvPr>
        </p:nvSpPr>
        <p:spPr/>
        <p:txBody>
          <a:bodyPr/>
          <a:lstStyle/>
          <a:p>
            <a:endParaRPr lang="hu-HU">
              <a:solidFill>
                <a:srgbClr val="FFFFFF"/>
              </a:solidFill>
            </a:endParaRPr>
          </a:p>
        </p:txBody>
      </p:sp>
      <p:sp>
        <p:nvSpPr>
          <p:cNvPr id="6" name="Slide Number Placeholder 5"/>
          <p:cNvSpPr>
            <a:spLocks noGrp="1"/>
          </p:cNvSpPr>
          <p:nvPr>
            <p:ph type="sldNum" sz="quarter" idx="12"/>
          </p:nvPr>
        </p:nvSpPr>
        <p:spPr/>
        <p:txBody>
          <a:bodyPr/>
          <a:lstStyle/>
          <a:p>
            <a:fld id="{79FE37D6-26F2-4700-AACD-A017BA80EE20}" type="slidenum">
              <a:rPr lang="hu-HU" smtClean="0">
                <a:solidFill>
                  <a:srgbClr val="FFFFFF"/>
                </a:solidFill>
              </a:rPr>
              <a:pPr/>
              <a:t>‹#›</a:t>
            </a:fld>
            <a:endParaRPr lang="hu-HU">
              <a:solidFill>
                <a:srgbClr val="FFFFFF"/>
              </a:solidFill>
            </a:endParaRPr>
          </a:p>
        </p:txBody>
      </p:sp>
    </p:spTree>
    <p:extLst>
      <p:ext uri="{BB962C8B-B14F-4D97-AF65-F5344CB8AC3E}">
        <p14:creationId xmlns:p14="http://schemas.microsoft.com/office/powerpoint/2010/main" val="41582975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4500"/>
            </a:lvl1pPr>
          </a:lstStyle>
          <a:p>
            <a:r>
              <a:rPr lang="hu-HU"/>
              <a:t>Mintacím szerkesztése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a:t>Alcím mintájának szerkesztése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48A87A34-81AB-432B-8DAE-1953F412C126}" type="datetimeFigureOut">
              <a:rPr lang="en-US" dirty="0"/>
              <a:t>5/22/2019</a:t>
            </a:fld>
            <a:endParaRPr lang="en-US" dirty="0"/>
          </a:p>
        </p:txBody>
      </p:sp>
      <p:sp>
        <p:nvSpPr>
          <p:cNvPr id="5" name="Footer Placeholder 4"/>
          <p:cNvSpPr>
            <a:spLocks noGrp="1"/>
          </p:cNvSpPr>
          <p:nvPr>
            <p:ph type="ftr" sz="quarter" idx="11"/>
          </p:nvPr>
        </p:nvSpPr>
        <p:spPr>
          <a:xfrm>
            <a:off x="1028700" y="4323846"/>
            <a:ext cx="4800600" cy="365125"/>
          </a:xfrm>
        </p:spPr>
        <p:txBody>
          <a:bodyPr/>
          <a:lstStyle/>
          <a:p>
            <a:endParaRPr lang="en-US" dirty="0"/>
          </a:p>
        </p:txBody>
      </p:sp>
      <p:sp>
        <p:nvSpPr>
          <p:cNvPr id="6" name="Slide Number Placeholder 5"/>
          <p:cNvSpPr>
            <a:spLocks noGrp="1"/>
          </p:cNvSpPr>
          <p:nvPr>
            <p:ph type="sldNum" sz="quarter" idx="12"/>
          </p:nvPr>
        </p:nvSpPr>
        <p:spPr>
          <a:xfrm>
            <a:off x="6057900" y="1430867"/>
            <a:ext cx="20574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528967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228497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3000"/>
            </a:lvl1pPr>
          </a:lstStyle>
          <a:p>
            <a:r>
              <a:rPr lang="hu-HU"/>
              <a:t>Mintacím szerkesztése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5/22/2019</a:t>
            </a:fld>
            <a:endParaRPr lang="en-US" dirty="0"/>
          </a:p>
        </p:txBody>
      </p:sp>
      <p:sp>
        <p:nvSpPr>
          <p:cNvPr id="5" name="Footer Placeholder 4"/>
          <p:cNvSpPr>
            <a:spLocks noGrp="1"/>
          </p:cNvSpPr>
          <p:nvPr>
            <p:ph type="ftr" sz="quarter" idx="11"/>
          </p:nvPr>
        </p:nvSpPr>
        <p:spPr>
          <a:xfrm>
            <a:off x="514350" y="381002"/>
            <a:ext cx="5243619" cy="36406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547160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881582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hu-HU"/>
              <a:t>Mintacím szerkesztése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4" name="Content Placeholder 3"/>
          <p:cNvSpPr>
            <a:spLocks noGrp="1"/>
          </p:cNvSpPr>
          <p:nvPr>
            <p:ph sz="half" idx="2"/>
          </p:nvPr>
        </p:nvSpPr>
        <p:spPr>
          <a:xfrm>
            <a:off x="514351" y="3132667"/>
            <a:ext cx="3983831" cy="308601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6" name="Content Placeholder 5"/>
          <p:cNvSpPr>
            <a:spLocks noGrp="1"/>
          </p:cNvSpPr>
          <p:nvPr>
            <p:ph sz="quarter" idx="4"/>
          </p:nvPr>
        </p:nvSpPr>
        <p:spPr>
          <a:xfrm>
            <a:off x="4629150" y="3132667"/>
            <a:ext cx="4000500" cy="308601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1962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ltLang="hu-HU"/>
          </a:p>
        </p:txBody>
      </p:sp>
      <p:sp>
        <p:nvSpPr>
          <p:cNvPr id="3" name="Élőláb helye 2"/>
          <p:cNvSpPr>
            <a:spLocks noGrp="1"/>
          </p:cNvSpPr>
          <p:nvPr>
            <p:ph type="ftr" sz="quarter" idx="11"/>
          </p:nvPr>
        </p:nvSpPr>
        <p:spPr/>
        <p:txBody>
          <a:bodyPr/>
          <a:lstStyle>
            <a:lvl1pPr>
              <a:defRPr/>
            </a:lvl1pPr>
          </a:lstStyle>
          <a:p>
            <a:endParaRPr lang="hu-HU" altLang="hu-HU"/>
          </a:p>
        </p:txBody>
      </p:sp>
      <p:sp>
        <p:nvSpPr>
          <p:cNvPr id="4" name="Dia számának helye 3"/>
          <p:cNvSpPr>
            <a:spLocks noGrp="1"/>
          </p:cNvSpPr>
          <p:nvPr>
            <p:ph type="sldNum" sz="quarter" idx="12"/>
          </p:nvPr>
        </p:nvSpPr>
        <p:spPr/>
        <p:txBody>
          <a:bodyPr/>
          <a:lstStyle>
            <a:lvl1pPr>
              <a:defRPr/>
            </a:lvl1pPr>
          </a:lstStyle>
          <a:p>
            <a:fld id="{AB306097-35D4-47A2-ADB0-C6EABC636753}" type="slidenum">
              <a:rPr lang="hu-HU" altLang="hu-HU"/>
              <a:pPr/>
              <a:t>‹#›</a:t>
            </a:fld>
            <a:endParaRPr lang="hu-HU" altLang="hu-HU"/>
          </a:p>
        </p:txBody>
      </p:sp>
    </p:spTree>
    <p:extLst>
      <p:ext uri="{BB962C8B-B14F-4D97-AF65-F5344CB8AC3E}">
        <p14:creationId xmlns:p14="http://schemas.microsoft.com/office/powerpoint/2010/main" val="22303249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432697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863019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2400"/>
            </a:lvl1pPr>
          </a:lstStyle>
          <a:p>
            <a:r>
              <a:rPr lang="hu-HU"/>
              <a:t>Mintacím szerkesztése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395477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2400"/>
            </a:lvl1pPr>
          </a:lstStyle>
          <a:p>
            <a:r>
              <a:rPr lang="hu-HU"/>
              <a:t>Mintacím szerkesztése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u-HU"/>
              <a:t>Kép beszúrásához kattintson az ikonra</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091015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2400"/>
            </a:lvl1pPr>
          </a:lstStyle>
          <a:p>
            <a:r>
              <a:rPr lang="hu-HU"/>
              <a:t>Mintacím szerkesztése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u-HU"/>
              <a:t>Kép beszúrásához kattintson az ikonra</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824407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ím és képaláírá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2400"/>
            </a:lvl1pPr>
          </a:lstStyle>
          <a:p>
            <a:r>
              <a:rPr lang="hu-HU"/>
              <a:t>Mintacím szerkesztése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5/22/2019</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439712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Idézet képaláírással">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2400"/>
            </a:lvl1pPr>
          </a:lstStyle>
          <a:p>
            <a:r>
              <a:rPr lang="hu-HU"/>
              <a:t>Mintacím szerkesztése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5/22/2019</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
        <p:nvSpPr>
          <p:cNvPr id="9" name="TextBox 8"/>
          <p:cNvSpPr txBox="1"/>
          <p:nvPr/>
        </p:nvSpPr>
        <p:spPr>
          <a:xfrm>
            <a:off x="357188" y="93345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905260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Névkártya">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2400"/>
            </a:lvl1pPr>
          </a:lstStyle>
          <a:p>
            <a:r>
              <a:rPr lang="hu-HU"/>
              <a:t>Mintacím szerkesztése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a:t>Mintaszöveg szerkesztése</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48A87A34-81AB-432B-8DAE-1953F412C126}" type="datetimeFigureOut">
              <a:rPr lang="en-US" dirty="0"/>
              <a:pPr/>
              <a:t>5/22/2019</a:t>
            </a:fld>
            <a:endParaRPr lang="en-US" dirty="0"/>
          </a:p>
        </p:txBody>
      </p:sp>
      <p:sp>
        <p:nvSpPr>
          <p:cNvPr id="6" name="Footer Placeholder 5"/>
          <p:cNvSpPr>
            <a:spLocks noGrp="1"/>
          </p:cNvSpPr>
          <p:nvPr>
            <p:ph type="ftr" sz="quarter" idx="11"/>
          </p:nvPr>
        </p:nvSpPr>
        <p:spPr>
          <a:xfrm>
            <a:off x="514350" y="378884"/>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08047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hu-HU"/>
              <a:t>Mintacím szerkesztése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237326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hu-HU"/>
              <a:t>Mintacím szerkesztése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hu-HU"/>
              <a:t>Kép beszúrásához kattintson az ikonra</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hu-HU"/>
              <a:t>Kép beszúrásához kattintson az ikonra</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a:t>Mintaszöveg szerkesztése</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hu-HU"/>
              <a:t>Kép beszúrásához kattintson az ikonra</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0604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endParaRPr lang="hu-HU" altLang="hu-HU"/>
          </a:p>
        </p:txBody>
      </p:sp>
      <p:sp>
        <p:nvSpPr>
          <p:cNvPr id="6" name="Élőláb helye 5"/>
          <p:cNvSpPr>
            <a:spLocks noGrp="1"/>
          </p:cNvSpPr>
          <p:nvPr>
            <p:ph type="ftr" sz="quarter" idx="11"/>
          </p:nvPr>
        </p:nvSpPr>
        <p:spPr/>
        <p:txBody>
          <a:bodyPr/>
          <a:lstStyle>
            <a:lvl1pPr>
              <a:defRPr/>
            </a:lvl1pPr>
          </a:lstStyle>
          <a:p>
            <a:endParaRPr lang="hu-HU" altLang="hu-HU"/>
          </a:p>
        </p:txBody>
      </p:sp>
      <p:sp>
        <p:nvSpPr>
          <p:cNvPr id="7" name="Dia számának helye 6"/>
          <p:cNvSpPr>
            <a:spLocks noGrp="1"/>
          </p:cNvSpPr>
          <p:nvPr>
            <p:ph type="sldNum" sz="quarter" idx="12"/>
          </p:nvPr>
        </p:nvSpPr>
        <p:spPr/>
        <p:txBody>
          <a:bodyPr/>
          <a:lstStyle>
            <a:lvl1pPr>
              <a:defRPr/>
            </a:lvl1pPr>
          </a:lstStyle>
          <a:p>
            <a:fld id="{8770308D-7E13-4BF6-96EF-9DA495C0C2F0}" type="slidenum">
              <a:rPr lang="hu-HU" altLang="hu-HU"/>
              <a:pPr/>
              <a:t>‹#›</a:t>
            </a:fld>
            <a:endParaRPr lang="hu-HU" altLang="hu-HU"/>
          </a:p>
        </p:txBody>
      </p:sp>
    </p:spTree>
    <p:extLst>
      <p:ext uri="{BB962C8B-B14F-4D97-AF65-F5344CB8AC3E}">
        <p14:creationId xmlns:p14="http://schemas.microsoft.com/office/powerpoint/2010/main" val="6189259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219305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hu-HU"/>
              <a:t>Mintacím szerkesztése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48A87A34-81AB-432B-8DAE-1953F412C126}" type="datetimeFigureOut">
              <a:rPr lang="en-US" dirty="0"/>
              <a:pPr/>
              <a:t>5/22/2019</a:t>
            </a:fld>
            <a:endParaRPr lang="en-US" dirty="0"/>
          </a:p>
        </p:txBody>
      </p:sp>
      <p:sp>
        <p:nvSpPr>
          <p:cNvPr id="5" name="Footer Placeholder 4"/>
          <p:cNvSpPr>
            <a:spLocks noGrp="1"/>
          </p:cNvSpPr>
          <p:nvPr>
            <p:ph type="ftr" sz="quarter" idx="11"/>
          </p:nvPr>
        </p:nvSpPr>
        <p:spPr>
          <a:xfrm>
            <a:off x="514350" y="381001"/>
            <a:ext cx="5243619" cy="36512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317671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r>
              <a:rPr lang="en-US" dirty="0"/>
              <a:t>Click to edit Master title style</a:t>
            </a:r>
            <a:endParaRPr lang="hu-H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p>
        </p:txBody>
      </p:sp>
      <p:sp>
        <p:nvSpPr>
          <p:cNvPr id="5" name="Footer Placeholder 4"/>
          <p:cNvSpPr>
            <a:spLocks noGrp="1"/>
          </p:cNvSpPr>
          <p:nvPr>
            <p:ph type="ftr" sz="quarter" idx="11"/>
          </p:nvPr>
        </p:nvSpPr>
        <p:spPr/>
        <p:txBody>
          <a:bodyPr/>
          <a:lstStyle>
            <a:lvl1pPr>
              <a:defRPr/>
            </a:lvl1pPr>
          </a:lstStyle>
          <a:p>
            <a:endParaRPr lang="hu-HU" altLang="hu-HU" dirty="0"/>
          </a:p>
        </p:txBody>
      </p:sp>
      <p:sp>
        <p:nvSpPr>
          <p:cNvPr id="6" name="Slide Number Placeholder 5"/>
          <p:cNvSpPr>
            <a:spLocks noGrp="1"/>
          </p:cNvSpPr>
          <p:nvPr>
            <p:ph type="sldNum" sz="quarter" idx="12"/>
          </p:nvPr>
        </p:nvSpPr>
        <p:spPr/>
        <p:txBody>
          <a:bodyPr/>
          <a:lstStyle>
            <a:lvl1pPr>
              <a:defRPr/>
            </a:lvl1pPr>
          </a:lstStyle>
          <a:p>
            <a:fld id="{BA96BADA-9F69-45AA-ABC4-5063EC1790B2}" type="slidenum">
              <a:rPr lang="hu-HU" altLang="hu-HU" smtClean="0"/>
              <a:pPr/>
              <a:t>‹#›</a:t>
            </a:fld>
            <a:endParaRPr lang="hu-HU" altLang="hu-HU" dirty="0"/>
          </a:p>
        </p:txBody>
      </p:sp>
    </p:spTree>
    <p:extLst>
      <p:ext uri="{BB962C8B-B14F-4D97-AF65-F5344CB8AC3E}">
        <p14:creationId xmlns:p14="http://schemas.microsoft.com/office/powerpoint/2010/main" val="3087230678"/>
      </p:ext>
    </p:extLst>
  </p:cSld>
  <p:clrMapOvr>
    <a:masterClrMapping/>
  </p:clrMapOvr>
  <p:transition spd="slow">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hu-HU"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p>
        </p:txBody>
      </p:sp>
      <p:sp>
        <p:nvSpPr>
          <p:cNvPr id="5" name="Footer Placeholder 4"/>
          <p:cNvSpPr>
            <a:spLocks noGrp="1"/>
          </p:cNvSpPr>
          <p:nvPr>
            <p:ph type="ftr" sz="quarter" idx="11"/>
          </p:nvPr>
        </p:nvSpPr>
        <p:spPr/>
        <p:txBody>
          <a:bodyPr/>
          <a:lstStyle>
            <a:lvl1pPr>
              <a:defRPr/>
            </a:lvl1pPr>
          </a:lstStyle>
          <a:p>
            <a:endParaRPr lang="hu-HU" altLang="hu-HU" dirty="0"/>
          </a:p>
        </p:txBody>
      </p:sp>
      <p:sp>
        <p:nvSpPr>
          <p:cNvPr id="6" name="Slide Number Placeholder 5"/>
          <p:cNvSpPr>
            <a:spLocks noGrp="1"/>
          </p:cNvSpPr>
          <p:nvPr>
            <p:ph type="sldNum" sz="quarter" idx="12"/>
          </p:nvPr>
        </p:nvSpPr>
        <p:spPr/>
        <p:txBody>
          <a:bodyPr/>
          <a:lstStyle>
            <a:lvl1pPr>
              <a:defRPr/>
            </a:lvl1pPr>
          </a:lstStyle>
          <a:p>
            <a:fld id="{14655643-D020-4861-AA5D-231AC8EB6CB1}" type="slidenum">
              <a:rPr lang="hu-HU" altLang="hu-HU" smtClean="0"/>
              <a:pPr/>
              <a:t>‹#›</a:t>
            </a:fld>
            <a:endParaRPr lang="hu-HU" altLang="hu-HU" dirty="0"/>
          </a:p>
        </p:txBody>
      </p:sp>
    </p:spTree>
    <p:extLst>
      <p:ext uri="{BB962C8B-B14F-4D97-AF65-F5344CB8AC3E}">
        <p14:creationId xmlns:p14="http://schemas.microsoft.com/office/powerpoint/2010/main" val="2887273992"/>
      </p:ext>
    </p:extLst>
  </p:cSld>
  <p:clrMapOvr>
    <a:masterClrMapping/>
  </p:clrMapOvr>
  <p:transition spd="slow">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hu-H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endParaRPr lang="hu-HU" altLang="hu-HU" dirty="0"/>
          </a:p>
        </p:txBody>
      </p:sp>
      <p:sp>
        <p:nvSpPr>
          <p:cNvPr id="5" name="Footer Placeholder 4"/>
          <p:cNvSpPr>
            <a:spLocks noGrp="1"/>
          </p:cNvSpPr>
          <p:nvPr>
            <p:ph type="ftr" sz="quarter" idx="11"/>
          </p:nvPr>
        </p:nvSpPr>
        <p:spPr/>
        <p:txBody>
          <a:bodyPr/>
          <a:lstStyle>
            <a:lvl1pPr>
              <a:defRPr/>
            </a:lvl1pPr>
          </a:lstStyle>
          <a:p>
            <a:endParaRPr lang="hu-HU" altLang="hu-HU" dirty="0"/>
          </a:p>
        </p:txBody>
      </p:sp>
      <p:sp>
        <p:nvSpPr>
          <p:cNvPr id="6" name="Slide Number Placeholder 5"/>
          <p:cNvSpPr>
            <a:spLocks noGrp="1"/>
          </p:cNvSpPr>
          <p:nvPr>
            <p:ph type="sldNum" sz="quarter" idx="12"/>
          </p:nvPr>
        </p:nvSpPr>
        <p:spPr/>
        <p:txBody>
          <a:bodyPr/>
          <a:lstStyle>
            <a:lvl1pPr>
              <a:defRPr/>
            </a:lvl1pPr>
          </a:lstStyle>
          <a:p>
            <a:fld id="{0D5BCC3C-FA94-4D96-B7DC-D068CE5CE8C9}" type="slidenum">
              <a:rPr lang="hu-HU" altLang="hu-HU" smtClean="0"/>
              <a:pPr/>
              <a:t>‹#›</a:t>
            </a:fld>
            <a:endParaRPr lang="hu-HU" altLang="hu-HU" dirty="0"/>
          </a:p>
        </p:txBody>
      </p:sp>
    </p:spTree>
    <p:extLst>
      <p:ext uri="{BB962C8B-B14F-4D97-AF65-F5344CB8AC3E}">
        <p14:creationId xmlns:p14="http://schemas.microsoft.com/office/powerpoint/2010/main" val="500677792"/>
      </p:ext>
    </p:extLst>
  </p:cSld>
  <p:clrMapOvr>
    <a:masterClrMapping/>
  </p:clrMapOvr>
  <p:transition spd="slow">
    <p:zo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hu-HU" dirty="0"/>
          </a:p>
        </p:txBody>
      </p:sp>
      <p:sp>
        <p:nvSpPr>
          <p:cNvPr id="3" name="Content Placeholder 2"/>
          <p:cNvSpPr>
            <a:spLocks noGrp="1"/>
          </p:cNvSpPr>
          <p:nvPr>
            <p:ph sz="half" idx="1"/>
          </p:nvPr>
        </p:nvSpPr>
        <p:spPr>
          <a:xfrm>
            <a:off x="8382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Content Placeholder 3"/>
          <p:cNvSpPr>
            <a:spLocks noGrp="1"/>
          </p:cNvSpPr>
          <p:nvPr>
            <p:ph sz="half" idx="2"/>
          </p:nvPr>
        </p:nvSpPr>
        <p:spPr>
          <a:xfrm>
            <a:off x="48006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5" name="Date Placeholder 4"/>
          <p:cNvSpPr>
            <a:spLocks noGrp="1"/>
          </p:cNvSpPr>
          <p:nvPr>
            <p:ph type="dt" sz="half" idx="10"/>
          </p:nvPr>
        </p:nvSpPr>
        <p:spPr/>
        <p:txBody>
          <a:bodyPr/>
          <a:lstStyle>
            <a:lvl1pPr>
              <a:defRPr/>
            </a:lvl1pPr>
          </a:lstStyle>
          <a:p>
            <a:endParaRPr lang="hu-HU" altLang="hu-HU" dirty="0"/>
          </a:p>
        </p:txBody>
      </p:sp>
      <p:sp>
        <p:nvSpPr>
          <p:cNvPr id="6" name="Footer Placeholder 5"/>
          <p:cNvSpPr>
            <a:spLocks noGrp="1"/>
          </p:cNvSpPr>
          <p:nvPr>
            <p:ph type="ftr" sz="quarter" idx="11"/>
          </p:nvPr>
        </p:nvSpPr>
        <p:spPr/>
        <p:txBody>
          <a:bodyPr/>
          <a:lstStyle>
            <a:lvl1pPr>
              <a:defRPr/>
            </a:lvl1pPr>
          </a:lstStyle>
          <a:p>
            <a:endParaRPr lang="hu-HU" altLang="hu-HU" dirty="0"/>
          </a:p>
        </p:txBody>
      </p:sp>
      <p:sp>
        <p:nvSpPr>
          <p:cNvPr id="7" name="Slide Number Placeholder 6"/>
          <p:cNvSpPr>
            <a:spLocks noGrp="1"/>
          </p:cNvSpPr>
          <p:nvPr>
            <p:ph type="sldNum" sz="quarter" idx="12"/>
          </p:nvPr>
        </p:nvSpPr>
        <p:spPr/>
        <p:txBody>
          <a:bodyPr/>
          <a:lstStyle>
            <a:lvl1pPr>
              <a:defRPr/>
            </a:lvl1pPr>
          </a:lstStyle>
          <a:p>
            <a:fld id="{EF216D3B-E6AD-48FE-8A4C-82FEE09D8222}" type="slidenum">
              <a:rPr lang="hu-HU" altLang="hu-HU" smtClean="0"/>
              <a:pPr/>
              <a:t>‹#›</a:t>
            </a:fld>
            <a:endParaRPr lang="hu-HU" altLang="hu-HU" dirty="0"/>
          </a:p>
        </p:txBody>
      </p:sp>
    </p:spTree>
    <p:extLst>
      <p:ext uri="{BB962C8B-B14F-4D97-AF65-F5344CB8AC3E}">
        <p14:creationId xmlns:p14="http://schemas.microsoft.com/office/powerpoint/2010/main" val="2867846560"/>
      </p:ext>
    </p:extLst>
  </p:cSld>
  <p:clrMapOvr>
    <a:masterClrMapping/>
  </p:clrMapOvr>
  <p:transition spd="slow">
    <p:zo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endParaRPr lang="hu-H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7" name="Date Placeholder 6"/>
          <p:cNvSpPr>
            <a:spLocks noGrp="1"/>
          </p:cNvSpPr>
          <p:nvPr>
            <p:ph type="dt" sz="half" idx="10"/>
          </p:nvPr>
        </p:nvSpPr>
        <p:spPr/>
        <p:txBody>
          <a:bodyPr/>
          <a:lstStyle>
            <a:lvl1pPr>
              <a:defRPr/>
            </a:lvl1pPr>
          </a:lstStyle>
          <a:p>
            <a:endParaRPr lang="hu-HU" altLang="hu-HU" dirty="0"/>
          </a:p>
        </p:txBody>
      </p:sp>
      <p:sp>
        <p:nvSpPr>
          <p:cNvPr id="8" name="Footer Placeholder 7"/>
          <p:cNvSpPr>
            <a:spLocks noGrp="1"/>
          </p:cNvSpPr>
          <p:nvPr>
            <p:ph type="ftr" sz="quarter" idx="11"/>
          </p:nvPr>
        </p:nvSpPr>
        <p:spPr/>
        <p:txBody>
          <a:bodyPr/>
          <a:lstStyle>
            <a:lvl1pPr>
              <a:defRPr/>
            </a:lvl1pPr>
          </a:lstStyle>
          <a:p>
            <a:endParaRPr lang="hu-HU" altLang="hu-HU" dirty="0"/>
          </a:p>
        </p:txBody>
      </p:sp>
      <p:sp>
        <p:nvSpPr>
          <p:cNvPr id="9" name="Slide Number Placeholder 8"/>
          <p:cNvSpPr>
            <a:spLocks noGrp="1"/>
          </p:cNvSpPr>
          <p:nvPr>
            <p:ph type="sldNum" sz="quarter" idx="12"/>
          </p:nvPr>
        </p:nvSpPr>
        <p:spPr/>
        <p:txBody>
          <a:bodyPr/>
          <a:lstStyle>
            <a:lvl1pPr>
              <a:defRPr/>
            </a:lvl1pPr>
          </a:lstStyle>
          <a:p>
            <a:fld id="{F1BE6B88-B6C4-49E3-BFEA-5AF460B7E510}" type="slidenum">
              <a:rPr lang="hu-HU" altLang="hu-HU" smtClean="0"/>
              <a:pPr/>
              <a:t>‹#›</a:t>
            </a:fld>
            <a:endParaRPr lang="hu-HU" altLang="hu-HU" dirty="0"/>
          </a:p>
        </p:txBody>
      </p:sp>
    </p:spTree>
    <p:extLst>
      <p:ext uri="{BB962C8B-B14F-4D97-AF65-F5344CB8AC3E}">
        <p14:creationId xmlns:p14="http://schemas.microsoft.com/office/powerpoint/2010/main" val="287816928"/>
      </p:ext>
    </p:extLst>
  </p:cSld>
  <p:clrMapOvr>
    <a:masterClrMapping/>
  </p:clrMapOvr>
  <p:transition spd="slow">
    <p:zo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hu-HU" dirty="0"/>
          </a:p>
        </p:txBody>
      </p:sp>
      <p:sp>
        <p:nvSpPr>
          <p:cNvPr id="3" name="Date Placeholder 2"/>
          <p:cNvSpPr>
            <a:spLocks noGrp="1"/>
          </p:cNvSpPr>
          <p:nvPr>
            <p:ph type="dt" sz="half" idx="10"/>
          </p:nvPr>
        </p:nvSpPr>
        <p:spPr/>
        <p:txBody>
          <a:bodyPr/>
          <a:lstStyle>
            <a:lvl1pPr>
              <a:defRPr/>
            </a:lvl1pPr>
          </a:lstStyle>
          <a:p>
            <a:endParaRPr lang="hu-HU" altLang="hu-HU" dirty="0"/>
          </a:p>
        </p:txBody>
      </p:sp>
      <p:sp>
        <p:nvSpPr>
          <p:cNvPr id="4" name="Footer Placeholder 3"/>
          <p:cNvSpPr>
            <a:spLocks noGrp="1"/>
          </p:cNvSpPr>
          <p:nvPr>
            <p:ph type="ftr" sz="quarter" idx="11"/>
          </p:nvPr>
        </p:nvSpPr>
        <p:spPr/>
        <p:txBody>
          <a:bodyPr/>
          <a:lstStyle>
            <a:lvl1pPr>
              <a:defRPr/>
            </a:lvl1pPr>
          </a:lstStyle>
          <a:p>
            <a:endParaRPr lang="hu-HU" altLang="hu-HU" dirty="0"/>
          </a:p>
        </p:txBody>
      </p:sp>
      <p:sp>
        <p:nvSpPr>
          <p:cNvPr id="5" name="Slide Number Placeholder 4"/>
          <p:cNvSpPr>
            <a:spLocks noGrp="1"/>
          </p:cNvSpPr>
          <p:nvPr>
            <p:ph type="sldNum" sz="quarter" idx="12"/>
          </p:nvPr>
        </p:nvSpPr>
        <p:spPr/>
        <p:txBody>
          <a:bodyPr/>
          <a:lstStyle>
            <a:lvl1pPr>
              <a:defRPr/>
            </a:lvl1pPr>
          </a:lstStyle>
          <a:p>
            <a:fld id="{6157BC96-8286-4B84-A0DD-0CA823157D5C}" type="slidenum">
              <a:rPr lang="hu-HU" altLang="hu-HU" smtClean="0"/>
              <a:pPr/>
              <a:t>‹#›</a:t>
            </a:fld>
            <a:endParaRPr lang="hu-HU" altLang="hu-HU" dirty="0"/>
          </a:p>
        </p:txBody>
      </p:sp>
    </p:spTree>
    <p:extLst>
      <p:ext uri="{BB962C8B-B14F-4D97-AF65-F5344CB8AC3E}">
        <p14:creationId xmlns:p14="http://schemas.microsoft.com/office/powerpoint/2010/main" val="2192114558"/>
      </p:ext>
    </p:extLst>
  </p:cSld>
  <p:clrMapOvr>
    <a:masterClrMapping/>
  </p:clrMapOvr>
  <p:transition spd="slow">
    <p:zo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u-HU" altLang="hu-HU" dirty="0"/>
          </a:p>
        </p:txBody>
      </p:sp>
      <p:sp>
        <p:nvSpPr>
          <p:cNvPr id="3" name="Footer Placeholder 2"/>
          <p:cNvSpPr>
            <a:spLocks noGrp="1"/>
          </p:cNvSpPr>
          <p:nvPr>
            <p:ph type="ftr" sz="quarter" idx="11"/>
          </p:nvPr>
        </p:nvSpPr>
        <p:spPr/>
        <p:txBody>
          <a:bodyPr/>
          <a:lstStyle>
            <a:lvl1pPr>
              <a:defRPr/>
            </a:lvl1pPr>
          </a:lstStyle>
          <a:p>
            <a:endParaRPr lang="hu-HU" altLang="hu-HU" dirty="0"/>
          </a:p>
        </p:txBody>
      </p:sp>
      <p:sp>
        <p:nvSpPr>
          <p:cNvPr id="4" name="Slide Number Placeholder 3"/>
          <p:cNvSpPr>
            <a:spLocks noGrp="1"/>
          </p:cNvSpPr>
          <p:nvPr>
            <p:ph type="sldNum" sz="quarter" idx="12"/>
          </p:nvPr>
        </p:nvSpPr>
        <p:spPr/>
        <p:txBody>
          <a:bodyPr/>
          <a:lstStyle>
            <a:lvl1pPr>
              <a:defRPr/>
            </a:lvl1pPr>
          </a:lstStyle>
          <a:p>
            <a:fld id="{1090F790-E088-46DE-8E4D-97EF5303291C}" type="slidenum">
              <a:rPr lang="hu-HU" altLang="hu-HU" smtClean="0"/>
              <a:pPr/>
              <a:t>‹#›</a:t>
            </a:fld>
            <a:endParaRPr lang="hu-HU" altLang="hu-HU" dirty="0"/>
          </a:p>
        </p:txBody>
      </p:sp>
    </p:spTree>
    <p:extLst>
      <p:ext uri="{BB962C8B-B14F-4D97-AF65-F5344CB8AC3E}">
        <p14:creationId xmlns:p14="http://schemas.microsoft.com/office/powerpoint/2010/main" val="3332490093"/>
      </p:ext>
    </p:extLst>
  </p:cSld>
  <p:clrMapOvr>
    <a:masterClrMapping/>
  </p:clrMapOvr>
  <p:transition spd="slow">
    <p:zo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endParaRPr lang="hu-HU"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hu-HU" altLang="hu-HU" dirty="0"/>
          </a:p>
        </p:txBody>
      </p:sp>
      <p:sp>
        <p:nvSpPr>
          <p:cNvPr id="6" name="Footer Placeholder 5"/>
          <p:cNvSpPr>
            <a:spLocks noGrp="1"/>
          </p:cNvSpPr>
          <p:nvPr>
            <p:ph type="ftr" sz="quarter" idx="11"/>
          </p:nvPr>
        </p:nvSpPr>
        <p:spPr/>
        <p:txBody>
          <a:bodyPr/>
          <a:lstStyle>
            <a:lvl1pPr>
              <a:defRPr/>
            </a:lvl1pPr>
          </a:lstStyle>
          <a:p>
            <a:endParaRPr lang="hu-HU" altLang="hu-HU" dirty="0"/>
          </a:p>
        </p:txBody>
      </p:sp>
      <p:sp>
        <p:nvSpPr>
          <p:cNvPr id="7" name="Slide Number Placeholder 6"/>
          <p:cNvSpPr>
            <a:spLocks noGrp="1"/>
          </p:cNvSpPr>
          <p:nvPr>
            <p:ph type="sldNum" sz="quarter" idx="12"/>
          </p:nvPr>
        </p:nvSpPr>
        <p:spPr/>
        <p:txBody>
          <a:bodyPr/>
          <a:lstStyle>
            <a:lvl1pPr>
              <a:defRPr/>
            </a:lvl1pPr>
          </a:lstStyle>
          <a:p>
            <a:fld id="{AD934381-72FF-49F5-979E-1B117CD689D1}" type="slidenum">
              <a:rPr lang="hu-HU" altLang="hu-HU" smtClean="0"/>
              <a:pPr/>
              <a:t>‹#›</a:t>
            </a:fld>
            <a:endParaRPr lang="hu-HU" altLang="hu-HU" dirty="0"/>
          </a:p>
        </p:txBody>
      </p:sp>
    </p:spTree>
    <p:extLst>
      <p:ext uri="{BB962C8B-B14F-4D97-AF65-F5344CB8AC3E}">
        <p14:creationId xmlns:p14="http://schemas.microsoft.com/office/powerpoint/2010/main" val="797765049"/>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endParaRPr lang="hu-HU" altLang="hu-HU"/>
          </a:p>
        </p:txBody>
      </p:sp>
      <p:sp>
        <p:nvSpPr>
          <p:cNvPr id="6" name="Élőláb helye 5"/>
          <p:cNvSpPr>
            <a:spLocks noGrp="1"/>
          </p:cNvSpPr>
          <p:nvPr>
            <p:ph type="ftr" sz="quarter" idx="11"/>
          </p:nvPr>
        </p:nvSpPr>
        <p:spPr/>
        <p:txBody>
          <a:bodyPr/>
          <a:lstStyle>
            <a:lvl1pPr>
              <a:defRPr/>
            </a:lvl1pPr>
          </a:lstStyle>
          <a:p>
            <a:endParaRPr lang="hu-HU" altLang="hu-HU"/>
          </a:p>
        </p:txBody>
      </p:sp>
      <p:sp>
        <p:nvSpPr>
          <p:cNvPr id="7" name="Dia számának helye 6"/>
          <p:cNvSpPr>
            <a:spLocks noGrp="1"/>
          </p:cNvSpPr>
          <p:nvPr>
            <p:ph type="sldNum" sz="quarter" idx="12"/>
          </p:nvPr>
        </p:nvSpPr>
        <p:spPr/>
        <p:txBody>
          <a:bodyPr/>
          <a:lstStyle>
            <a:lvl1pPr>
              <a:defRPr/>
            </a:lvl1pPr>
          </a:lstStyle>
          <a:p>
            <a:fld id="{2CE2E3E8-B248-41A0-8D3C-CC2982648816}" type="slidenum">
              <a:rPr lang="hu-HU" altLang="hu-HU"/>
              <a:pPr/>
              <a:t>‹#›</a:t>
            </a:fld>
            <a:endParaRPr lang="hu-HU" altLang="hu-HU"/>
          </a:p>
        </p:txBody>
      </p:sp>
    </p:spTree>
    <p:extLst>
      <p:ext uri="{BB962C8B-B14F-4D97-AF65-F5344CB8AC3E}">
        <p14:creationId xmlns:p14="http://schemas.microsoft.com/office/powerpoint/2010/main" val="39030126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endParaRPr lang="hu-HU"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hu-HU" altLang="hu-HU" dirty="0"/>
          </a:p>
        </p:txBody>
      </p:sp>
      <p:sp>
        <p:nvSpPr>
          <p:cNvPr id="6" name="Footer Placeholder 5"/>
          <p:cNvSpPr>
            <a:spLocks noGrp="1"/>
          </p:cNvSpPr>
          <p:nvPr>
            <p:ph type="ftr" sz="quarter" idx="11"/>
          </p:nvPr>
        </p:nvSpPr>
        <p:spPr/>
        <p:txBody>
          <a:bodyPr/>
          <a:lstStyle>
            <a:lvl1pPr>
              <a:defRPr/>
            </a:lvl1pPr>
          </a:lstStyle>
          <a:p>
            <a:endParaRPr lang="hu-HU" altLang="hu-HU" dirty="0"/>
          </a:p>
        </p:txBody>
      </p:sp>
      <p:sp>
        <p:nvSpPr>
          <p:cNvPr id="7" name="Slide Number Placeholder 6"/>
          <p:cNvSpPr>
            <a:spLocks noGrp="1"/>
          </p:cNvSpPr>
          <p:nvPr>
            <p:ph type="sldNum" sz="quarter" idx="12"/>
          </p:nvPr>
        </p:nvSpPr>
        <p:spPr/>
        <p:txBody>
          <a:bodyPr/>
          <a:lstStyle>
            <a:lvl1pPr>
              <a:defRPr/>
            </a:lvl1pPr>
          </a:lstStyle>
          <a:p>
            <a:fld id="{95E4EA10-606A-4E4C-B26E-37D8E286F920}" type="slidenum">
              <a:rPr lang="hu-HU" altLang="hu-HU" smtClean="0"/>
              <a:pPr/>
              <a:t>‹#›</a:t>
            </a:fld>
            <a:endParaRPr lang="hu-HU" altLang="hu-HU" dirty="0"/>
          </a:p>
        </p:txBody>
      </p:sp>
    </p:spTree>
    <p:extLst>
      <p:ext uri="{BB962C8B-B14F-4D97-AF65-F5344CB8AC3E}">
        <p14:creationId xmlns:p14="http://schemas.microsoft.com/office/powerpoint/2010/main" val="2667523285"/>
      </p:ext>
    </p:extLst>
  </p:cSld>
  <p:clrMapOvr>
    <a:masterClrMapping/>
  </p:clrMapOvr>
  <p:transition spd="slow">
    <p:zo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hu-HU"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p>
        </p:txBody>
      </p:sp>
      <p:sp>
        <p:nvSpPr>
          <p:cNvPr id="5" name="Footer Placeholder 4"/>
          <p:cNvSpPr>
            <a:spLocks noGrp="1"/>
          </p:cNvSpPr>
          <p:nvPr>
            <p:ph type="ftr" sz="quarter" idx="11"/>
          </p:nvPr>
        </p:nvSpPr>
        <p:spPr/>
        <p:txBody>
          <a:bodyPr/>
          <a:lstStyle>
            <a:lvl1pPr>
              <a:defRPr/>
            </a:lvl1pPr>
          </a:lstStyle>
          <a:p>
            <a:endParaRPr lang="hu-HU" altLang="hu-HU" dirty="0"/>
          </a:p>
        </p:txBody>
      </p:sp>
      <p:sp>
        <p:nvSpPr>
          <p:cNvPr id="6" name="Slide Number Placeholder 5"/>
          <p:cNvSpPr>
            <a:spLocks noGrp="1"/>
          </p:cNvSpPr>
          <p:nvPr>
            <p:ph type="sldNum" sz="quarter" idx="12"/>
          </p:nvPr>
        </p:nvSpPr>
        <p:spPr/>
        <p:txBody>
          <a:bodyPr/>
          <a:lstStyle>
            <a:lvl1pPr>
              <a:defRPr/>
            </a:lvl1pPr>
          </a:lstStyle>
          <a:p>
            <a:fld id="{8F7B3CCF-96DE-4E6D-A5C0-C85812F62C18}" type="slidenum">
              <a:rPr lang="hu-HU" altLang="hu-HU" smtClean="0"/>
              <a:pPr/>
              <a:t>‹#›</a:t>
            </a:fld>
            <a:endParaRPr lang="hu-HU" altLang="hu-HU" dirty="0"/>
          </a:p>
        </p:txBody>
      </p:sp>
    </p:spTree>
    <p:extLst>
      <p:ext uri="{BB962C8B-B14F-4D97-AF65-F5344CB8AC3E}">
        <p14:creationId xmlns:p14="http://schemas.microsoft.com/office/powerpoint/2010/main" val="3736471793"/>
      </p:ext>
    </p:extLst>
  </p:cSld>
  <p:clrMapOvr>
    <a:masterClrMapping/>
  </p:clrMapOvr>
  <p:transition spd="slow">
    <p:zo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1981200" cy="5867400"/>
          </a:xfrm>
        </p:spPr>
        <p:txBody>
          <a:bodyPr vert="eaVert"/>
          <a:lstStyle>
            <a:lvl1pPr>
              <a:defRPr/>
            </a:lvl1pPr>
          </a:lstStyle>
          <a:p>
            <a:r>
              <a:rPr lang="en-US" dirty="0"/>
              <a:t>Click to edit Master title style</a:t>
            </a:r>
            <a:endParaRPr lang="hu-HU" dirty="0"/>
          </a:p>
        </p:txBody>
      </p:sp>
      <p:sp>
        <p:nvSpPr>
          <p:cNvPr id="3" name="Vertical Text Placeholder 2"/>
          <p:cNvSpPr>
            <a:spLocks noGrp="1"/>
          </p:cNvSpPr>
          <p:nvPr>
            <p:ph type="body" orient="vert" idx="1"/>
          </p:nvPr>
        </p:nvSpPr>
        <p:spPr>
          <a:xfrm>
            <a:off x="685800" y="609600"/>
            <a:ext cx="5791200" cy="5867400"/>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Date Placeholder 3"/>
          <p:cNvSpPr>
            <a:spLocks noGrp="1"/>
          </p:cNvSpPr>
          <p:nvPr>
            <p:ph type="dt" sz="half" idx="10"/>
          </p:nvPr>
        </p:nvSpPr>
        <p:spPr/>
        <p:txBody>
          <a:bodyPr/>
          <a:lstStyle>
            <a:lvl1pPr>
              <a:defRPr/>
            </a:lvl1pPr>
          </a:lstStyle>
          <a:p>
            <a:endParaRPr lang="hu-HU" altLang="hu-HU" dirty="0"/>
          </a:p>
        </p:txBody>
      </p:sp>
      <p:sp>
        <p:nvSpPr>
          <p:cNvPr id="5" name="Footer Placeholder 4"/>
          <p:cNvSpPr>
            <a:spLocks noGrp="1"/>
          </p:cNvSpPr>
          <p:nvPr>
            <p:ph type="ftr" sz="quarter" idx="11"/>
          </p:nvPr>
        </p:nvSpPr>
        <p:spPr/>
        <p:txBody>
          <a:bodyPr/>
          <a:lstStyle>
            <a:lvl1pPr>
              <a:defRPr/>
            </a:lvl1pPr>
          </a:lstStyle>
          <a:p>
            <a:endParaRPr lang="hu-HU" altLang="hu-HU" dirty="0"/>
          </a:p>
        </p:txBody>
      </p:sp>
      <p:sp>
        <p:nvSpPr>
          <p:cNvPr id="6" name="Slide Number Placeholder 5"/>
          <p:cNvSpPr>
            <a:spLocks noGrp="1"/>
          </p:cNvSpPr>
          <p:nvPr>
            <p:ph type="sldNum" sz="quarter" idx="12"/>
          </p:nvPr>
        </p:nvSpPr>
        <p:spPr/>
        <p:txBody>
          <a:bodyPr/>
          <a:lstStyle>
            <a:lvl1pPr>
              <a:defRPr/>
            </a:lvl1pPr>
          </a:lstStyle>
          <a:p>
            <a:fld id="{A90D7640-2795-49AB-A5CD-C34874DC2393}" type="slidenum">
              <a:rPr lang="hu-HU" altLang="hu-HU" smtClean="0"/>
              <a:pPr/>
              <a:t>‹#›</a:t>
            </a:fld>
            <a:endParaRPr lang="hu-HU" altLang="hu-HU" dirty="0"/>
          </a:p>
        </p:txBody>
      </p:sp>
    </p:spTree>
    <p:extLst>
      <p:ext uri="{BB962C8B-B14F-4D97-AF65-F5344CB8AC3E}">
        <p14:creationId xmlns:p14="http://schemas.microsoft.com/office/powerpoint/2010/main" val="2056102466"/>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1.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3.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bwMode="auto">
          <a:xfrm>
            <a:off x="381000" y="3810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Klepnutím upravíte styl předlohy nadpisu.</a:t>
            </a:r>
          </a:p>
        </p:txBody>
      </p:sp>
      <p:sp>
        <p:nvSpPr>
          <p:cNvPr id="333827" name="Rectangle 3"/>
          <p:cNvSpPr>
            <a:spLocks noGrp="1" noChangeArrowheads="1"/>
          </p:cNvSpPr>
          <p:nvPr>
            <p:ph type="body" idx="1"/>
          </p:nvPr>
        </p:nvSpPr>
        <p:spPr bwMode="auto">
          <a:xfrm>
            <a:off x="685800" y="12954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Klepnutím upravíte styly předlohy textu.</a:t>
            </a:r>
          </a:p>
          <a:p>
            <a:pPr lvl="1"/>
            <a:r>
              <a:rPr lang="hu-HU" altLang="hu-HU"/>
              <a:t>Druhá úroveň</a:t>
            </a:r>
          </a:p>
          <a:p>
            <a:pPr lvl="2"/>
            <a:r>
              <a:rPr lang="hu-HU" altLang="hu-HU"/>
              <a:t>Třetí úroveň</a:t>
            </a:r>
          </a:p>
          <a:p>
            <a:pPr lvl="3"/>
            <a:r>
              <a:rPr lang="hu-HU" altLang="hu-HU"/>
              <a:t>Čtvrtá úroveň</a:t>
            </a:r>
          </a:p>
          <a:p>
            <a:pPr lvl="4"/>
            <a:r>
              <a:rPr lang="hu-HU" altLang="hu-HU"/>
              <a:t>Pátá úroveň</a:t>
            </a:r>
          </a:p>
        </p:txBody>
      </p:sp>
      <p:sp>
        <p:nvSpPr>
          <p:cNvPr id="333828" name="Rectangle 4"/>
          <p:cNvSpPr>
            <a:spLocks noGrp="1" noChangeArrowheads="1"/>
          </p:cNvSpPr>
          <p:nvPr>
            <p:ph type="dt" sz="half" idx="2"/>
          </p:nvPr>
        </p:nvSpPr>
        <p:spPr bwMode="auto">
          <a:xfrm>
            <a:off x="3810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400">
                <a:solidFill>
                  <a:schemeClr val="bg2"/>
                </a:solidFill>
                <a:latin typeface="+mn-lt"/>
              </a:defRPr>
            </a:lvl1pPr>
          </a:lstStyle>
          <a:p>
            <a:endParaRPr lang="hu-HU" altLang="hu-HU"/>
          </a:p>
        </p:txBody>
      </p:sp>
      <p:sp>
        <p:nvSpPr>
          <p:cNvPr id="333829" name="Rectangle 5"/>
          <p:cNvSpPr>
            <a:spLocks noGrp="1" noChangeArrowheads="1"/>
          </p:cNvSpPr>
          <p:nvPr>
            <p:ph type="ftr" sz="quarter" idx="3"/>
          </p:nvPr>
        </p:nvSpPr>
        <p:spPr bwMode="auto">
          <a:xfrm>
            <a:off x="3124200" y="6015038"/>
            <a:ext cx="28956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400">
                <a:solidFill>
                  <a:schemeClr val="bg2"/>
                </a:solidFill>
                <a:latin typeface="+mn-lt"/>
              </a:defRPr>
            </a:lvl1pPr>
          </a:lstStyle>
          <a:p>
            <a:endParaRPr lang="hu-HU" altLang="hu-HU"/>
          </a:p>
        </p:txBody>
      </p:sp>
      <p:sp>
        <p:nvSpPr>
          <p:cNvPr id="333830" name="Rectangle 6"/>
          <p:cNvSpPr>
            <a:spLocks noGrp="1" noChangeArrowheads="1"/>
          </p:cNvSpPr>
          <p:nvPr>
            <p:ph type="sldNum" sz="quarter" idx="4"/>
          </p:nvPr>
        </p:nvSpPr>
        <p:spPr bwMode="auto">
          <a:xfrm>
            <a:off x="68580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400">
                <a:solidFill>
                  <a:schemeClr val="bg2"/>
                </a:solidFill>
                <a:latin typeface="+mn-lt"/>
              </a:defRPr>
            </a:lvl1pPr>
          </a:lstStyle>
          <a:p>
            <a:fld id="{6B026F88-3E18-41D4-A2D7-7CBCC0FE5CDF}" type="slidenum">
              <a:rPr lang="hu-HU" altLang="hu-HU"/>
              <a:pPr/>
              <a:t>‹#›</a:t>
            </a:fld>
            <a:endParaRPr lang="hu-HU" altLang="hu-HU"/>
          </a:p>
        </p:txBody>
      </p:sp>
      <p:grpSp>
        <p:nvGrpSpPr>
          <p:cNvPr id="333831" name="Group 7"/>
          <p:cNvGrpSpPr>
            <a:grpSpLocks/>
          </p:cNvGrpSpPr>
          <p:nvPr/>
        </p:nvGrpSpPr>
        <p:grpSpPr bwMode="auto">
          <a:xfrm>
            <a:off x="177800" y="230188"/>
            <a:ext cx="203200" cy="6503987"/>
            <a:chOff x="112" y="145"/>
            <a:chExt cx="128" cy="4097"/>
          </a:xfrm>
        </p:grpSpPr>
        <p:sp>
          <p:nvSpPr>
            <p:cNvPr id="333832"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33833"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00000"/>
                </a:lnSpc>
                <a:spcBef>
                  <a:spcPct val="0"/>
                </a:spcBef>
                <a:buClrTx/>
                <a:buSzTx/>
                <a:buFontTx/>
                <a:buNone/>
              </a:pPr>
              <a:endParaRPr lang="cs-CZ" altLang="hu-HU" sz="2400"/>
            </a:p>
          </p:txBody>
        </p:sp>
      </p:grpSp>
      <p:grpSp>
        <p:nvGrpSpPr>
          <p:cNvPr id="333834" name="Group 10"/>
          <p:cNvGrpSpPr>
            <a:grpSpLocks/>
          </p:cNvGrpSpPr>
          <p:nvPr/>
        </p:nvGrpSpPr>
        <p:grpSpPr bwMode="auto">
          <a:xfrm>
            <a:off x="8793163" y="220663"/>
            <a:ext cx="198437" cy="6408737"/>
            <a:chOff x="5539" y="139"/>
            <a:chExt cx="125" cy="4037"/>
          </a:xfrm>
        </p:grpSpPr>
        <p:sp>
          <p:nvSpPr>
            <p:cNvPr id="333835"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33836"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grpSp>
        <p:nvGrpSpPr>
          <p:cNvPr id="333837" name="Group 13"/>
          <p:cNvGrpSpPr>
            <a:grpSpLocks/>
          </p:cNvGrpSpPr>
          <p:nvPr/>
        </p:nvGrpSpPr>
        <p:grpSpPr bwMode="auto">
          <a:xfrm>
            <a:off x="412750" y="6477000"/>
            <a:ext cx="8686800" cy="228600"/>
            <a:chOff x="260" y="4080"/>
            <a:chExt cx="5472" cy="144"/>
          </a:xfrm>
        </p:grpSpPr>
        <p:sp>
          <p:nvSpPr>
            <p:cNvPr id="333838"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33839"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grpSp>
        <p:nvGrpSpPr>
          <p:cNvPr id="333840" name="Group 16"/>
          <p:cNvGrpSpPr>
            <a:grpSpLocks/>
          </p:cNvGrpSpPr>
          <p:nvPr/>
        </p:nvGrpSpPr>
        <p:grpSpPr bwMode="auto">
          <a:xfrm>
            <a:off x="76200" y="176213"/>
            <a:ext cx="8745538" cy="161925"/>
            <a:chOff x="48" y="111"/>
            <a:chExt cx="5509" cy="102"/>
          </a:xfrm>
        </p:grpSpPr>
        <p:sp>
          <p:nvSpPr>
            <p:cNvPr id="333841"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33842" name="Rectangle 18"/>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grpSp>
        <p:nvGrpSpPr>
          <p:cNvPr id="333843" name="Group 19"/>
          <p:cNvGrpSpPr>
            <a:grpSpLocks/>
          </p:cNvGrpSpPr>
          <p:nvPr/>
        </p:nvGrpSpPr>
        <p:grpSpPr bwMode="auto">
          <a:xfrm>
            <a:off x="71438" y="176213"/>
            <a:ext cx="8745537" cy="161925"/>
            <a:chOff x="48" y="111"/>
            <a:chExt cx="5509" cy="102"/>
          </a:xfrm>
        </p:grpSpPr>
        <p:sp>
          <p:nvSpPr>
            <p:cNvPr id="333844"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33845"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Tree>
  </p:cSld>
  <p:clrMap bg1="dk2" tx1="lt1" bg2="dk1" tx2="lt2" accent1="accent1" accent2="accent2" accent3="accent3" accent4="accent4" accent5="accent5" accent6="accent6" hlink="hlink" folHlink="folHlink"/>
  <p:sldLayoutIdLst>
    <p:sldLayoutId id="2147483753"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33843"/>
                                        </p:tgtEl>
                                        <p:attrNameLst>
                                          <p:attrName>style.visibility</p:attrName>
                                        </p:attrNameLst>
                                      </p:cBhvr>
                                      <p:to>
                                        <p:strVal val="visible"/>
                                      </p:to>
                                    </p:set>
                                    <p:anim calcmode="lin" valueType="num">
                                      <p:cBhvr additive="base">
                                        <p:cTn id="7" dur="500" fill="hold"/>
                                        <p:tgtEl>
                                          <p:spTgt spid="333843"/>
                                        </p:tgtEl>
                                        <p:attrNameLst>
                                          <p:attrName>ppt_x</p:attrName>
                                        </p:attrNameLst>
                                      </p:cBhvr>
                                      <p:tavLst>
                                        <p:tav tm="0">
                                          <p:val>
                                            <p:strVal val="1+#ppt_w/2"/>
                                          </p:val>
                                        </p:tav>
                                        <p:tav tm="100000">
                                          <p:val>
                                            <p:strVal val="#ppt_x"/>
                                          </p:val>
                                        </p:tav>
                                      </p:tavLst>
                                    </p:anim>
                                    <p:anim calcmode="lin" valueType="num">
                                      <p:cBhvr additive="base">
                                        <p:cTn id="8" dur="500" fill="hold"/>
                                        <p:tgtEl>
                                          <p:spTgt spid="3338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ahoma" charset="0"/>
        </a:defRPr>
      </a:lvl2pPr>
      <a:lvl3pPr algn="l" rtl="0" fontAlgn="base">
        <a:spcBef>
          <a:spcPct val="0"/>
        </a:spcBef>
        <a:spcAft>
          <a:spcPct val="0"/>
        </a:spcAft>
        <a:defRPr sz="3600">
          <a:solidFill>
            <a:schemeClr val="tx2"/>
          </a:solidFill>
          <a:latin typeface="Tahoma" charset="0"/>
        </a:defRPr>
      </a:lvl3pPr>
      <a:lvl4pPr algn="l" rtl="0" fontAlgn="base">
        <a:spcBef>
          <a:spcPct val="0"/>
        </a:spcBef>
        <a:spcAft>
          <a:spcPct val="0"/>
        </a:spcAft>
        <a:defRPr sz="3600">
          <a:solidFill>
            <a:schemeClr val="tx2"/>
          </a:solidFill>
          <a:latin typeface="Tahoma" charset="0"/>
        </a:defRPr>
      </a:lvl4pPr>
      <a:lvl5pPr algn="l" rtl="0" fontAlgn="base">
        <a:spcBef>
          <a:spcPct val="0"/>
        </a:spcBef>
        <a:spcAft>
          <a:spcPct val="0"/>
        </a:spcAft>
        <a:defRPr sz="3600">
          <a:solidFill>
            <a:schemeClr val="tx2"/>
          </a:solidFill>
          <a:latin typeface="Tahoma" charset="0"/>
        </a:defRPr>
      </a:lvl5pPr>
      <a:lvl6pPr marL="457200" algn="l" rtl="0" fontAlgn="base">
        <a:spcBef>
          <a:spcPct val="0"/>
        </a:spcBef>
        <a:spcAft>
          <a:spcPct val="0"/>
        </a:spcAft>
        <a:defRPr sz="3600">
          <a:solidFill>
            <a:schemeClr val="tx2"/>
          </a:solidFill>
          <a:latin typeface="Tahoma" charset="0"/>
        </a:defRPr>
      </a:lvl6pPr>
      <a:lvl7pPr marL="914400" algn="l" rtl="0" fontAlgn="base">
        <a:spcBef>
          <a:spcPct val="0"/>
        </a:spcBef>
        <a:spcAft>
          <a:spcPct val="0"/>
        </a:spcAft>
        <a:defRPr sz="3600">
          <a:solidFill>
            <a:schemeClr val="tx2"/>
          </a:solidFill>
          <a:latin typeface="Tahoma" charset="0"/>
        </a:defRPr>
      </a:lvl7pPr>
      <a:lvl8pPr marL="1371600" algn="l" rtl="0" fontAlgn="base">
        <a:spcBef>
          <a:spcPct val="0"/>
        </a:spcBef>
        <a:spcAft>
          <a:spcPct val="0"/>
        </a:spcAft>
        <a:defRPr sz="3600">
          <a:solidFill>
            <a:schemeClr val="tx2"/>
          </a:solidFill>
          <a:latin typeface="Tahoma" charset="0"/>
        </a:defRPr>
      </a:lvl8pPr>
      <a:lvl9pPr marL="1828800" algn="l" rtl="0" fontAlgn="base">
        <a:spcBef>
          <a:spcPct val="0"/>
        </a:spcBef>
        <a:spcAft>
          <a:spcPct val="0"/>
        </a:spcAft>
        <a:defRPr sz="3600">
          <a:solidFill>
            <a:schemeClr val="tx2"/>
          </a:solidFill>
          <a:latin typeface="Tahoma" charset="0"/>
        </a:defRPr>
      </a:lvl9pPr>
    </p:titleStyle>
    <p:bodyStyle>
      <a:lvl1pPr marL="342900" indent="-342900" algn="l" rtl="0" fontAlgn="base">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3042" name="Group 2"/>
          <p:cNvGrpSpPr>
            <a:grpSpLocks/>
          </p:cNvGrpSpPr>
          <p:nvPr/>
        </p:nvGrpSpPr>
        <p:grpSpPr bwMode="auto">
          <a:xfrm>
            <a:off x="0" y="0"/>
            <a:ext cx="9159875" cy="6858000"/>
            <a:chOff x="0" y="0"/>
            <a:chExt cx="5770" cy="4320"/>
          </a:xfrm>
        </p:grpSpPr>
        <p:sp>
          <p:nvSpPr>
            <p:cNvPr id="34304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4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4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46"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4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4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4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3"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4"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5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6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6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43062"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a:noFill/>
            </a:ln>
            <a:extLst>
              <a:ext uri="{91240B29-F687-4F45-9708-019B960494DF}">
                <a14:hiddenLine xmlns:a14="http://schemas.microsoft.com/office/drawing/2010/main" w="9525">
                  <a:solidFill>
                    <a:srgbClr val="F11E8C"/>
                  </a:solidFill>
                  <a:prstDash val="solid"/>
                  <a:round/>
                  <a:headEnd/>
                  <a:tailEnd/>
                </a14:hiddenLine>
              </a:ext>
            </a:extLst>
          </p:spPr>
          <p:txBody>
            <a:bodyPr/>
            <a:lstStyle/>
            <a:p>
              <a:endParaRPr lang="hu-HU"/>
            </a:p>
          </p:txBody>
        </p:sp>
        <p:sp>
          <p:nvSpPr>
            <p:cNvPr id="343063"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hu-HU"/>
            </a:p>
          </p:txBody>
        </p:sp>
      </p:grpSp>
      <p:sp>
        <p:nvSpPr>
          <p:cNvPr id="343064"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hu-HU" altLang="hu-HU"/>
              <a:t>Mintacím szerkesztése</a:t>
            </a:r>
          </a:p>
        </p:txBody>
      </p:sp>
      <p:sp>
        <p:nvSpPr>
          <p:cNvPr id="343065"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343066"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000">
                <a:effectLst>
                  <a:outerShdw blurRad="38100" dist="38100" dir="2700000" algn="tl">
                    <a:srgbClr val="000000"/>
                  </a:outerShdw>
                </a:effectLst>
                <a:latin typeface="+mn-lt"/>
              </a:defRPr>
            </a:lvl1pPr>
          </a:lstStyle>
          <a:p>
            <a:endParaRPr lang="hu-HU" altLang="hu-HU"/>
          </a:p>
        </p:txBody>
      </p:sp>
      <p:sp>
        <p:nvSpPr>
          <p:cNvPr id="343067"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000">
                <a:effectLst>
                  <a:outerShdw blurRad="38100" dist="38100" dir="2700000" algn="tl">
                    <a:srgbClr val="000000"/>
                  </a:outerShdw>
                </a:effectLst>
                <a:latin typeface="+mn-lt"/>
              </a:defRPr>
            </a:lvl1pPr>
          </a:lstStyle>
          <a:p>
            <a:fld id="{185B96D1-A0FF-4AEC-8736-D3116B1804F3}" type="slidenum">
              <a:rPr lang="hu-HU" altLang="hu-HU"/>
              <a:pPr/>
              <a:t>‹#›</a:t>
            </a:fld>
            <a:endParaRPr lang="hu-HU" altLang="hu-HU"/>
          </a:p>
        </p:txBody>
      </p:sp>
      <p:sp>
        <p:nvSpPr>
          <p:cNvPr id="343068"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000">
                <a:effectLst>
                  <a:outerShdw blurRad="38100" dist="38100" dir="2700000" algn="tl">
                    <a:srgbClr val="000000"/>
                  </a:outerShdw>
                </a:effectLst>
                <a:latin typeface="+mn-lt"/>
              </a:defRPr>
            </a:lvl1pPr>
          </a:lstStyle>
          <a:p>
            <a:endParaRPr lang="hu-HU" altLang="hu-HU"/>
          </a:p>
        </p:txBody>
      </p:sp>
    </p:spTree>
  </p:cSld>
  <p:clrMap bg1="dk2" tx1="lt1" bg2="dk1" tx2="lt2" accent1="accent1" accent2="accent2" accent3="accent3" accent4="accent4" accent5="accent5" accent6="accent6" hlink="hlink" folHlink="folHlink"/>
  <p:sldLayoutIdLst>
    <p:sldLayoutId id="214748375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0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type="none" w="sm" len="sm"/>
                <a:tailEnd type="none" w="sm" len="sm"/>
              </a14:hiddenLine>
            </a:ext>
          </a:extLst>
        </p:spPr>
        <p:txBody>
          <a:bodyPr/>
          <a:lstStyle/>
          <a:p>
            <a:pPr>
              <a:lnSpc>
                <a:spcPct val="100000"/>
              </a:lnSpc>
              <a:spcBef>
                <a:spcPct val="0"/>
              </a:spcBef>
              <a:buClrTx/>
              <a:buSzTx/>
              <a:buFontTx/>
              <a:buNone/>
            </a:pPr>
            <a:endParaRPr kumimoji="1" lang="cs-CZ" altLang="hu-HU" sz="2400"/>
          </a:p>
        </p:txBody>
      </p:sp>
      <p:sp>
        <p:nvSpPr>
          <p:cNvPr id="358403"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hu-HU" altLang="hu-HU"/>
              <a:t>Klepnutím upravíte styl předlohy nadpisu. </a:t>
            </a:r>
          </a:p>
        </p:txBody>
      </p:sp>
      <p:sp>
        <p:nvSpPr>
          <p:cNvPr id="358404"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hu-HU" altLang="hu-HU"/>
              <a:t>Klepnutím upravíte styly předlohy textu. </a:t>
            </a:r>
          </a:p>
          <a:p>
            <a:pPr lvl="1"/>
            <a:r>
              <a:rPr lang="hu-HU" altLang="hu-HU"/>
              <a:t>Druhá úroveň </a:t>
            </a:r>
          </a:p>
          <a:p>
            <a:pPr lvl="2"/>
            <a:r>
              <a:rPr lang="hu-HU" altLang="hu-HU"/>
              <a:t>Třetí úroveň</a:t>
            </a:r>
          </a:p>
          <a:p>
            <a:pPr lvl="3"/>
            <a:r>
              <a:rPr lang="hu-HU" altLang="hu-HU"/>
              <a:t>Čtvrtá úroveň</a:t>
            </a:r>
          </a:p>
          <a:p>
            <a:pPr lvl="4"/>
            <a:r>
              <a:rPr lang="hu-HU" altLang="hu-HU"/>
              <a:t>Pátá úroveň</a:t>
            </a:r>
          </a:p>
          <a:p>
            <a:pPr lvl="4"/>
            <a:endParaRPr lang="hu-HU" altLang="hu-HU"/>
          </a:p>
        </p:txBody>
      </p:sp>
      <p:sp>
        <p:nvSpPr>
          <p:cNvPr id="358405" name="Rectangle 5"/>
          <p:cNvSpPr>
            <a:spLocks noGrp="1" noChangeArrowheads="1"/>
          </p:cNvSpPr>
          <p:nvPr>
            <p:ph type="dt" sz="half" idx="2"/>
          </p:nvPr>
        </p:nvSpPr>
        <p:spPr bwMode="auto">
          <a:xfrm>
            <a:off x="304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lvl1pPr>
              <a:lnSpc>
                <a:spcPct val="100000"/>
              </a:lnSpc>
              <a:spcBef>
                <a:spcPct val="0"/>
              </a:spcBef>
              <a:buClrTx/>
              <a:buSzTx/>
              <a:buFontTx/>
              <a:buNone/>
              <a:defRPr sz="1400">
                <a:latin typeface="+mn-lt"/>
              </a:defRPr>
            </a:lvl1pPr>
          </a:lstStyle>
          <a:p>
            <a:endParaRPr lang="hu-HU" altLang="hu-HU"/>
          </a:p>
        </p:txBody>
      </p:sp>
      <p:sp>
        <p:nvSpPr>
          <p:cNvPr id="358406" name="Rectangle 6"/>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lvl1pPr algn="ctr">
              <a:lnSpc>
                <a:spcPct val="100000"/>
              </a:lnSpc>
              <a:spcBef>
                <a:spcPct val="0"/>
              </a:spcBef>
              <a:buClrTx/>
              <a:buSzTx/>
              <a:buFontTx/>
              <a:buNone/>
              <a:defRPr sz="1400">
                <a:latin typeface="+mn-lt"/>
              </a:defRPr>
            </a:lvl1pPr>
          </a:lstStyle>
          <a:p>
            <a:endParaRPr lang="hu-HU" altLang="hu-HU"/>
          </a:p>
        </p:txBody>
      </p:sp>
      <p:sp>
        <p:nvSpPr>
          <p:cNvPr id="358407" name="Rectangle 7"/>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2075" tIns="46037" rIns="92075" bIns="46037" numCol="1" anchor="ctr" anchorCtr="0" compatLnSpc="1">
            <a:prstTxWarp prst="textNoShape">
              <a:avLst/>
            </a:prstTxWarp>
          </a:bodyPr>
          <a:lstStyle>
            <a:lvl1pPr algn="r">
              <a:lnSpc>
                <a:spcPct val="100000"/>
              </a:lnSpc>
              <a:spcBef>
                <a:spcPct val="0"/>
              </a:spcBef>
              <a:buClrTx/>
              <a:buSzTx/>
              <a:buFontTx/>
              <a:buNone/>
              <a:defRPr sz="1400">
                <a:latin typeface="+mn-lt"/>
              </a:defRPr>
            </a:lvl1pPr>
          </a:lstStyle>
          <a:p>
            <a:fld id="{DF685FB9-2A52-4730-8737-7EDED3990252}" type="slidenum">
              <a:rPr lang="hu-HU" altLang="hu-HU"/>
              <a:pPr/>
              <a:t>‹#›</a:t>
            </a:fld>
            <a:endParaRPr lang="hu-HU" altLang="hu-HU"/>
          </a:p>
        </p:txBody>
      </p:sp>
    </p:spTree>
  </p:cSld>
  <p:clrMap bg1="dk2" tx1="lt1" bg2="dk1" tx2="lt2" accent1="accent1" accent2="accent2" accent3="accent3" accent4="accent4" accent5="accent5" accent6="accent6" hlink="hlink" folHlink="folHlink"/>
  <p:sldLayoutIdLst>
    <p:sldLayoutId id="214748376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lnSpc>
                <a:spcPct val="100000"/>
              </a:lnSpc>
              <a:spcBef>
                <a:spcPct val="0"/>
              </a:spcBef>
              <a:buClrTx/>
              <a:buSzTx/>
              <a:buFontTx/>
              <a:buNone/>
            </a:pPr>
            <a:endParaRPr lang="hu-HU" altLang="hu-HU">
              <a:solidFill>
                <a:srgbClr val="FFFFFF"/>
              </a:solidFill>
              <a:latin typeface="Arial" charset="0"/>
            </a:endParaRPr>
          </a:p>
        </p:txBody>
      </p:sp>
      <p:sp>
        <p:nvSpPr>
          <p:cNvPr id="32771"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lnSpc>
                <a:spcPct val="100000"/>
              </a:lnSpc>
              <a:spcBef>
                <a:spcPct val="0"/>
              </a:spcBef>
              <a:buClrTx/>
              <a:buSzTx/>
              <a:buFontTx/>
              <a:buNone/>
            </a:pPr>
            <a:fld id="{BE2B8886-14AF-40AF-A481-1DD64B2A611D}" type="slidenum">
              <a:rPr lang="hu-HU" altLang="hu-HU" smtClean="0">
                <a:solidFill>
                  <a:srgbClr val="FFFFFF"/>
                </a:solidFill>
                <a:latin typeface="Arial" charset="0"/>
              </a:rPr>
              <a:pPr>
                <a:lnSpc>
                  <a:spcPct val="100000"/>
                </a:lnSpc>
                <a:spcBef>
                  <a:spcPct val="0"/>
                </a:spcBef>
                <a:buClrTx/>
                <a:buSzTx/>
                <a:buFontTx/>
                <a:buNone/>
              </a:pPr>
              <a:t>‹#›</a:t>
            </a:fld>
            <a:endParaRPr lang="hu-HU" altLang="hu-HU">
              <a:solidFill>
                <a:srgbClr val="FFFFFF"/>
              </a:solidFill>
              <a:latin typeface="Arial" charset="0"/>
            </a:endParaRPr>
          </a:p>
        </p:txBody>
      </p:sp>
      <p:grpSp>
        <p:nvGrpSpPr>
          <p:cNvPr id="32772" name="Group 4"/>
          <p:cNvGrpSpPr>
            <a:grpSpLocks/>
          </p:cNvGrpSpPr>
          <p:nvPr/>
        </p:nvGrpSpPr>
        <p:grpSpPr bwMode="auto">
          <a:xfrm>
            <a:off x="0" y="0"/>
            <a:ext cx="9140825" cy="6850063"/>
            <a:chOff x="0" y="0"/>
            <a:chExt cx="5758" cy="4315"/>
          </a:xfrm>
        </p:grpSpPr>
        <p:grpSp>
          <p:nvGrpSpPr>
            <p:cNvPr id="32773" name="Group 5"/>
            <p:cNvGrpSpPr>
              <a:grpSpLocks/>
            </p:cNvGrpSpPr>
            <p:nvPr userDrawn="1"/>
          </p:nvGrpSpPr>
          <p:grpSpPr bwMode="auto">
            <a:xfrm>
              <a:off x="1728" y="2230"/>
              <a:ext cx="4027" cy="2085"/>
              <a:chOff x="1728" y="2230"/>
              <a:chExt cx="4027" cy="2085"/>
            </a:xfrm>
          </p:grpSpPr>
          <p:sp>
            <p:nvSpPr>
              <p:cNvPr id="3277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buClrTx/>
                  <a:buSzTx/>
                  <a:buFontTx/>
                  <a:buNone/>
                </a:pPr>
                <a:endParaRPr lang="hu-HU">
                  <a:solidFill>
                    <a:srgbClr val="FFFFFF"/>
                  </a:solidFill>
                  <a:latin typeface="Arial" charset="0"/>
                </a:endParaRPr>
              </a:p>
            </p:txBody>
          </p:sp>
          <p:sp>
            <p:nvSpPr>
              <p:cNvPr id="3277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buClrTx/>
                  <a:buSzTx/>
                  <a:buFontTx/>
                  <a:buNone/>
                </a:pPr>
                <a:endParaRPr lang="hu-HU">
                  <a:solidFill>
                    <a:srgbClr val="FFFFFF"/>
                  </a:solidFill>
                  <a:latin typeface="Arial" charset="0"/>
                </a:endParaRPr>
              </a:p>
            </p:txBody>
          </p:sp>
          <p:sp>
            <p:nvSpPr>
              <p:cNvPr id="3277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buClrTx/>
                  <a:buSzTx/>
                  <a:buFontTx/>
                  <a:buNone/>
                </a:pPr>
                <a:endParaRPr lang="hu-HU">
                  <a:solidFill>
                    <a:srgbClr val="FFFFFF"/>
                  </a:solidFill>
                  <a:latin typeface="Arial" charset="0"/>
                </a:endParaRPr>
              </a:p>
            </p:txBody>
          </p:sp>
          <p:sp>
            <p:nvSpPr>
              <p:cNvPr id="3277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buClrTx/>
                  <a:buSzTx/>
                  <a:buFontTx/>
                  <a:buNone/>
                </a:pPr>
                <a:endParaRPr lang="hu-HU">
                  <a:solidFill>
                    <a:srgbClr val="FFFFFF"/>
                  </a:solidFill>
                  <a:latin typeface="Arial" charset="0"/>
                </a:endParaRPr>
              </a:p>
            </p:txBody>
          </p:sp>
          <p:sp>
            <p:nvSpPr>
              <p:cNvPr id="3277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buClrTx/>
                  <a:buSzTx/>
                  <a:buFontTx/>
                  <a:buNone/>
                </a:pPr>
                <a:endParaRPr lang="hu-HU">
                  <a:solidFill>
                    <a:srgbClr val="FFFFFF"/>
                  </a:solidFill>
                  <a:latin typeface="Arial" charset="0"/>
                </a:endParaRPr>
              </a:p>
            </p:txBody>
          </p:sp>
        </p:grpSp>
        <p:sp>
          <p:nvSpPr>
            <p:cNvPr id="3277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buClrTx/>
                <a:buSzTx/>
                <a:buFontTx/>
                <a:buNone/>
              </a:pPr>
              <a:endParaRPr lang="hu-HU">
                <a:solidFill>
                  <a:srgbClr val="FFFFFF"/>
                </a:solidFill>
                <a:latin typeface="Arial" charset="0"/>
              </a:endParaRPr>
            </a:p>
          </p:txBody>
        </p:sp>
        <p:sp>
          <p:nvSpPr>
            <p:cNvPr id="32780"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00000"/>
                </a:lnSpc>
                <a:spcBef>
                  <a:spcPct val="0"/>
                </a:spcBef>
                <a:buClrTx/>
                <a:buSzTx/>
                <a:buFontTx/>
                <a:buNone/>
              </a:pPr>
              <a:endParaRPr lang="hu-HU">
                <a:solidFill>
                  <a:srgbClr val="FFFFFF"/>
                </a:solidFill>
                <a:latin typeface="Arial" charset="0"/>
              </a:endParaRPr>
            </a:p>
          </p:txBody>
        </p:sp>
      </p:grpSp>
      <p:sp>
        <p:nvSpPr>
          <p:cNvPr id="32781"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32782"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a:lnSpc>
                <a:spcPct val="100000"/>
              </a:lnSpc>
              <a:spcBef>
                <a:spcPct val="0"/>
              </a:spcBef>
              <a:buClrTx/>
              <a:buSzTx/>
              <a:buFontTx/>
              <a:buNone/>
            </a:pPr>
            <a:endParaRPr lang="hu-HU" altLang="hu-HU">
              <a:solidFill>
                <a:srgbClr val="FFFFFF"/>
              </a:solidFill>
              <a:latin typeface="Arial" charset="0"/>
            </a:endParaRPr>
          </a:p>
        </p:txBody>
      </p:sp>
      <p:sp>
        <p:nvSpPr>
          <p:cNvPr id="32783"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Tree>
    <p:extLst>
      <p:ext uri="{BB962C8B-B14F-4D97-AF65-F5344CB8AC3E}">
        <p14:creationId xmlns:p14="http://schemas.microsoft.com/office/powerpoint/2010/main" val="4207290151"/>
      </p:ext>
    </p:extLst>
  </p:cSld>
  <p:clrMap bg1="dk2" tx1="lt1" bg2="dk1" tx2="lt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hu-HU" altLang="hu-H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u-HU" altLang="hu-H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B026F88-3E18-41D4-A2D7-7CBCC0FE5CDF}" type="slidenum">
              <a:rPr lang="hu-HU" altLang="hu-HU" smtClean="0"/>
              <a:pPr/>
              <a:t>‹#›</a:t>
            </a:fld>
            <a:endParaRPr lang="hu-HU" altLang="hu-HU"/>
          </a:p>
        </p:txBody>
      </p:sp>
    </p:spTree>
    <p:extLst>
      <p:ext uri="{BB962C8B-B14F-4D97-AF65-F5344CB8AC3E}">
        <p14:creationId xmlns:p14="http://schemas.microsoft.com/office/powerpoint/2010/main" val="2578415022"/>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dirty="0"/>
              <a:pPr/>
              <a:t>5/22/2019</a:t>
            </a:fld>
            <a:endParaRPr lang="en-US" dirty="0"/>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404735417"/>
      </p:ext>
    </p:extLst>
  </p:cSld>
  <p:clrMap bg1="dk1" tx1="lt1" bg2="dk2" tx2="lt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Lst>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dirty="0"/>
              <a:t>Mintacím szerkesztése</a:t>
            </a:r>
          </a:p>
        </p:txBody>
      </p:sp>
      <p:sp>
        <p:nvSpPr>
          <p:cNvPr id="1027" name="Rectangle 3"/>
          <p:cNvSpPr>
            <a:spLocks noGrp="1" noChangeArrowheads="1"/>
          </p:cNvSpPr>
          <p:nvPr>
            <p:ph type="body" idx="1"/>
          </p:nvPr>
        </p:nvSpPr>
        <p:spPr bwMode="auto">
          <a:xfrm>
            <a:off x="838200" y="2362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dirty="0"/>
              <a:t>Mintaszöveg szerkesztése</a:t>
            </a:r>
          </a:p>
          <a:p>
            <a:pPr lvl="1"/>
            <a:r>
              <a:rPr lang="hu-HU" altLang="hu-HU" dirty="0"/>
              <a:t>Második szint</a:t>
            </a:r>
          </a:p>
          <a:p>
            <a:pPr lvl="2"/>
            <a:r>
              <a:rPr lang="hu-HU" altLang="hu-HU" dirty="0"/>
              <a:t>Harmadik szint</a:t>
            </a:r>
          </a:p>
          <a:p>
            <a:pPr lvl="3"/>
            <a:r>
              <a:rPr lang="hu-HU" altLang="hu-HU" dirty="0"/>
              <a:t>Negyedik szint</a:t>
            </a:r>
          </a:p>
          <a:p>
            <a:pPr lvl="4"/>
            <a:r>
              <a:rPr lang="hu-HU" altLang="hu-HU" dirty="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hu-HU" altLang="hu-HU"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hu-HU" altLang="hu-HU"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2A975181-7A8F-4375-B064-EBFC4B29E7C1}" type="slidenum">
              <a:rPr lang="hu-HU" altLang="hu-HU" smtClean="0"/>
              <a:pPr/>
              <a:t>‹#›</a:t>
            </a:fld>
            <a:endParaRPr lang="hu-HU" altLang="hu-HU" dirty="0"/>
          </a:p>
        </p:txBody>
      </p:sp>
    </p:spTree>
    <p:extLst>
      <p:ext uri="{BB962C8B-B14F-4D97-AF65-F5344CB8AC3E}">
        <p14:creationId xmlns:p14="http://schemas.microsoft.com/office/powerpoint/2010/main" val="350818725"/>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hyperlink" Target="http://www.teozofia.hu/" TargetMode="External"/><Relationship Id="rId2" Type="http://schemas.openxmlformats.org/officeDocument/2006/relationships/hyperlink" Target="mailto:info@teozofia.hu" TargetMode="External"/><Relationship Id="rId1" Type="http://schemas.openxmlformats.org/officeDocument/2006/relationships/slideLayout" Target="../slideLayouts/slideLayout66.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733" y="450352"/>
            <a:ext cx="7939668" cy="596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48058" y="993846"/>
            <a:ext cx="1816100"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162050" y="3856618"/>
            <a:ext cx="1816100" cy="204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6196943" y="961368"/>
            <a:ext cx="1816100" cy="204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194394" y="3877899"/>
            <a:ext cx="1816100" cy="204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554186" y="2091618"/>
            <a:ext cx="6035627" cy="270843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3200" b="0" i="1" u="none" strike="noStrike" kern="1200" cap="none" spc="0" normalizeH="0" baseline="0" noProof="0" dirty="0">
                <a:ln>
                  <a:noFill/>
                </a:ln>
                <a:solidFill>
                  <a:srgbClr val="0000CC"/>
                </a:solidFill>
                <a:effectLst/>
                <a:uLnTx/>
                <a:uFillTx/>
                <a:ea typeface="+mn-ea"/>
                <a:cs typeface="+mn-cs"/>
              </a:rPr>
              <a:t>A Teozófiai Társulat küldetése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hu-HU" sz="1800" b="0" i="1" u="none" strike="noStrike" kern="1200" cap="none" spc="0" normalizeH="0" baseline="0" noProof="0" dirty="0">
              <a:ln>
                <a:noFill/>
              </a:ln>
              <a:solidFill>
                <a:srgbClr val="0000CC"/>
              </a:solidFill>
              <a:effectLst/>
              <a:uLnTx/>
              <a:uFillTx/>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400" b="0" i="1" u="none" strike="noStrike" kern="1200" cap="none" spc="0" normalizeH="0" baseline="0" noProof="0" dirty="0">
                <a:ln>
                  <a:noFill/>
                </a:ln>
                <a:solidFill>
                  <a:srgbClr val="0000CC"/>
                </a:solidFill>
                <a:effectLst/>
                <a:uLnTx/>
                <a:uFillTx/>
                <a:ea typeface="+mn-ea"/>
                <a:cs typeface="+mn-cs"/>
              </a:rPr>
              <a:t>Az emberiség szolgálata</a:t>
            </a:r>
            <a:br>
              <a:rPr kumimoji="0" lang="hu-HU" sz="2400" b="0" i="1" u="none" strike="noStrike" kern="1200" cap="none" spc="0" normalizeH="0" baseline="0" noProof="0" dirty="0">
                <a:ln>
                  <a:noFill/>
                </a:ln>
                <a:solidFill>
                  <a:srgbClr val="0000CC"/>
                </a:solidFill>
                <a:effectLst/>
                <a:uLnTx/>
                <a:uFillTx/>
                <a:ea typeface="+mn-ea"/>
                <a:cs typeface="+mn-cs"/>
              </a:rPr>
            </a:br>
            <a:r>
              <a:rPr kumimoji="0" lang="hu-HU" sz="2400" b="0" i="1" u="none" strike="noStrike" kern="1200" cap="none" spc="0" normalizeH="0" baseline="0" noProof="0" dirty="0">
                <a:ln>
                  <a:noFill/>
                </a:ln>
                <a:solidFill>
                  <a:srgbClr val="0000CC"/>
                </a:solidFill>
                <a:effectLst/>
                <a:uLnTx/>
                <a:uFillTx/>
                <a:ea typeface="+mn-ea"/>
                <a:cs typeface="+mn-cs"/>
              </a:rPr>
              <a:t> az Időtlen Bölcsesség egyre mélyebb megértésén,</a:t>
            </a:r>
            <a:br>
              <a:rPr kumimoji="0" lang="hu-HU" sz="2400" b="0" i="1" u="none" strike="noStrike" kern="1200" cap="none" spc="0" normalizeH="0" baseline="0" noProof="0" dirty="0">
                <a:ln>
                  <a:noFill/>
                </a:ln>
                <a:solidFill>
                  <a:srgbClr val="0000CC"/>
                </a:solidFill>
                <a:effectLst/>
                <a:uLnTx/>
                <a:uFillTx/>
                <a:ea typeface="+mn-ea"/>
                <a:cs typeface="+mn-cs"/>
              </a:rPr>
            </a:br>
            <a:r>
              <a:rPr kumimoji="0" lang="hu-HU" sz="2400" b="0" i="1" u="none" strike="noStrike" kern="1200" cap="none" spc="0" normalizeH="0" baseline="0" noProof="0" dirty="0">
                <a:ln>
                  <a:noFill/>
                </a:ln>
                <a:solidFill>
                  <a:srgbClr val="0000CC"/>
                </a:solidFill>
                <a:effectLst/>
                <a:uLnTx/>
                <a:uFillTx/>
                <a:ea typeface="+mn-ea"/>
                <a:cs typeface="+mn-cs"/>
              </a:rPr>
              <a:t>minden élet egységének felismerésén és </a:t>
            </a:r>
            <a:br>
              <a:rPr kumimoji="0" lang="hu-HU" sz="2400" b="0" i="1" u="none" strike="noStrike" kern="1200" cap="none" spc="0" normalizeH="0" baseline="0" noProof="0" dirty="0">
                <a:ln>
                  <a:noFill/>
                </a:ln>
                <a:solidFill>
                  <a:srgbClr val="0000CC"/>
                </a:solidFill>
                <a:effectLst/>
                <a:uLnTx/>
                <a:uFillTx/>
                <a:ea typeface="+mn-ea"/>
                <a:cs typeface="+mn-cs"/>
              </a:rPr>
            </a:br>
            <a:r>
              <a:rPr kumimoji="0" lang="hu-HU" sz="2400" b="0" i="1" u="none" strike="noStrike" kern="1200" cap="none" spc="0" normalizeH="0" baseline="0" noProof="0" dirty="0">
                <a:ln>
                  <a:noFill/>
                </a:ln>
                <a:solidFill>
                  <a:srgbClr val="0000CC"/>
                </a:solidFill>
                <a:effectLst/>
                <a:uLnTx/>
                <a:uFillTx/>
                <a:ea typeface="+mn-ea"/>
                <a:cs typeface="+mn-cs"/>
              </a:rPr>
              <a:t>a spirituális önfejlesztés gyakorlati alkalmazásán</a:t>
            </a:r>
            <a:br>
              <a:rPr kumimoji="0" lang="hu-HU" sz="2400" b="0" i="1" u="none" strike="noStrike" kern="1200" cap="none" spc="0" normalizeH="0" baseline="0" noProof="0" dirty="0">
                <a:ln>
                  <a:noFill/>
                </a:ln>
                <a:solidFill>
                  <a:srgbClr val="0000CC"/>
                </a:solidFill>
                <a:effectLst/>
                <a:uLnTx/>
                <a:uFillTx/>
                <a:ea typeface="+mn-ea"/>
                <a:cs typeface="+mn-cs"/>
              </a:rPr>
            </a:br>
            <a:r>
              <a:rPr kumimoji="0" lang="hu-HU" sz="2400" b="0" i="1" u="none" strike="noStrike" kern="1200" cap="none" spc="0" normalizeH="0" baseline="0" noProof="0" dirty="0">
                <a:ln>
                  <a:noFill/>
                </a:ln>
                <a:solidFill>
                  <a:srgbClr val="0000CC"/>
                </a:solidFill>
                <a:effectLst/>
                <a:uLnTx/>
                <a:uFillTx/>
                <a:ea typeface="+mn-ea"/>
                <a:cs typeface="+mn-cs"/>
              </a:rPr>
              <a:t>keresztül.</a:t>
            </a:r>
            <a:endParaRPr kumimoji="0" lang="en-US" sz="2400" b="0" i="1" u="none" strike="noStrike" kern="1200" cap="none" spc="0" normalizeH="0" baseline="0" noProof="0" dirty="0">
              <a:ln w="11430"/>
              <a:solidFill>
                <a:srgbClr val="0000CC"/>
              </a:solidFill>
              <a:effectLst/>
              <a:uLnTx/>
              <a:uFillTx/>
              <a:latin typeface="Accord Heavy SF" panose="020BE200000000000000" pitchFamily="34" charset="0"/>
              <a:ea typeface="+mn-ea"/>
              <a:cs typeface="+mn-cs"/>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a:xfrm>
            <a:off x="457200" y="0"/>
            <a:ext cx="8229600" cy="908720"/>
          </a:xfrm>
        </p:spPr>
        <p:txBody>
          <a:bodyPr/>
          <a:lstStyle/>
          <a:p>
            <a:r>
              <a:rPr lang="hu-HU" altLang="hu-HU" sz="4800" dirty="0">
                <a:solidFill>
                  <a:srgbClr val="FF0000"/>
                </a:solidFill>
                <a:effectLst/>
                <a:latin typeface="Arial" panose="020B0604020202020204" pitchFamily="34" charset="0"/>
                <a:cs typeface="Arial" panose="020B0604020202020204" pitchFamily="34" charset="0"/>
              </a:rPr>
              <a:t>Az iszlám öt tartóoszlopa</a:t>
            </a:r>
          </a:p>
        </p:txBody>
      </p:sp>
      <p:sp>
        <p:nvSpPr>
          <p:cNvPr id="420867" name="Rectangle 3"/>
          <p:cNvSpPr>
            <a:spLocks noGrp="1" noChangeArrowheads="1"/>
          </p:cNvSpPr>
          <p:nvPr>
            <p:ph type="body" idx="1"/>
          </p:nvPr>
        </p:nvSpPr>
        <p:spPr>
          <a:xfrm>
            <a:off x="0" y="836712"/>
            <a:ext cx="9144000" cy="5904656"/>
          </a:xfrm>
        </p:spPr>
        <p:txBody>
          <a:bodyPr/>
          <a:lstStyle/>
          <a:p>
            <a:pPr marL="0" indent="0">
              <a:lnSpc>
                <a:spcPct val="90000"/>
              </a:lnSpc>
              <a:buNone/>
            </a:pPr>
            <a:r>
              <a:rPr lang="hu-HU" altLang="hu-HU" b="1" dirty="0">
                <a:solidFill>
                  <a:srgbClr val="00FF00"/>
                </a:solidFill>
                <a:latin typeface="Times New Roman" panose="02020603050405020304" pitchFamily="18" charset="0"/>
                <a:cs typeface="Times New Roman" panose="02020603050405020304" pitchFamily="18" charset="0"/>
              </a:rPr>
              <a:t>2. Napi ötszöri imádkozás.</a:t>
            </a:r>
          </a:p>
          <a:p>
            <a:pPr marL="0" indent="0">
              <a:lnSpc>
                <a:spcPct val="90000"/>
              </a:lnSpc>
              <a:buNone/>
            </a:pPr>
            <a:r>
              <a:rPr lang="hu-HU" sz="2600" dirty="0">
                <a:effectLst/>
                <a:latin typeface="Times New Roman" panose="02020603050405020304" pitchFamily="18" charset="0"/>
                <a:cs typeface="Times New Roman" panose="02020603050405020304" pitchFamily="18" charset="0"/>
              </a:rPr>
              <a:t>Az imákat inkább arabul, Mohamed és a Korán nyelvén mondják, mint az imádkozó anyanyelvén. A muzulmán először állva mondja: </a:t>
            </a:r>
            <a:r>
              <a:rPr lang="hu-HU" sz="2600" i="1" dirty="0" err="1">
                <a:effectLst/>
                <a:latin typeface="Times New Roman" panose="02020603050405020304" pitchFamily="18" charset="0"/>
                <a:cs typeface="Times New Roman" panose="02020603050405020304" pitchFamily="18" charset="0"/>
              </a:rPr>
              <a:t>Allahu-akbar</a:t>
            </a:r>
            <a:r>
              <a:rPr lang="hu-HU" sz="2600" dirty="0">
                <a:effectLst/>
                <a:latin typeface="Times New Roman" panose="02020603050405020304" pitchFamily="18" charset="0"/>
                <a:cs typeface="Times New Roman" panose="02020603050405020304" pitchFamily="18" charset="0"/>
              </a:rPr>
              <a:t>, „Isten a legnagyobb (mindennél)”. Majd még mindig állva elmondja az </a:t>
            </a:r>
            <a:r>
              <a:rPr lang="hu-HU" sz="2600" i="1" dirty="0" err="1">
                <a:effectLst/>
                <a:latin typeface="Times New Roman" panose="02020603050405020304" pitchFamily="18" charset="0"/>
                <a:cs typeface="Times New Roman" panose="02020603050405020304" pitchFamily="18" charset="0"/>
              </a:rPr>
              <a:t>al-Fatiha</a:t>
            </a:r>
            <a:r>
              <a:rPr lang="hu-HU" sz="2600" dirty="0" err="1">
                <a:effectLst/>
                <a:latin typeface="Times New Roman" panose="02020603050405020304" pitchFamily="18" charset="0"/>
                <a:cs typeface="Times New Roman" panose="02020603050405020304" pitchFamily="18" charset="0"/>
              </a:rPr>
              <a:t>-t</a:t>
            </a:r>
            <a:r>
              <a:rPr lang="hu-HU" sz="2600" dirty="0">
                <a:effectLst/>
                <a:latin typeface="Times New Roman" panose="02020603050405020304" pitchFamily="18" charset="0"/>
                <a:cs typeface="Times New Roman" panose="02020603050405020304" pitchFamily="18" charset="0"/>
              </a:rPr>
              <a:t>, a Korán nyitó versét. és még egy másik rövid fejezetet a Szentírásból. Ez után meghajol, és háromszor vagy még többször elmondja: „Dicsőség Istennek, a magasztosnak”. Majd az imádkozó felegyenesedve ezt mondja: „Isten meghallgatja azt, aki hozzá imádkozik. Istenünk, hozzád imádkozunk”. Ezt követően letérdel, a homlokát a földhöz érinti, és háromszor vagy többször elmondja: „Dicsőség Istennek, a legmagasztosabbnak”. Végül a könyörgő ismét állva </a:t>
            </a:r>
            <a:r>
              <a:rPr lang="hu-HU" sz="2600" dirty="0" err="1">
                <a:effectLst/>
                <a:latin typeface="Times New Roman" panose="02020603050405020304" pitchFamily="18" charset="0"/>
                <a:cs typeface="Times New Roman" panose="02020603050405020304" pitchFamily="18" charset="0"/>
              </a:rPr>
              <a:t>Allahu-akbar-t</a:t>
            </a:r>
            <a:r>
              <a:rPr lang="hu-HU" sz="2600" dirty="0">
                <a:effectLst/>
                <a:latin typeface="Times New Roman" panose="02020603050405020304" pitchFamily="18" charset="0"/>
                <a:cs typeface="Times New Roman" panose="02020603050405020304" pitchFamily="18" charset="0"/>
              </a:rPr>
              <a:t> mond. Ezt az egész műveletet – amit </a:t>
            </a:r>
            <a:r>
              <a:rPr lang="hu-HU" sz="2600" i="1" dirty="0" err="1">
                <a:effectLst/>
                <a:latin typeface="Times New Roman" panose="02020603050405020304" pitchFamily="18" charset="0"/>
                <a:cs typeface="Times New Roman" panose="02020603050405020304" pitchFamily="18" charset="0"/>
              </a:rPr>
              <a:t>raka</a:t>
            </a:r>
            <a:r>
              <a:rPr lang="hu-HU" sz="2600" dirty="0" err="1">
                <a:effectLst/>
                <a:latin typeface="Times New Roman" panose="02020603050405020304" pitchFamily="18" charset="0"/>
                <a:cs typeface="Times New Roman" panose="02020603050405020304" pitchFamily="18" charset="0"/>
              </a:rPr>
              <a:t>-nak</a:t>
            </a:r>
            <a:r>
              <a:rPr lang="hu-HU" sz="2600" dirty="0">
                <a:effectLst/>
                <a:latin typeface="Times New Roman" panose="02020603050405020304" pitchFamily="18" charset="0"/>
                <a:cs typeface="Times New Roman" panose="02020603050405020304" pitchFamily="18" charset="0"/>
              </a:rPr>
              <a:t> hívnak – egy, nem a Koránból vett ima zárja le, amelyben arra kérik Istent, hogy emelje fel és áldja meg Mohamedet és a követőit. </a:t>
            </a:r>
          </a:p>
          <a:p>
            <a:pPr marL="0" indent="0">
              <a:lnSpc>
                <a:spcPct val="90000"/>
              </a:lnSpc>
              <a:buNone/>
            </a:pPr>
            <a:endParaRPr lang="hu-HU" altLang="hu-H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8762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a:xfrm>
            <a:off x="457200" y="0"/>
            <a:ext cx="8229600" cy="908720"/>
          </a:xfrm>
        </p:spPr>
        <p:txBody>
          <a:bodyPr/>
          <a:lstStyle/>
          <a:p>
            <a:r>
              <a:rPr lang="hu-HU" altLang="hu-HU" sz="4800" dirty="0">
                <a:solidFill>
                  <a:srgbClr val="FF0000"/>
                </a:solidFill>
                <a:effectLst/>
                <a:latin typeface="Arial" panose="020B0604020202020204" pitchFamily="34" charset="0"/>
                <a:cs typeface="Arial" panose="020B0604020202020204" pitchFamily="34" charset="0"/>
              </a:rPr>
              <a:t>Az iszlám öt tartóoszlopa</a:t>
            </a:r>
          </a:p>
        </p:txBody>
      </p:sp>
      <p:sp>
        <p:nvSpPr>
          <p:cNvPr id="420867" name="Rectangle 3"/>
          <p:cNvSpPr>
            <a:spLocks noGrp="1" noChangeArrowheads="1"/>
          </p:cNvSpPr>
          <p:nvPr>
            <p:ph type="body" idx="1"/>
          </p:nvPr>
        </p:nvSpPr>
        <p:spPr>
          <a:xfrm>
            <a:off x="0" y="836712"/>
            <a:ext cx="9144000" cy="5904656"/>
          </a:xfrm>
        </p:spPr>
        <p:txBody>
          <a:bodyPr/>
          <a:lstStyle/>
          <a:p>
            <a:pPr marL="0" indent="0">
              <a:lnSpc>
                <a:spcPct val="90000"/>
              </a:lnSpc>
              <a:buNone/>
            </a:pPr>
            <a:r>
              <a:rPr lang="hu-HU" altLang="hu-HU" b="1" dirty="0">
                <a:solidFill>
                  <a:srgbClr val="00FF00"/>
                </a:solidFill>
                <a:latin typeface="Times New Roman" panose="02020603050405020304" pitchFamily="18" charset="0"/>
                <a:cs typeface="Times New Roman" panose="02020603050405020304" pitchFamily="18" charset="0"/>
              </a:rPr>
              <a:t>3. Alamizsnaadás (</a:t>
            </a:r>
            <a:r>
              <a:rPr lang="hu-HU" altLang="hu-HU" b="1" dirty="0" err="1">
                <a:solidFill>
                  <a:srgbClr val="00FF00"/>
                </a:solidFill>
                <a:latin typeface="Times New Roman" panose="02020603050405020304" pitchFamily="18" charset="0"/>
                <a:cs typeface="Times New Roman" panose="02020603050405020304" pitchFamily="18" charset="0"/>
              </a:rPr>
              <a:t>zakát</a:t>
            </a:r>
            <a:r>
              <a:rPr lang="hu-HU" altLang="hu-HU" b="1" dirty="0">
                <a:solidFill>
                  <a:srgbClr val="00FF00"/>
                </a:solidFill>
                <a:latin typeface="Times New Roman" panose="02020603050405020304" pitchFamily="18" charset="0"/>
                <a:cs typeface="Times New Roman" panose="02020603050405020304" pitchFamily="18" charset="0"/>
              </a:rPr>
              <a:t>).</a:t>
            </a:r>
          </a:p>
          <a:p>
            <a:pPr marL="0" indent="0">
              <a:buNone/>
            </a:pPr>
            <a:r>
              <a:rPr lang="hu-HU" sz="2800" dirty="0">
                <a:effectLst/>
                <a:latin typeface="Times New Roman" panose="02020603050405020304" pitchFamily="18" charset="0"/>
                <a:cs typeface="Times New Roman" panose="02020603050405020304" pitchFamily="18" charset="0"/>
              </a:rPr>
              <a:t>Alapvető kötelesség egy viszonylag kicsiny de változó mértékű százalékot az ember vagyonából átadni a muzulmán közösségen belül szükséget szenvedőknek. Ezt kiterjeszti az emberben a rokoni érzést általánosságban, a segítő kéz nyújtását és a baráti mosolyt.</a:t>
            </a:r>
          </a:p>
          <a:p>
            <a:pPr marL="0" indent="0">
              <a:lnSpc>
                <a:spcPct val="90000"/>
              </a:lnSpc>
              <a:buNone/>
            </a:pPr>
            <a:endParaRPr lang="hu-HU" altLang="hu-HU" b="1" dirty="0">
              <a:latin typeface="Times New Roman" panose="02020603050405020304" pitchFamily="18" charset="0"/>
              <a:cs typeface="Times New Roman" panose="02020603050405020304" pitchFamily="18" charset="0"/>
            </a:endParaRP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617256"/>
            <a:ext cx="4824536" cy="3216357"/>
          </a:xfrm>
          <a:prstGeom prst="rect">
            <a:avLst/>
          </a:prstGeom>
        </p:spPr>
      </p:pic>
    </p:spTree>
    <p:extLst>
      <p:ext uri="{BB962C8B-B14F-4D97-AF65-F5344CB8AC3E}">
        <p14:creationId xmlns:p14="http://schemas.microsoft.com/office/powerpoint/2010/main" val="1481905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a:xfrm>
            <a:off x="457200" y="0"/>
            <a:ext cx="8229600" cy="908720"/>
          </a:xfrm>
        </p:spPr>
        <p:txBody>
          <a:bodyPr/>
          <a:lstStyle/>
          <a:p>
            <a:r>
              <a:rPr lang="hu-HU" altLang="hu-HU" sz="4800" dirty="0">
                <a:solidFill>
                  <a:srgbClr val="FF0000"/>
                </a:solidFill>
                <a:effectLst/>
                <a:latin typeface="Arial" panose="020B0604020202020204" pitchFamily="34" charset="0"/>
                <a:cs typeface="Arial" panose="020B0604020202020204" pitchFamily="34" charset="0"/>
              </a:rPr>
              <a:t>Az iszlám öt tartóoszlopa</a:t>
            </a:r>
          </a:p>
        </p:txBody>
      </p:sp>
      <p:sp>
        <p:nvSpPr>
          <p:cNvPr id="420867" name="Rectangle 3"/>
          <p:cNvSpPr>
            <a:spLocks noGrp="1" noChangeArrowheads="1"/>
          </p:cNvSpPr>
          <p:nvPr>
            <p:ph type="body" idx="1"/>
          </p:nvPr>
        </p:nvSpPr>
        <p:spPr>
          <a:xfrm>
            <a:off x="0" y="836712"/>
            <a:ext cx="9144000" cy="5904656"/>
          </a:xfrm>
        </p:spPr>
        <p:txBody>
          <a:bodyPr/>
          <a:lstStyle/>
          <a:p>
            <a:pPr marL="0" indent="0">
              <a:lnSpc>
                <a:spcPct val="90000"/>
              </a:lnSpc>
              <a:buNone/>
            </a:pPr>
            <a:r>
              <a:rPr lang="hu-HU" altLang="hu-HU" b="1" dirty="0">
                <a:solidFill>
                  <a:srgbClr val="00FF00"/>
                </a:solidFill>
                <a:latin typeface="Times New Roman" panose="02020603050405020304" pitchFamily="18" charset="0"/>
                <a:cs typeface="Times New Roman" panose="02020603050405020304" pitchFamily="18" charset="0"/>
              </a:rPr>
              <a:t>4. Ramadán böjtje.</a:t>
            </a:r>
          </a:p>
          <a:p>
            <a:pPr marL="0" indent="0">
              <a:spcBef>
                <a:spcPts val="0"/>
              </a:spcBef>
              <a:buNone/>
            </a:pPr>
            <a:r>
              <a:rPr lang="hu-HU" sz="2400" dirty="0">
                <a:effectLst/>
                <a:latin typeface="Times New Roman" panose="02020603050405020304" pitchFamily="18" charset="0"/>
                <a:cs typeface="Times New Roman" panose="02020603050405020304" pitchFamily="18" charset="0"/>
              </a:rPr>
              <a:t>Egy holdhónap a muzulmán naptárban, ebben az időszakban nem esznek, nem isznak napkelte és napnyugta között, hanem figyelmüket az imádkozásra és a vallásra fordítják. Szokás szerint a család és a barátok összegyűlnek este, hogy közösen vacsorázzanak, amikor már megengedett.</a:t>
            </a:r>
          </a:p>
          <a:p>
            <a:pPr marL="0" indent="0">
              <a:spcBef>
                <a:spcPts val="0"/>
              </a:spcBef>
              <a:buNone/>
            </a:pPr>
            <a:r>
              <a:rPr lang="hu-HU" sz="2400" dirty="0">
                <a:effectLst/>
                <a:latin typeface="Times New Roman" panose="02020603050405020304" pitchFamily="18" charset="0"/>
                <a:cs typeface="Times New Roman" panose="02020603050405020304" pitchFamily="18" charset="0"/>
              </a:rPr>
              <a:t>A Ramadán időpontja fokozatosan mozog az évszakokon keresztül. Amikor a télközép rövid, hűvös hónapjaira esik, viszonylag könnyű elviselni, de a forró, száraz éghajlat hosszú, nyári napjain étel és még egy korty víz nélkül is menni a dolgunkra – ez erősen próbára teszi a muzulmánok elkötelezettségét. </a:t>
            </a:r>
            <a:endParaRPr lang="hu-HU" altLang="hu-HU" sz="2400" b="1" dirty="0">
              <a:latin typeface="Times New Roman" panose="02020603050405020304" pitchFamily="18" charset="0"/>
              <a:cs typeface="Times New Roman" panose="02020603050405020304" pitchFamily="18" charset="0"/>
            </a:endParaRP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747" y="4565524"/>
            <a:ext cx="2262253" cy="2262253"/>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6195" y="5013174"/>
            <a:ext cx="3175552" cy="1814601"/>
          </a:xfrm>
          <a:prstGeom prst="rect">
            <a:avLst/>
          </a:prstGeom>
        </p:spPr>
      </p:pic>
    </p:spTree>
    <p:extLst>
      <p:ext uri="{BB962C8B-B14F-4D97-AF65-F5344CB8AC3E}">
        <p14:creationId xmlns:p14="http://schemas.microsoft.com/office/powerpoint/2010/main" val="233193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a:xfrm>
            <a:off x="457200" y="0"/>
            <a:ext cx="8229600" cy="908720"/>
          </a:xfrm>
        </p:spPr>
        <p:txBody>
          <a:bodyPr/>
          <a:lstStyle/>
          <a:p>
            <a:r>
              <a:rPr lang="hu-HU" altLang="hu-HU" sz="4800" dirty="0">
                <a:solidFill>
                  <a:srgbClr val="FF0000"/>
                </a:solidFill>
                <a:effectLst/>
                <a:latin typeface="Arial" panose="020B0604020202020204" pitchFamily="34" charset="0"/>
                <a:cs typeface="Arial" panose="020B0604020202020204" pitchFamily="34" charset="0"/>
              </a:rPr>
              <a:t>Az iszlám öt tartóoszlopa</a:t>
            </a:r>
          </a:p>
        </p:txBody>
      </p:sp>
      <p:sp>
        <p:nvSpPr>
          <p:cNvPr id="420867" name="Rectangle 3"/>
          <p:cNvSpPr>
            <a:spLocks noGrp="1" noChangeArrowheads="1"/>
          </p:cNvSpPr>
          <p:nvPr>
            <p:ph type="body" idx="1"/>
          </p:nvPr>
        </p:nvSpPr>
        <p:spPr>
          <a:xfrm>
            <a:off x="0" y="836712"/>
            <a:ext cx="9144000" cy="5904656"/>
          </a:xfrm>
        </p:spPr>
        <p:txBody>
          <a:bodyPr/>
          <a:lstStyle/>
          <a:p>
            <a:pPr marL="0" indent="0">
              <a:lnSpc>
                <a:spcPct val="90000"/>
              </a:lnSpc>
              <a:buNone/>
            </a:pPr>
            <a:r>
              <a:rPr lang="hu-HU" altLang="hu-HU" b="1" dirty="0">
                <a:solidFill>
                  <a:srgbClr val="00FF00"/>
                </a:solidFill>
                <a:latin typeface="Times New Roman" panose="02020603050405020304" pitchFamily="18" charset="0"/>
                <a:cs typeface="Times New Roman" panose="02020603050405020304" pitchFamily="18" charset="0"/>
              </a:rPr>
              <a:t>5. Zarándoklat Mekkába (</a:t>
            </a:r>
            <a:r>
              <a:rPr lang="hu-HU" altLang="hu-HU" b="1" dirty="0" err="1">
                <a:solidFill>
                  <a:srgbClr val="00FF00"/>
                </a:solidFill>
                <a:latin typeface="Times New Roman" panose="02020603050405020304" pitchFamily="18" charset="0"/>
                <a:cs typeface="Times New Roman" panose="02020603050405020304" pitchFamily="18" charset="0"/>
              </a:rPr>
              <a:t>Háddzs</a:t>
            </a:r>
            <a:r>
              <a:rPr lang="hu-HU" altLang="hu-HU" b="1" dirty="0">
                <a:solidFill>
                  <a:srgbClr val="00FF00"/>
                </a:solidFill>
                <a:latin typeface="Times New Roman" panose="02020603050405020304" pitchFamily="18" charset="0"/>
                <a:cs typeface="Times New Roman" panose="02020603050405020304" pitchFamily="18" charset="0"/>
              </a:rPr>
              <a:t>).</a:t>
            </a:r>
          </a:p>
          <a:p>
            <a:pPr>
              <a:lnSpc>
                <a:spcPct val="90000"/>
              </a:lnSpc>
              <a:buFont typeface="Wingdings" panose="05000000000000000000" pitchFamily="2" charset="2"/>
              <a:buChar char="q"/>
            </a:pPr>
            <a:r>
              <a:rPr lang="hu-HU" sz="2400" dirty="0">
                <a:effectLst/>
                <a:cs typeface="Times New Roman" panose="02020603050405020304" pitchFamily="18" charset="0"/>
              </a:rPr>
              <a:t>A zarándoklatot a </a:t>
            </a:r>
            <a:r>
              <a:rPr lang="hu-HU" sz="2400" dirty="0" err="1">
                <a:effectLst/>
                <a:cs typeface="Times New Roman" panose="02020603050405020304" pitchFamily="18" charset="0"/>
              </a:rPr>
              <a:t>Dhu-al-Hiddzsah</a:t>
            </a:r>
            <a:r>
              <a:rPr lang="hu-HU" sz="2400" dirty="0">
                <a:effectLst/>
                <a:cs typeface="Times New Roman" panose="02020603050405020304" pitchFamily="18" charset="0"/>
              </a:rPr>
              <a:t> hónapban kell megtenni.</a:t>
            </a:r>
          </a:p>
          <a:p>
            <a:pPr>
              <a:lnSpc>
                <a:spcPct val="90000"/>
              </a:lnSpc>
              <a:buFont typeface="Wingdings" panose="05000000000000000000" pitchFamily="2" charset="2"/>
              <a:buChar char="q"/>
            </a:pPr>
            <a:r>
              <a:rPr lang="hu-HU" altLang="hu-HU" sz="2400" dirty="0">
                <a:cs typeface="Times New Roman" panose="02020603050405020304" pitchFamily="18" charset="0"/>
              </a:rPr>
              <a:t>Ábrahám építette a Kábát, Gábriel lehozta a Fekete Követ.</a:t>
            </a:r>
          </a:p>
          <a:p>
            <a:pPr>
              <a:lnSpc>
                <a:spcPct val="90000"/>
              </a:lnSpc>
              <a:buFont typeface="Wingdings" panose="05000000000000000000" pitchFamily="2" charset="2"/>
              <a:buChar char="q"/>
            </a:pPr>
            <a:r>
              <a:rPr lang="hu-HU" sz="2400" dirty="0">
                <a:effectLst/>
                <a:cs typeface="Times New Roman" panose="02020603050405020304" pitchFamily="18" charset="0"/>
              </a:rPr>
              <a:t>A </a:t>
            </a:r>
            <a:r>
              <a:rPr lang="hu-HU" sz="2400" dirty="0" err="1">
                <a:effectLst/>
                <a:cs typeface="Times New Roman" panose="02020603050405020304" pitchFamily="18" charset="0"/>
              </a:rPr>
              <a:t>háddzsit</a:t>
            </a:r>
            <a:r>
              <a:rPr lang="hu-HU" sz="2400" dirty="0">
                <a:effectLst/>
                <a:cs typeface="Times New Roman" panose="02020603050405020304" pitchFamily="18" charset="0"/>
              </a:rPr>
              <a:t> sok előírt szertartás elvégzése jellemzi:</a:t>
            </a:r>
            <a:r>
              <a:rPr lang="hu-HU" sz="2400" dirty="0">
                <a:effectLst/>
              </a:rPr>
              <a:t> </a:t>
            </a:r>
          </a:p>
          <a:p>
            <a:pPr>
              <a:lnSpc>
                <a:spcPct val="90000"/>
              </a:lnSpc>
              <a:buFont typeface="Wingdings" panose="05000000000000000000" pitchFamily="2" charset="2"/>
              <a:buChar char="q"/>
            </a:pPr>
            <a:r>
              <a:rPr lang="hu-HU" sz="2400" dirty="0">
                <a:effectLst/>
                <a:cs typeface="Times New Roman" panose="02020603050405020304" pitchFamily="18" charset="0"/>
              </a:rPr>
              <a:t>A zarándok megcsókolja a szent Fekete Követ, majd hétszer körbejárja a Kábát. </a:t>
            </a:r>
          </a:p>
          <a:p>
            <a:pPr>
              <a:lnSpc>
                <a:spcPct val="90000"/>
              </a:lnSpc>
              <a:buFont typeface="Wingdings" panose="05000000000000000000" pitchFamily="2" charset="2"/>
              <a:buChar char="q"/>
            </a:pPr>
            <a:r>
              <a:rPr lang="hu-HU" sz="2400" dirty="0">
                <a:effectLst/>
              </a:rPr>
              <a:t>Ezt követően a zarándok hétszer fel és le fut az egymástól kb. 400 m-re levő két hegy közötti oszlopsor mentén.</a:t>
            </a:r>
            <a:endParaRPr lang="hu-HU" sz="2400" b="1" dirty="0">
              <a:effectLst/>
              <a:cs typeface="Times New Roman" panose="02020603050405020304" pitchFamily="18" charset="0"/>
            </a:endParaRPr>
          </a:p>
          <a:p>
            <a:pPr>
              <a:lnSpc>
                <a:spcPct val="90000"/>
              </a:lnSpc>
              <a:buFont typeface="Wingdings" panose="05000000000000000000" pitchFamily="2" charset="2"/>
              <a:buChar char="q"/>
            </a:pPr>
            <a:r>
              <a:rPr lang="hu-HU" sz="2400" dirty="0">
                <a:effectLst/>
              </a:rPr>
              <a:t>Ezután </a:t>
            </a:r>
            <a:r>
              <a:rPr lang="hu-HU" sz="2400" dirty="0" err="1">
                <a:effectLst/>
              </a:rPr>
              <a:t>Minába</a:t>
            </a:r>
            <a:r>
              <a:rPr lang="hu-HU" sz="2400" dirty="0">
                <a:effectLst/>
              </a:rPr>
              <a:t> megy, ahol megszáll a hatalmas sátorvárosban, aminek ilyenkor egymillió körüli lakója van.</a:t>
            </a:r>
          </a:p>
          <a:p>
            <a:pPr>
              <a:lnSpc>
                <a:spcPct val="90000"/>
              </a:lnSpc>
              <a:buFont typeface="Wingdings" panose="05000000000000000000" pitchFamily="2" charset="2"/>
              <a:buChar char="q"/>
            </a:pPr>
            <a:r>
              <a:rPr lang="hu-HU" sz="2400" dirty="0">
                <a:effectLst/>
              </a:rPr>
              <a:t>A következő napon a zarándokok Arafát hegyére indulnak, amelynek csúcsán déltől napnyugtáig kell állniuk. Ez az „</a:t>
            </a:r>
            <a:r>
              <a:rPr lang="hu-HU" sz="2400" dirty="0" err="1">
                <a:effectLst/>
              </a:rPr>
              <a:t>Arafáton</a:t>
            </a:r>
            <a:r>
              <a:rPr lang="hu-HU" sz="2400" dirty="0">
                <a:effectLst/>
              </a:rPr>
              <a:t> állás” a </a:t>
            </a:r>
            <a:r>
              <a:rPr lang="hu-HU" sz="2400" dirty="0" err="1">
                <a:effectLst/>
              </a:rPr>
              <a:t>háddzs</a:t>
            </a:r>
            <a:r>
              <a:rPr lang="hu-HU" sz="2400" dirty="0">
                <a:effectLst/>
              </a:rPr>
              <a:t> csúcsponti eseménye, az a pont, amit nem lehet kihagyni. </a:t>
            </a:r>
          </a:p>
          <a:p>
            <a:pPr>
              <a:lnSpc>
                <a:spcPct val="90000"/>
              </a:lnSpc>
              <a:buFont typeface="Wingdings" panose="05000000000000000000" pitchFamily="2" charset="2"/>
              <a:buChar char="q"/>
            </a:pPr>
            <a:r>
              <a:rPr lang="hu-HU" sz="2400" dirty="0">
                <a:effectLst/>
              </a:rPr>
              <a:t>Visszatérve </a:t>
            </a:r>
            <a:r>
              <a:rPr lang="hu-HU" sz="2400" dirty="0" err="1">
                <a:effectLst/>
              </a:rPr>
              <a:t>Minába</a:t>
            </a:r>
            <a:r>
              <a:rPr lang="hu-HU" sz="2400" dirty="0">
                <a:effectLst/>
              </a:rPr>
              <a:t> a zarándok köveket dob a három kőoszlopra</a:t>
            </a:r>
          </a:p>
          <a:p>
            <a:pPr>
              <a:lnSpc>
                <a:spcPct val="90000"/>
              </a:lnSpc>
              <a:buFont typeface="Wingdings" panose="05000000000000000000" pitchFamily="2" charset="2"/>
              <a:buChar char="q"/>
            </a:pPr>
            <a:r>
              <a:rPr lang="hu-HU" sz="2400" dirty="0">
                <a:effectLst/>
              </a:rPr>
              <a:t>A zarándoklat utolsó napján a zarándok feláldoz egy kost vagy egy kecskét, és a hús egy részét felajánlja a szegényeknek.</a:t>
            </a:r>
            <a:endParaRPr lang="hu-HU" altLang="hu-HU" sz="2400" b="1" dirty="0">
              <a:cs typeface="Times New Roman" panose="02020603050405020304" pitchFamily="18" charset="0"/>
            </a:endParaRPr>
          </a:p>
        </p:txBody>
      </p:sp>
    </p:spTree>
    <p:extLst>
      <p:ext uri="{BB962C8B-B14F-4D97-AF65-F5344CB8AC3E}">
        <p14:creationId xmlns:p14="http://schemas.microsoft.com/office/powerpoint/2010/main" val="263485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a:xfrm>
            <a:off x="457200" y="0"/>
            <a:ext cx="8229600" cy="908720"/>
          </a:xfrm>
        </p:spPr>
        <p:txBody>
          <a:bodyPr/>
          <a:lstStyle/>
          <a:p>
            <a:r>
              <a:rPr lang="hu-HU" altLang="hu-HU" sz="4800" dirty="0">
                <a:solidFill>
                  <a:srgbClr val="FF0000"/>
                </a:solidFill>
                <a:effectLst/>
                <a:latin typeface="Arial" panose="020B0604020202020204" pitchFamily="34" charset="0"/>
                <a:cs typeface="Arial" panose="020B0604020202020204" pitchFamily="34" charset="0"/>
              </a:rPr>
              <a:t>Az iszlám – a dzsihád</a:t>
            </a:r>
          </a:p>
        </p:txBody>
      </p:sp>
      <p:sp>
        <p:nvSpPr>
          <p:cNvPr id="420867" name="Rectangle 3"/>
          <p:cNvSpPr>
            <a:spLocks noGrp="1" noChangeArrowheads="1"/>
          </p:cNvSpPr>
          <p:nvPr>
            <p:ph type="body" idx="1"/>
          </p:nvPr>
        </p:nvSpPr>
        <p:spPr>
          <a:xfrm>
            <a:off x="0" y="836712"/>
            <a:ext cx="9144000" cy="5904656"/>
          </a:xfrm>
        </p:spPr>
        <p:txBody>
          <a:bodyPr/>
          <a:lstStyle/>
          <a:p>
            <a:pPr marL="0" indent="0">
              <a:lnSpc>
                <a:spcPct val="90000"/>
              </a:lnSpc>
              <a:buNone/>
            </a:pPr>
            <a:r>
              <a:rPr lang="hu-HU" altLang="hu-HU" b="1" dirty="0">
                <a:solidFill>
                  <a:srgbClr val="00FF00"/>
                </a:solidFill>
                <a:latin typeface="Times New Roman" panose="02020603050405020304" pitchFamily="18" charset="0"/>
                <a:cs typeface="Times New Roman" panose="02020603050405020304" pitchFamily="18" charset="0"/>
              </a:rPr>
              <a:t>Gyakran a hatodik tartóoszlopnak nevezik.</a:t>
            </a:r>
          </a:p>
          <a:p>
            <a:pPr>
              <a:lnSpc>
                <a:spcPct val="90000"/>
              </a:lnSpc>
              <a:buFont typeface="Wingdings" panose="05000000000000000000" pitchFamily="2" charset="2"/>
              <a:buChar char="q"/>
            </a:pPr>
            <a:r>
              <a:rPr lang="hu-HU" sz="2400" dirty="0">
                <a:effectLst/>
              </a:rPr>
              <a:t>Szent háború, ami az iszlám védelmezésére szolgál, és megengedi ennek társadalmi megvalósítását, bár nem erőszakolja az egyén áttérítését, ami tilos a Korán szerint.</a:t>
            </a:r>
          </a:p>
          <a:p>
            <a:pPr>
              <a:lnSpc>
                <a:spcPct val="90000"/>
              </a:lnSpc>
              <a:buFont typeface="Wingdings" panose="05000000000000000000" pitchFamily="2" charset="2"/>
              <a:buChar char="q"/>
            </a:pPr>
            <a:r>
              <a:rPr lang="hu-HU" sz="2400" dirty="0">
                <a:effectLst/>
              </a:rPr>
              <a:t>Az iszlám egyik olyan megnyilvánulási formája, ami leginkább zavarja a kívülállókat. </a:t>
            </a:r>
          </a:p>
          <a:p>
            <a:pPr>
              <a:lnSpc>
                <a:spcPct val="90000"/>
              </a:lnSpc>
              <a:buFont typeface="Wingdings" panose="05000000000000000000" pitchFamily="2" charset="2"/>
              <a:buChar char="q"/>
            </a:pPr>
            <a:r>
              <a:rPr lang="hu-HU" sz="2400" dirty="0">
                <a:effectLst/>
              </a:rPr>
              <a:t>A dzsihádban való részvétel nem kötelezettség, sok muzulmán a legmélyebb szinten úgy értelmezi, mint a spirituális küzdelem allegóriáját az ellenségek ellen önmagukon belül.</a:t>
            </a:r>
          </a:p>
          <a:p>
            <a:pPr>
              <a:lnSpc>
                <a:spcPct val="90000"/>
              </a:lnSpc>
              <a:buFontTx/>
              <a:buChar char="-"/>
            </a:pPr>
            <a:endParaRPr lang="hu-HU" sz="2400" dirty="0">
              <a:effectLst/>
            </a:endParaRPr>
          </a:p>
          <a:p>
            <a:pPr>
              <a:lnSpc>
                <a:spcPct val="90000"/>
              </a:lnSpc>
              <a:buFontTx/>
              <a:buChar char="-"/>
            </a:pPr>
            <a:endParaRPr lang="hu-HU" altLang="hu-HU" sz="2400" b="1" dirty="0">
              <a:cs typeface="Times New Roman" panose="02020603050405020304" pitchFamily="18" charset="0"/>
            </a:endParaRP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220074"/>
            <a:ext cx="6274666" cy="2592288"/>
          </a:xfrm>
          <a:prstGeom prst="rect">
            <a:avLst/>
          </a:prstGeom>
        </p:spPr>
      </p:pic>
    </p:spTree>
    <p:extLst>
      <p:ext uri="{BB962C8B-B14F-4D97-AF65-F5344CB8AC3E}">
        <p14:creationId xmlns:p14="http://schemas.microsoft.com/office/powerpoint/2010/main" val="251000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a:xfrm>
            <a:off x="457200" y="0"/>
            <a:ext cx="8229600" cy="908720"/>
          </a:xfrm>
        </p:spPr>
        <p:txBody>
          <a:bodyPr/>
          <a:lstStyle/>
          <a:p>
            <a:r>
              <a:rPr lang="hu-HU" altLang="hu-HU" sz="4800" dirty="0">
                <a:solidFill>
                  <a:srgbClr val="FF0000"/>
                </a:solidFill>
                <a:effectLst/>
                <a:latin typeface="Arial" panose="020B0604020202020204" pitchFamily="34" charset="0"/>
                <a:cs typeface="Arial" panose="020B0604020202020204" pitchFamily="34" charset="0"/>
              </a:rPr>
              <a:t>Az iszlám – a szunniták</a:t>
            </a:r>
          </a:p>
        </p:txBody>
      </p:sp>
      <p:sp>
        <p:nvSpPr>
          <p:cNvPr id="420867" name="Rectangle 3"/>
          <p:cNvSpPr>
            <a:spLocks noGrp="1" noChangeArrowheads="1"/>
          </p:cNvSpPr>
          <p:nvPr>
            <p:ph type="body" idx="1"/>
          </p:nvPr>
        </p:nvSpPr>
        <p:spPr>
          <a:xfrm>
            <a:off x="0" y="836712"/>
            <a:ext cx="9144000" cy="5904656"/>
          </a:xfrm>
        </p:spPr>
        <p:txBody>
          <a:bodyPr/>
          <a:lstStyle/>
          <a:p>
            <a:r>
              <a:rPr lang="hu-HU" sz="2400" dirty="0">
                <a:effectLst/>
              </a:rPr>
              <a:t>A szunnita „jól kitaposott utat” jelent, és az iszlám közösségek többségének hagyományos törvényi és társadalmi gyakorlatában kialakult közös megegyezésre utal. </a:t>
            </a:r>
          </a:p>
          <a:p>
            <a:r>
              <a:rPr lang="hu-HU" sz="2400" dirty="0">
                <a:effectLst/>
              </a:rPr>
              <a:t>A világ muzulmánjainak mintegy 85%-a szunnita, ők biztosítják a jelentős hitbeli és vallásgyakorlati egységességet bármilyen központi szervezet nélkül. </a:t>
            </a:r>
          </a:p>
          <a:p>
            <a:r>
              <a:rPr lang="hu-HU" sz="2400" dirty="0">
                <a:effectLst/>
              </a:rPr>
              <a:t>Az alapvető hatalom a Korán útmutatásain alapuló muzulmán törvény, ami nem egyetlen személy értelmezése, hanem képzett jogtudósok egyetértése, akik döntéseiket a hagyomány és az analógia alapján hozzák meg.</a:t>
            </a:r>
          </a:p>
          <a:p>
            <a:pPr>
              <a:lnSpc>
                <a:spcPct val="90000"/>
              </a:lnSpc>
              <a:buFontTx/>
              <a:buChar char="-"/>
            </a:pPr>
            <a:endParaRPr lang="hu-HU" sz="2400" dirty="0">
              <a:effectLst/>
            </a:endParaRPr>
          </a:p>
          <a:p>
            <a:pPr>
              <a:lnSpc>
                <a:spcPct val="90000"/>
              </a:lnSpc>
              <a:buFontTx/>
              <a:buChar char="-"/>
            </a:pPr>
            <a:endParaRPr lang="hu-HU" altLang="hu-HU" sz="2400" b="1" dirty="0">
              <a:cs typeface="Times New Roman" panose="02020603050405020304" pitchFamily="18" charset="0"/>
            </a:endParaRP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4365104"/>
            <a:ext cx="3271926" cy="2492896"/>
          </a:xfrm>
          <a:prstGeom prst="rect">
            <a:avLst/>
          </a:prstGeom>
        </p:spPr>
      </p:pic>
    </p:spTree>
    <p:extLst>
      <p:ext uri="{BB962C8B-B14F-4D97-AF65-F5344CB8AC3E}">
        <p14:creationId xmlns:p14="http://schemas.microsoft.com/office/powerpoint/2010/main" val="1927460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a:xfrm>
            <a:off x="457200" y="0"/>
            <a:ext cx="8229600" cy="908720"/>
          </a:xfrm>
        </p:spPr>
        <p:txBody>
          <a:bodyPr/>
          <a:lstStyle/>
          <a:p>
            <a:r>
              <a:rPr lang="hu-HU" altLang="hu-HU" sz="4800" dirty="0">
                <a:solidFill>
                  <a:srgbClr val="FF0000"/>
                </a:solidFill>
                <a:effectLst/>
                <a:latin typeface="Arial" panose="020B0604020202020204" pitchFamily="34" charset="0"/>
                <a:cs typeface="Arial" panose="020B0604020202020204" pitchFamily="34" charset="0"/>
              </a:rPr>
              <a:t>Az iszlám – a síiták</a:t>
            </a:r>
          </a:p>
        </p:txBody>
      </p:sp>
      <p:sp>
        <p:nvSpPr>
          <p:cNvPr id="420867" name="Rectangle 3"/>
          <p:cNvSpPr>
            <a:spLocks noGrp="1" noChangeArrowheads="1"/>
          </p:cNvSpPr>
          <p:nvPr>
            <p:ph type="body" idx="1"/>
          </p:nvPr>
        </p:nvSpPr>
        <p:spPr>
          <a:xfrm>
            <a:off x="0" y="836712"/>
            <a:ext cx="9144000" cy="5904656"/>
          </a:xfrm>
        </p:spPr>
        <p:txBody>
          <a:bodyPr/>
          <a:lstStyle/>
          <a:p>
            <a:r>
              <a:rPr lang="hu-HU" sz="2400" dirty="0">
                <a:effectLst/>
              </a:rPr>
              <a:t>A síiták abban hisznek, hogy Mohamed után imámok – akiket isteni kiválasztás tett az iszlám irányadó tanítóivá – öröklődő egymásutániságának kellett a híveket vezetniük. Az első Ali, Mohamed unokatestvére volt, utána Ali legidősebb fia, Hasszán, majd Ali második fia, Husszein következett. Még kilenc másik imám folytatta a sort, egészen a tizenkettedikig, aki 869-ben született. Az utolsó kivételével valamennyi titokzatos módon halt meg. A 12. imámról azt mondják, még mindig él, csak láthatatlan. Amikor eljön az idő, újra megjelenik, hogy elhozza a végítéletet a földre.</a:t>
            </a:r>
          </a:p>
          <a:p>
            <a:r>
              <a:rPr lang="hu-HU" sz="2400" dirty="0">
                <a:effectLst/>
              </a:rPr>
              <a:t>A síita vallásgyakorlat Husszeinre, a harmadik imámra helyezi a hangsúlyt, szerintük ő volt mind közül a legérdemesebb és legtragikusabb. 683-ban Husszeint és társait </a:t>
            </a:r>
            <a:r>
              <a:rPr lang="hu-HU" sz="2400" dirty="0" err="1">
                <a:effectLst/>
              </a:rPr>
              <a:t>Yazid</a:t>
            </a:r>
            <a:r>
              <a:rPr lang="hu-HU" sz="2400" dirty="0">
                <a:effectLst/>
              </a:rPr>
              <a:t> kalifa erői megölték egy nagy csatában </a:t>
            </a:r>
            <a:r>
              <a:rPr lang="hu-HU" sz="2400" dirty="0" err="1">
                <a:effectLst/>
              </a:rPr>
              <a:t>Kerbalánál</a:t>
            </a:r>
            <a:r>
              <a:rPr lang="hu-HU" sz="2400" dirty="0">
                <a:effectLst/>
              </a:rPr>
              <a:t>, Irak déli részén. A síiták a fiatal hős halálát olyan eseménnyé tették, ami </a:t>
            </a:r>
            <a:r>
              <a:rPr lang="hu-HU" sz="2400" b="1" u="sng" dirty="0">
                <a:solidFill>
                  <a:srgbClr val="FF0000"/>
                </a:solidFill>
                <a:effectLst/>
              </a:rPr>
              <a:t>örökös megtorlást </a:t>
            </a:r>
            <a:r>
              <a:rPr lang="hu-HU" sz="2400" dirty="0">
                <a:effectLst/>
              </a:rPr>
              <a:t>követel a buzgó gyászolóktól. Husszein síremléke </a:t>
            </a:r>
            <a:r>
              <a:rPr lang="hu-HU" sz="2400" dirty="0" err="1">
                <a:effectLst/>
              </a:rPr>
              <a:t>Kerbalában</a:t>
            </a:r>
            <a:r>
              <a:rPr lang="hu-HU" sz="2400" dirty="0">
                <a:effectLst/>
              </a:rPr>
              <a:t> fontos zarándokhely.</a:t>
            </a:r>
          </a:p>
          <a:p>
            <a:endParaRPr lang="hu-HU" sz="2400" dirty="0">
              <a:effectLst/>
            </a:endParaRPr>
          </a:p>
          <a:p>
            <a:pPr>
              <a:lnSpc>
                <a:spcPct val="90000"/>
              </a:lnSpc>
              <a:buFontTx/>
              <a:buChar char="-"/>
            </a:pPr>
            <a:endParaRPr lang="hu-HU" sz="2400" dirty="0">
              <a:effectLst/>
            </a:endParaRPr>
          </a:p>
          <a:p>
            <a:pPr>
              <a:lnSpc>
                <a:spcPct val="90000"/>
              </a:lnSpc>
              <a:buFontTx/>
              <a:buChar char="-"/>
            </a:pPr>
            <a:endParaRPr lang="hu-HU" altLang="hu-HU" sz="2400" b="1" dirty="0">
              <a:cs typeface="Times New Roman" panose="02020603050405020304" pitchFamily="18" charset="0"/>
            </a:endParaRPr>
          </a:p>
        </p:txBody>
      </p:sp>
    </p:spTree>
    <p:extLst>
      <p:ext uri="{BB962C8B-B14F-4D97-AF65-F5344CB8AC3E}">
        <p14:creationId xmlns:p14="http://schemas.microsoft.com/office/powerpoint/2010/main" val="55147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468313" y="0"/>
            <a:ext cx="8136135" cy="764704"/>
          </a:xfrm>
        </p:spPr>
        <p:txBody>
          <a:bodyPr>
            <a:normAutofit/>
          </a:bodyPr>
          <a:lstStyle/>
          <a:p>
            <a:pPr algn="ctr"/>
            <a:r>
              <a:rPr lang="hu-HU" sz="4400" b="1" dirty="0">
                <a:solidFill>
                  <a:schemeClr val="accent2">
                    <a:lumMod val="75000"/>
                  </a:schemeClr>
                </a:solidFill>
              </a:rPr>
              <a:t>Az iszlám és a teozófia</a:t>
            </a:r>
          </a:p>
        </p:txBody>
      </p:sp>
      <p:sp>
        <p:nvSpPr>
          <p:cNvPr id="476163" name="Rectangle 3"/>
          <p:cNvSpPr>
            <a:spLocks noGrp="1" noChangeArrowheads="1"/>
          </p:cNvSpPr>
          <p:nvPr>
            <p:ph idx="1"/>
          </p:nvPr>
        </p:nvSpPr>
        <p:spPr>
          <a:xfrm>
            <a:off x="143445" y="980728"/>
            <a:ext cx="8857109" cy="4896544"/>
          </a:xfrm>
        </p:spPr>
        <p:txBody>
          <a:bodyPr>
            <a:normAutofit/>
          </a:bodyPr>
          <a:lstStyle/>
          <a:p>
            <a:pPr marL="0" indent="0">
              <a:buNone/>
            </a:pPr>
            <a:r>
              <a:rPr lang="hu-HU" sz="2500" b="1" dirty="0"/>
              <a:t>Miközben a tartalom lehet különböző, talán sok teozófus nyerne azzal, ha spirituális élete olyan szabályos és fegyelmezett volna, mint amilyen az iszlám ideál, hát még ha kiterjesztené azt böjttel vagy más étrendi fegyelemmel is, alkalmanként </a:t>
            </a:r>
            <a:r>
              <a:rPr lang="hu-HU" sz="2500" b="1" dirty="0" err="1"/>
              <a:t>háddzs</a:t>
            </a:r>
            <a:r>
              <a:rPr lang="hu-HU" sz="2500" b="1" dirty="0"/>
              <a:t>-ot végezne a fontos teozófiai központokba és dzsihádot harcolna önmagában a gonosz erők ellen. A síita elképzelés a rejtett tanítókról szintén érdekes, ami azt mutatja, hogy az okkult mesterekkel kapcsolatos teozófiai tanítás gyakran visszatükröződik a világ vallásaiban.</a:t>
            </a:r>
          </a:p>
          <a:p>
            <a:pPr marL="457200" indent="-457200">
              <a:lnSpc>
                <a:spcPct val="90000"/>
              </a:lnSpc>
              <a:buAutoNum type="arabicParenBoth"/>
            </a:pPr>
            <a:endParaRPr lang="hu-HU" sz="2400" dirty="0">
              <a:latin typeface="Times New Roman" pitchFamily="18" charset="0"/>
            </a:endParaRPr>
          </a:p>
        </p:txBody>
      </p:sp>
    </p:spTree>
    <p:extLst>
      <p:ext uri="{BB962C8B-B14F-4D97-AF65-F5344CB8AC3E}">
        <p14:creationId xmlns:p14="http://schemas.microsoft.com/office/powerpoint/2010/main" val="1786308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a:xfrm>
            <a:off x="457200" y="0"/>
            <a:ext cx="8229600" cy="908720"/>
          </a:xfrm>
        </p:spPr>
        <p:txBody>
          <a:bodyPr/>
          <a:lstStyle/>
          <a:p>
            <a:r>
              <a:rPr lang="hu-HU" altLang="hu-HU" sz="4800" dirty="0">
                <a:solidFill>
                  <a:srgbClr val="FF0000"/>
                </a:solidFill>
                <a:effectLst/>
                <a:latin typeface="Arial" panose="020B0604020202020204" pitchFamily="34" charset="0"/>
                <a:cs typeface="Arial" panose="020B0604020202020204" pitchFamily="34" charset="0"/>
              </a:rPr>
              <a:t>Az iszlám – a </a:t>
            </a:r>
            <a:r>
              <a:rPr lang="hu-HU" altLang="hu-HU" sz="4800" dirty="0" err="1">
                <a:solidFill>
                  <a:srgbClr val="FF0000"/>
                </a:solidFill>
                <a:effectLst/>
                <a:latin typeface="Arial" panose="020B0604020202020204" pitchFamily="34" charset="0"/>
                <a:cs typeface="Arial" panose="020B0604020202020204" pitchFamily="34" charset="0"/>
              </a:rPr>
              <a:t>szufizmus</a:t>
            </a:r>
            <a:endParaRPr lang="hu-HU" altLang="hu-HU" sz="4800" dirty="0">
              <a:solidFill>
                <a:srgbClr val="FF0000"/>
              </a:solidFill>
              <a:effectLst/>
              <a:latin typeface="Arial" panose="020B0604020202020204" pitchFamily="34" charset="0"/>
              <a:cs typeface="Arial" panose="020B0604020202020204" pitchFamily="34" charset="0"/>
            </a:endParaRPr>
          </a:p>
        </p:txBody>
      </p:sp>
      <p:sp>
        <p:nvSpPr>
          <p:cNvPr id="420867" name="Rectangle 3"/>
          <p:cNvSpPr>
            <a:spLocks noGrp="1" noChangeArrowheads="1"/>
          </p:cNvSpPr>
          <p:nvPr>
            <p:ph type="body" idx="1"/>
          </p:nvPr>
        </p:nvSpPr>
        <p:spPr>
          <a:xfrm>
            <a:off x="3059832" y="764704"/>
            <a:ext cx="5940152" cy="5904656"/>
          </a:xfrm>
        </p:spPr>
        <p:txBody>
          <a:bodyPr/>
          <a:lstStyle/>
          <a:p>
            <a:r>
              <a:rPr lang="hu-HU" sz="2400" dirty="0">
                <a:effectLst/>
              </a:rPr>
              <a:t>Nem csak arra törekednek, hogy Isten külső </a:t>
            </a:r>
            <a:r>
              <a:rPr lang="hu-HU" sz="2400" dirty="0" err="1">
                <a:effectLst/>
              </a:rPr>
              <a:t>parancsolatait</a:t>
            </a:r>
            <a:r>
              <a:rPr lang="hu-HU" sz="2400" dirty="0">
                <a:effectLst/>
              </a:rPr>
              <a:t> kövessék, hanem hogy bensőségesen is megismerjék, sőt, hogy elmerüljenek extatikus szeretetben lényének mélységeiben.</a:t>
            </a:r>
          </a:p>
          <a:p>
            <a:r>
              <a:rPr lang="hu-HU" sz="2400" dirty="0">
                <a:effectLst/>
              </a:rPr>
              <a:t>Misztikus keresésükhöz hozzátartozik a spirituális mesterek követése, példabeszédek és bölcs mesék, spirituális társaságok, meditációs iskolák és az extázis elérésére szolgáló technikák a zenén, a kántáláson és táncon keresztül.</a:t>
            </a:r>
          </a:p>
          <a:p>
            <a:r>
              <a:rPr lang="hu-HU" sz="2400" dirty="0">
                <a:effectLst/>
              </a:rPr>
              <a:t>A </a:t>
            </a:r>
            <a:r>
              <a:rPr lang="hu-HU" sz="2400" dirty="0" err="1">
                <a:effectLst/>
              </a:rPr>
              <a:t>szufik</a:t>
            </a:r>
            <a:r>
              <a:rPr lang="hu-HU" sz="2400" dirty="0">
                <a:effectLst/>
              </a:rPr>
              <a:t> legfontosabb meggyőződése az ember személyes kapcsolata a hittel és az Isten iránti szeretet, ez a szeretet-érzés a jutalom Istentől. </a:t>
            </a:r>
            <a:endParaRPr lang="hu-HU" altLang="hu-HU" sz="2400" b="1" dirty="0">
              <a:cs typeface="Times New Roman" panose="02020603050405020304" pitchFamily="18" charset="0"/>
            </a:endParaRPr>
          </a:p>
        </p:txBody>
      </p:sp>
      <p:pic>
        <p:nvPicPr>
          <p:cNvPr id="3" name="Kép 2" descr="A képen szöveg, könyv, régi látható&#10;&#10;Automatikusan generált leírás">
            <a:extLst>
              <a:ext uri="{FF2B5EF4-FFF2-40B4-BE49-F238E27FC236}">
                <a16:creationId xmlns:a16="http://schemas.microsoft.com/office/drawing/2014/main" id="{B5FD4F55-9F34-426E-B8AE-68DE7887A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 y="912439"/>
            <a:ext cx="2873301" cy="4530975"/>
          </a:xfrm>
          <a:prstGeom prst="rect">
            <a:avLst/>
          </a:prstGeom>
        </p:spPr>
      </p:pic>
    </p:spTree>
    <p:extLst>
      <p:ext uri="{BB962C8B-B14F-4D97-AF65-F5344CB8AC3E}">
        <p14:creationId xmlns:p14="http://schemas.microsoft.com/office/powerpoint/2010/main" val="3419706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a:xfrm>
            <a:off x="457200" y="0"/>
            <a:ext cx="8229600" cy="908720"/>
          </a:xfrm>
        </p:spPr>
        <p:txBody>
          <a:bodyPr/>
          <a:lstStyle/>
          <a:p>
            <a:r>
              <a:rPr lang="hu-HU" altLang="hu-HU" sz="4800" dirty="0">
                <a:solidFill>
                  <a:srgbClr val="FF0000"/>
                </a:solidFill>
                <a:effectLst/>
                <a:latin typeface="Arial" panose="020B0604020202020204" pitchFamily="34" charset="0"/>
                <a:cs typeface="Arial" panose="020B0604020202020204" pitchFamily="34" charset="0"/>
              </a:rPr>
              <a:t>Néhány </a:t>
            </a:r>
            <a:r>
              <a:rPr lang="hu-HU" altLang="hu-HU" sz="4800" dirty="0" err="1">
                <a:solidFill>
                  <a:srgbClr val="FF0000"/>
                </a:solidFill>
                <a:effectLst/>
                <a:latin typeface="Arial" panose="020B0604020202020204" pitchFamily="34" charset="0"/>
                <a:cs typeface="Arial" panose="020B0604020202020204" pitchFamily="34" charset="0"/>
              </a:rPr>
              <a:t>szufi</a:t>
            </a:r>
            <a:r>
              <a:rPr lang="hu-HU" altLang="hu-HU" sz="4800" dirty="0">
                <a:solidFill>
                  <a:srgbClr val="FF0000"/>
                </a:solidFill>
                <a:effectLst/>
                <a:latin typeface="Arial" panose="020B0604020202020204" pitchFamily="34" charset="0"/>
                <a:cs typeface="Arial" panose="020B0604020202020204" pitchFamily="34" charset="0"/>
              </a:rPr>
              <a:t> mondás</a:t>
            </a:r>
          </a:p>
        </p:txBody>
      </p:sp>
      <p:sp>
        <p:nvSpPr>
          <p:cNvPr id="420867" name="Rectangle 3"/>
          <p:cNvSpPr>
            <a:spLocks noGrp="1" noChangeArrowheads="1"/>
          </p:cNvSpPr>
          <p:nvPr>
            <p:ph type="body" idx="1"/>
          </p:nvPr>
        </p:nvSpPr>
        <p:spPr>
          <a:xfrm>
            <a:off x="3004854" y="908720"/>
            <a:ext cx="5940152" cy="5904656"/>
          </a:xfrm>
        </p:spPr>
        <p:txBody>
          <a:bodyPr/>
          <a:lstStyle/>
          <a:p>
            <a:r>
              <a:rPr lang="hu-HU" sz="2400" dirty="0">
                <a:effectLst/>
              </a:rPr>
              <a:t>Egy szamár szent könyvekkel megpakolva még mindig csak egy szamár.</a:t>
            </a:r>
          </a:p>
          <a:p>
            <a:r>
              <a:rPr lang="hu-HU" sz="2400" dirty="0"/>
              <a:t>Ha valaki megjegyzi</a:t>
            </a:r>
            <a:r>
              <a:rPr lang="en-US" sz="2400" dirty="0"/>
              <a:t>: </a:t>
            </a:r>
            <a:r>
              <a:rPr lang="hu-HU" sz="2400" dirty="0"/>
              <a:t>„Milyen nagyszerű ember vagy</a:t>
            </a:r>
            <a:r>
              <a:rPr lang="en-US" sz="2400" dirty="0"/>
              <a:t>!</a:t>
            </a:r>
            <a:r>
              <a:rPr lang="hu-HU" sz="2400" dirty="0"/>
              <a:t>”</a:t>
            </a:r>
            <a:r>
              <a:rPr lang="en-US" sz="2400" dirty="0"/>
              <a:t> </a:t>
            </a:r>
            <a:r>
              <a:rPr lang="hu-HU" sz="2400" dirty="0"/>
              <a:t>és ez boldogabbá tesz, mintha ezt mondaná: „Milyen rossz ember vagy</a:t>
            </a:r>
            <a:r>
              <a:rPr lang="en-US" sz="2400" dirty="0"/>
              <a:t>!</a:t>
            </a:r>
            <a:r>
              <a:rPr lang="hu-HU" sz="2400" dirty="0"/>
              <a:t>”, akkor tudd, hogy még egy rossz ember vagy.</a:t>
            </a:r>
          </a:p>
          <a:p>
            <a:r>
              <a:rPr lang="hu-HU" sz="2400" dirty="0"/>
              <a:t>Boldogok azok, akik magukban találnak hibát ahelyett, hogy másokban találnának hibát.</a:t>
            </a:r>
          </a:p>
          <a:p>
            <a:r>
              <a:rPr lang="hu-HU" sz="2400" dirty="0"/>
              <a:t>Bármit is észlelünk a körülöttünk levő világban, az csak visszatükrözi azt, amik vagyunk, és amivel a legjobban törődünk</a:t>
            </a:r>
            <a:r>
              <a:rPr lang="en-US" sz="2400" dirty="0"/>
              <a:t>, </a:t>
            </a:r>
            <a:r>
              <a:rPr lang="hu-HU" sz="2400" dirty="0"/>
              <a:t>ahogyan az ősi közmondás tartja: „Amikor egy tolvaj meglát egy szentet, csupán a zsebeit látja</a:t>
            </a:r>
            <a:r>
              <a:rPr lang="en-US" sz="2400" dirty="0"/>
              <a:t>.</a:t>
            </a:r>
            <a:r>
              <a:rPr lang="hu-HU" sz="2400" dirty="0"/>
              <a:t>”</a:t>
            </a:r>
            <a:r>
              <a:rPr lang="en-US" sz="2400" dirty="0"/>
              <a:t> </a:t>
            </a:r>
            <a:endParaRPr lang="hu-HU" altLang="hu-HU" sz="2400" b="1" dirty="0">
              <a:cs typeface="Times New Roman" panose="02020603050405020304" pitchFamily="18" charset="0"/>
            </a:endParaRPr>
          </a:p>
        </p:txBody>
      </p:sp>
      <p:pic>
        <p:nvPicPr>
          <p:cNvPr id="4" name="Kép 3" descr="A képen beltéri, fénykép, bútor, fal látható&#10;&#10;Automatikusan generált leírás">
            <a:extLst>
              <a:ext uri="{FF2B5EF4-FFF2-40B4-BE49-F238E27FC236}">
                <a16:creationId xmlns:a16="http://schemas.microsoft.com/office/drawing/2014/main" id="{83B1EC21-F286-4CAE-B7CC-EA0F503DD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2" y="1299355"/>
            <a:ext cx="2979770" cy="4835354"/>
          </a:xfrm>
          <a:prstGeom prst="rect">
            <a:avLst/>
          </a:prstGeom>
        </p:spPr>
      </p:pic>
    </p:spTree>
    <p:extLst>
      <p:ext uri="{BB962C8B-B14F-4D97-AF65-F5344CB8AC3E}">
        <p14:creationId xmlns:p14="http://schemas.microsoft.com/office/powerpoint/2010/main" val="307067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107504" y="188641"/>
            <a:ext cx="8928993" cy="1008112"/>
          </a:xfrm>
        </p:spPr>
        <p:txBody>
          <a:bodyPr/>
          <a:lstStyle/>
          <a:p>
            <a:r>
              <a:rPr lang="hu-HU" altLang="hu-HU" sz="4600" b="1" dirty="0"/>
              <a:t>A TEOZÓFIA ÉS AZ ISZLÁM</a:t>
            </a:r>
          </a:p>
        </p:txBody>
      </p:sp>
      <p:pic>
        <p:nvPicPr>
          <p:cNvPr id="4" name="Kép 3">
            <a:extLst>
              <a:ext uri="{FF2B5EF4-FFF2-40B4-BE49-F238E27FC236}">
                <a16:creationId xmlns:a16="http://schemas.microsoft.com/office/drawing/2014/main" id="{EEADBEC3-CD48-47D1-A165-5685F5A5D994}"/>
              </a:ext>
            </a:extLst>
          </p:cNvPr>
          <p:cNvPicPr>
            <a:picLocks noChangeAspect="1"/>
          </p:cNvPicPr>
          <p:nvPr/>
        </p:nvPicPr>
        <p:blipFill>
          <a:blip r:embed="rId2"/>
          <a:stretch>
            <a:fillRect/>
          </a:stretch>
        </p:blipFill>
        <p:spPr>
          <a:xfrm>
            <a:off x="107504" y="1340767"/>
            <a:ext cx="9069942" cy="53285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0" y="0"/>
            <a:ext cx="9000553" cy="764704"/>
          </a:xfrm>
        </p:spPr>
        <p:txBody>
          <a:bodyPr>
            <a:normAutofit fontScale="90000"/>
          </a:bodyPr>
          <a:lstStyle/>
          <a:p>
            <a:pPr algn="ctr"/>
            <a:r>
              <a:rPr lang="hu-HU" sz="4400" b="1" dirty="0">
                <a:solidFill>
                  <a:schemeClr val="accent2">
                    <a:lumMod val="75000"/>
                  </a:schemeClr>
                </a:solidFill>
                <a:effectLst>
                  <a:outerShdw blurRad="38100" dist="38100" dir="2700000" algn="tl">
                    <a:srgbClr val="000000">
                      <a:alpha val="43137"/>
                    </a:srgbClr>
                  </a:outerShdw>
                </a:effectLst>
              </a:rPr>
              <a:t>Az iszlám miszticizmus és a teozófia</a:t>
            </a:r>
          </a:p>
        </p:txBody>
      </p:sp>
      <p:sp>
        <p:nvSpPr>
          <p:cNvPr id="476163" name="Rectangle 3"/>
          <p:cNvSpPr>
            <a:spLocks noGrp="1" noChangeArrowheads="1"/>
          </p:cNvSpPr>
          <p:nvPr>
            <p:ph idx="1"/>
          </p:nvPr>
        </p:nvSpPr>
        <p:spPr>
          <a:xfrm>
            <a:off x="143445" y="980728"/>
            <a:ext cx="8857109" cy="4896544"/>
          </a:xfrm>
        </p:spPr>
        <p:txBody>
          <a:bodyPr>
            <a:normAutofit/>
          </a:bodyPr>
          <a:lstStyle/>
          <a:p>
            <a:pPr marL="0" indent="0">
              <a:buNone/>
            </a:pPr>
            <a:r>
              <a:rPr lang="hu-HU" sz="2500" b="1" dirty="0"/>
              <a:t>Az iszlám miszticizmus és a teozófia kapcsolata nyilvánvaló. Nemcsak abban az általános elképzelésben osztoznak, hogy a tudat bizonyos tapasztalásai vagy állapotai természetszerűen kapcsolatot teremtenek a magasabb létezéssel, hanem egy ismerős jellegzetes mintában is: a titkos testvériségekben, a misztikus beavatásokban és a szellemi világot irányító </a:t>
            </a:r>
            <a:r>
              <a:rPr lang="hu-HU" sz="2500" b="1" dirty="0" err="1"/>
              <a:t>adeptusok</a:t>
            </a:r>
            <a:r>
              <a:rPr lang="hu-HU" sz="2500" b="1" dirty="0"/>
              <a:t> láthatatlan hierarchiájában is.</a:t>
            </a:r>
            <a:endParaRPr lang="hu-HU" sz="2500" b="1" dirty="0">
              <a:latin typeface="Times New Roman" pitchFamily="18" charset="0"/>
            </a:endParaRPr>
          </a:p>
        </p:txBody>
      </p:sp>
    </p:spTree>
    <p:extLst>
      <p:ext uri="{BB962C8B-B14F-4D97-AF65-F5344CB8AC3E}">
        <p14:creationId xmlns:p14="http://schemas.microsoft.com/office/powerpoint/2010/main" val="4139075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051132" cy="1268760"/>
          </a:xfrm>
        </p:spPr>
        <p:txBody>
          <a:bodyPr>
            <a:normAutofit fontScale="90000"/>
          </a:bodyPr>
          <a:lstStyle/>
          <a:p>
            <a:pPr algn="ctr"/>
            <a:r>
              <a:rPr lang="hu-HU" sz="4400" b="1" dirty="0">
                <a:latin typeface="Calibri" panose="020F0502020204030204" pitchFamily="34" charset="0"/>
              </a:rPr>
              <a:t>Szeretettel várjuk a teozófiai Társulatba!</a:t>
            </a:r>
          </a:p>
        </p:txBody>
      </p:sp>
      <p:sp>
        <p:nvSpPr>
          <p:cNvPr id="8" name="Szövegdoboz 7"/>
          <p:cNvSpPr txBox="1"/>
          <p:nvPr/>
        </p:nvSpPr>
        <p:spPr>
          <a:xfrm>
            <a:off x="1763688" y="6009290"/>
            <a:ext cx="5544616" cy="1038746"/>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Szabari János 0630/9254-936</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info@teozofia.hu</a:t>
            </a:r>
            <a:r>
              <a:rPr kumimoji="0" lang="hu-HU"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hu-HU" sz="24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ww</a:t>
            </a:r>
            <a:r>
              <a:rPr kumimoji="0" lang="hu-HU"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w.teozofia.hu</a:t>
            </a:r>
            <a:endParaRPr kumimoji="0" lang="hu-HU"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hu-HU" sz="135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 name="Tartalom helye 4" descr="A képen épület, személy, kültéri, személyek látható&#10;&#10;Ez egy automatikusan létrehozott leírás.">
            <a:extLst>
              <a:ext uri="{FF2B5EF4-FFF2-40B4-BE49-F238E27FC236}">
                <a16:creationId xmlns:a16="http://schemas.microsoft.com/office/drawing/2014/main" id="{31F5C0BA-7A5B-4462-9344-8CEC40897D7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3528" y="1124744"/>
            <a:ext cx="8448938" cy="4752528"/>
          </a:xfrm>
        </p:spPr>
      </p:pic>
    </p:spTree>
    <p:extLst>
      <p:ext uri="{BB962C8B-B14F-4D97-AF65-F5344CB8AC3E}">
        <p14:creationId xmlns:p14="http://schemas.microsoft.com/office/powerpoint/2010/main" val="266745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381000" y="381000"/>
            <a:ext cx="8001000" cy="671513"/>
          </a:xfrm>
        </p:spPr>
        <p:txBody>
          <a:bodyPr/>
          <a:lstStyle/>
          <a:p>
            <a:pPr algn="ctr"/>
            <a:r>
              <a:rPr lang="hu-HU" altLang="hu-HU" b="1" dirty="0">
                <a:solidFill>
                  <a:srgbClr val="FFFF00"/>
                </a:solidFill>
              </a:rPr>
              <a:t>Vallások elterjedése</a:t>
            </a:r>
          </a:p>
        </p:txBody>
      </p:sp>
      <p:sp>
        <p:nvSpPr>
          <p:cNvPr id="348163" name="Rectangle 3"/>
          <p:cNvSpPr>
            <a:spLocks noGrp="1" noChangeArrowheads="1"/>
          </p:cNvSpPr>
          <p:nvPr>
            <p:ph type="body" idx="1"/>
          </p:nvPr>
        </p:nvSpPr>
        <p:spPr>
          <a:xfrm>
            <a:off x="395536" y="1268760"/>
            <a:ext cx="8496300" cy="5157192"/>
          </a:xfrm>
        </p:spPr>
        <p:txBody>
          <a:bodyPr/>
          <a:lstStyle/>
          <a:p>
            <a:pPr>
              <a:lnSpc>
                <a:spcPct val="90000"/>
              </a:lnSpc>
              <a:buFontTx/>
              <a:buChar char="-"/>
            </a:pPr>
            <a:endParaRPr lang="hu-HU" altLang="hu-HU" sz="2000" dirty="0">
              <a:latin typeface="Arial Unicode MS" pitchFamily="34" charset="-128"/>
            </a:endParaRPr>
          </a:p>
          <a:p>
            <a:pPr>
              <a:lnSpc>
                <a:spcPct val="90000"/>
              </a:lnSpc>
              <a:buFontTx/>
              <a:buChar char="-"/>
            </a:pPr>
            <a:endParaRPr lang="hu-HU" altLang="hu-HU" sz="2000" dirty="0">
              <a:latin typeface="Arial Unicode MS" pitchFamily="34" charset="-128"/>
            </a:endParaRP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2" y="1196752"/>
            <a:ext cx="9133668" cy="48965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116632"/>
            <a:ext cx="8688288" cy="792088"/>
          </a:xfrm>
        </p:spPr>
        <p:txBody>
          <a:bodyPr/>
          <a:lstStyle/>
          <a:p>
            <a:pPr algn="ctr"/>
            <a:r>
              <a:rPr lang="hu-HU" dirty="0">
                <a:latin typeface="+mn-lt"/>
              </a:rPr>
              <a:t>Az iszlám</a:t>
            </a:r>
          </a:p>
        </p:txBody>
      </p:sp>
      <p:sp>
        <p:nvSpPr>
          <p:cNvPr id="3" name="Tartalom helye 2"/>
          <p:cNvSpPr>
            <a:spLocks noGrp="1"/>
          </p:cNvSpPr>
          <p:nvPr>
            <p:ph idx="1"/>
          </p:nvPr>
        </p:nvSpPr>
        <p:spPr>
          <a:xfrm>
            <a:off x="0" y="3797865"/>
            <a:ext cx="9007648" cy="2833112"/>
          </a:xfrm>
        </p:spPr>
        <p:txBody>
          <a:bodyPr/>
          <a:lstStyle/>
          <a:p>
            <a:pPr marL="2873375" indent="0">
              <a:buNone/>
            </a:pPr>
            <a:r>
              <a:rPr lang="hu-HU" sz="1600" i="1" dirty="0">
                <a:solidFill>
                  <a:srgbClr val="FFFF00"/>
                </a:solidFill>
              </a:rPr>
              <a:t>Isten (Allah) a legnagyobb! Isten a legnagyobb!</a:t>
            </a:r>
            <a:endParaRPr lang="hu-HU" sz="1600" dirty="0">
              <a:solidFill>
                <a:srgbClr val="FFFF00"/>
              </a:solidFill>
            </a:endParaRPr>
          </a:p>
          <a:p>
            <a:pPr marL="2873375" indent="0">
              <a:buNone/>
            </a:pPr>
            <a:r>
              <a:rPr lang="hu-HU" sz="1600" i="1" dirty="0">
                <a:solidFill>
                  <a:srgbClr val="FFFF00"/>
                </a:solidFill>
              </a:rPr>
              <a:t>Nincs más isten Allahon kívül,</a:t>
            </a:r>
            <a:endParaRPr lang="hu-HU" sz="1600" dirty="0">
              <a:solidFill>
                <a:srgbClr val="FFFF00"/>
              </a:solidFill>
            </a:endParaRPr>
          </a:p>
          <a:p>
            <a:pPr marL="2873375" indent="0">
              <a:buNone/>
            </a:pPr>
            <a:r>
              <a:rPr lang="hu-HU" sz="1600" i="1" dirty="0">
                <a:solidFill>
                  <a:srgbClr val="FFFF00"/>
                </a:solidFill>
              </a:rPr>
              <a:t>És Mohamed az ő prófétája!</a:t>
            </a:r>
            <a:endParaRPr lang="hu-HU" sz="1600" dirty="0">
              <a:solidFill>
                <a:srgbClr val="FFFF00"/>
              </a:solidFill>
            </a:endParaRPr>
          </a:p>
          <a:p>
            <a:pPr marL="2873375" indent="0">
              <a:buNone/>
            </a:pPr>
            <a:r>
              <a:rPr lang="hu-HU" sz="1600" i="1" dirty="0">
                <a:solidFill>
                  <a:srgbClr val="FFFF00"/>
                </a:solidFill>
              </a:rPr>
              <a:t>Gyertek imádkozni! Gyertek imádkozni!</a:t>
            </a:r>
            <a:endParaRPr lang="hu-HU" sz="1600" dirty="0">
              <a:solidFill>
                <a:srgbClr val="FFFF00"/>
              </a:solidFill>
            </a:endParaRPr>
          </a:p>
          <a:p>
            <a:pPr marL="2873375" indent="0">
              <a:buNone/>
            </a:pPr>
            <a:r>
              <a:rPr lang="hu-HU" sz="1600" i="1" dirty="0">
                <a:solidFill>
                  <a:srgbClr val="FFFF00"/>
                </a:solidFill>
              </a:rPr>
              <a:t>Gyülekezzetek össze! Gyülekezzetek össze!</a:t>
            </a:r>
            <a:endParaRPr lang="hu-HU" sz="1600" dirty="0">
              <a:solidFill>
                <a:srgbClr val="FFFF00"/>
              </a:solidFill>
            </a:endParaRPr>
          </a:p>
          <a:p>
            <a:pPr marL="2873375" indent="0">
              <a:buNone/>
            </a:pPr>
            <a:r>
              <a:rPr lang="hu-HU" sz="1600" dirty="0">
                <a:solidFill>
                  <a:srgbClr val="FFFF00"/>
                </a:solidFill>
              </a:rPr>
              <a:t>(Hajnalban még hozzáteszi:</a:t>
            </a:r>
          </a:p>
          <a:p>
            <a:pPr marL="2873375" indent="0">
              <a:buNone/>
            </a:pPr>
            <a:r>
              <a:rPr lang="hu-HU" sz="1600" i="1" dirty="0">
                <a:solidFill>
                  <a:srgbClr val="FFFF00"/>
                </a:solidFill>
              </a:rPr>
              <a:t>Az imádkozás jobb, mint az alvás!</a:t>
            </a:r>
            <a:endParaRPr lang="hu-HU" sz="1600" dirty="0">
              <a:solidFill>
                <a:srgbClr val="FFFF00"/>
              </a:solidFill>
            </a:endParaRPr>
          </a:p>
          <a:p>
            <a:pPr marL="2873375" indent="0">
              <a:buNone/>
            </a:pPr>
            <a:r>
              <a:rPr lang="hu-HU" sz="1600" i="1" dirty="0">
                <a:solidFill>
                  <a:srgbClr val="FFFF00"/>
                </a:solidFill>
              </a:rPr>
              <a:t>Az imádkozás jobb, mint az alvás!)</a:t>
            </a:r>
            <a:endParaRPr lang="hu-HU" sz="1600" dirty="0">
              <a:solidFill>
                <a:srgbClr val="FFFF00"/>
              </a:solidFill>
            </a:endParaRPr>
          </a:p>
          <a:p>
            <a:pPr marL="2873375" indent="0">
              <a:buNone/>
            </a:pPr>
            <a:r>
              <a:rPr lang="hu-HU" sz="1600" i="1" dirty="0">
                <a:solidFill>
                  <a:srgbClr val="FFFF00"/>
                </a:solidFill>
              </a:rPr>
              <a:t>Isten a legnagyobb! Isten a legnagyobb!</a:t>
            </a:r>
            <a:endParaRPr lang="hu-HU" sz="1600" dirty="0">
              <a:solidFill>
                <a:srgbClr val="FFFF00"/>
              </a:solidFill>
            </a:endParaRPr>
          </a:p>
          <a:p>
            <a:pPr marL="2873375" indent="0">
              <a:buNone/>
            </a:pPr>
            <a:r>
              <a:rPr lang="hu-HU" sz="1600" i="1" dirty="0">
                <a:solidFill>
                  <a:srgbClr val="FFFF00"/>
                </a:solidFill>
              </a:rPr>
              <a:t>Nincs más isten Allahon kívül!</a:t>
            </a:r>
            <a:endParaRPr lang="hu-HU" sz="1600" dirty="0">
              <a:solidFill>
                <a:srgbClr val="FFFF00"/>
              </a:solidFill>
            </a:endParaRPr>
          </a:p>
          <a:p>
            <a:endParaRPr lang="hu-HU"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5" y="692697"/>
            <a:ext cx="4304034" cy="3105168"/>
          </a:xfrm>
          <a:prstGeom prst="rect">
            <a:avLst/>
          </a:prstGeom>
        </p:spPr>
      </p:pic>
      <p:sp>
        <p:nvSpPr>
          <p:cNvPr id="6" name="Szövegdoboz 5"/>
          <p:cNvSpPr txBox="1"/>
          <p:nvPr/>
        </p:nvSpPr>
        <p:spPr>
          <a:xfrm>
            <a:off x="4427984" y="692696"/>
            <a:ext cx="4608512" cy="2893100"/>
          </a:xfrm>
          <a:prstGeom prst="rect">
            <a:avLst/>
          </a:prstGeom>
          <a:noFill/>
        </p:spPr>
        <p:txBody>
          <a:bodyPr wrap="square" rtlCol="0">
            <a:spAutoFit/>
          </a:bodyPr>
          <a:lstStyle/>
          <a:p>
            <a:r>
              <a:rPr lang="hu-HU" sz="2800" dirty="0"/>
              <a:t>Iszlám = engedelmesség</a:t>
            </a:r>
          </a:p>
          <a:p>
            <a:r>
              <a:rPr lang="hu-HU" sz="2800" dirty="0"/>
              <a:t>Az iszlám központjában az Allah vagy Isten akaratának való teljes és tökéletes engedelmeskedés gondolata áll. A müezzin naponta ötször ezt kiáltja ki:</a:t>
            </a:r>
          </a:p>
        </p:txBody>
      </p:sp>
    </p:spTree>
    <p:extLst>
      <p:ext uri="{BB962C8B-B14F-4D97-AF65-F5344CB8AC3E}">
        <p14:creationId xmlns:p14="http://schemas.microsoft.com/office/powerpoint/2010/main" val="420975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116632"/>
            <a:ext cx="8688288" cy="792088"/>
          </a:xfrm>
        </p:spPr>
        <p:txBody>
          <a:bodyPr/>
          <a:lstStyle/>
          <a:p>
            <a:pPr algn="ctr"/>
            <a:r>
              <a:rPr lang="hu-HU" dirty="0">
                <a:latin typeface="+mn-lt"/>
              </a:rPr>
              <a:t>Az iszlám - Mohamed</a:t>
            </a:r>
          </a:p>
        </p:txBody>
      </p:sp>
      <p:sp>
        <p:nvSpPr>
          <p:cNvPr id="3" name="Tartalom helye 2"/>
          <p:cNvSpPr>
            <a:spLocks noGrp="1"/>
          </p:cNvSpPr>
          <p:nvPr>
            <p:ph idx="1"/>
          </p:nvPr>
        </p:nvSpPr>
        <p:spPr>
          <a:xfrm>
            <a:off x="-3246" y="3954464"/>
            <a:ext cx="9007648" cy="2833112"/>
          </a:xfrm>
        </p:spPr>
        <p:txBody>
          <a:bodyPr/>
          <a:lstStyle/>
          <a:p>
            <a:pPr marL="0" indent="0">
              <a:spcBef>
                <a:spcPts val="0"/>
              </a:spcBef>
              <a:buNone/>
            </a:pPr>
            <a:r>
              <a:rPr lang="hu-HU" sz="2000" dirty="0"/>
              <a:t>Ezek a szavak elsősorban Isten egységéről szóltak, arról, hogy csak egyetlen isten létezik, a „Világ Uralkodója”, hogy Isten gyűlöli a bálványimádást, és ítélet tart a földön a tűz és az aggódás napján, és hogy az Isten az egész emberiséget arra szólítja, fogadja el, hogy engedelmeskedik neki.</a:t>
            </a:r>
          </a:p>
          <a:p>
            <a:pPr marL="0" indent="0">
              <a:spcBef>
                <a:spcPts val="0"/>
              </a:spcBef>
              <a:buNone/>
            </a:pPr>
            <a:r>
              <a:rPr lang="hu-HU" sz="2000" dirty="0"/>
              <a:t>611-622: a mekkaiak nem fogadják el a tanítást</a:t>
            </a:r>
          </a:p>
          <a:p>
            <a:pPr marL="0" indent="0">
              <a:spcBef>
                <a:spcPts val="0"/>
              </a:spcBef>
              <a:buNone/>
            </a:pPr>
            <a:r>
              <a:rPr lang="hu-HU" sz="2000" dirty="0"/>
              <a:t>622-ben Medinába megy tanítani (</a:t>
            </a:r>
            <a:r>
              <a:rPr lang="hu-HU" sz="2000" dirty="0" err="1"/>
              <a:t>hedzsra</a:t>
            </a:r>
            <a:r>
              <a:rPr lang="hu-HU" sz="2000" dirty="0"/>
              <a:t>), ez a muzulmán időszámítás kezdete,</a:t>
            </a:r>
          </a:p>
          <a:p>
            <a:pPr marL="0" indent="0">
              <a:spcBef>
                <a:spcPts val="0"/>
              </a:spcBef>
              <a:buNone/>
            </a:pPr>
            <a:r>
              <a:rPr lang="hu-HU" sz="2000" dirty="0"/>
              <a:t>Egész Arábiát irányítása alá vonta, vallási, politikai, katonai vezető. A kinyilatkoztatások 632-es haláláig folytatódnak.</a:t>
            </a:r>
          </a:p>
        </p:txBody>
      </p:sp>
      <p:sp>
        <p:nvSpPr>
          <p:cNvPr id="6" name="Szövegdoboz 5"/>
          <p:cNvSpPr txBox="1"/>
          <p:nvPr/>
        </p:nvSpPr>
        <p:spPr>
          <a:xfrm>
            <a:off x="4185092" y="673566"/>
            <a:ext cx="4824536" cy="3280898"/>
          </a:xfrm>
          <a:prstGeom prst="rect">
            <a:avLst/>
          </a:prstGeom>
          <a:noFill/>
        </p:spPr>
        <p:txBody>
          <a:bodyPr wrap="square" rtlCol="0">
            <a:spAutoFit/>
          </a:bodyPr>
          <a:lstStyle/>
          <a:p>
            <a:r>
              <a:rPr lang="hu-HU" sz="2800" dirty="0"/>
              <a:t>570-ben született Mekkában, kereskedő családban. Először tevehajcsár, 25 évesen feleségül vesz egy gazdag, sokkal idősebb özvegyet, akitől lánya születik.</a:t>
            </a:r>
          </a:p>
          <a:p>
            <a:r>
              <a:rPr lang="hu-HU" sz="2800" dirty="0"/>
              <a:t>40 évesen a hegyekbe vonul meditálni. 611-ben Gábriel jelenése, emlékszik a szavaira.</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6" y="673566"/>
            <a:ext cx="4123081" cy="3103764"/>
          </a:xfrm>
          <a:prstGeom prst="rect">
            <a:avLst/>
          </a:prstGeom>
        </p:spPr>
      </p:pic>
    </p:spTree>
    <p:extLst>
      <p:ext uri="{BB962C8B-B14F-4D97-AF65-F5344CB8AC3E}">
        <p14:creationId xmlns:p14="http://schemas.microsoft.com/office/powerpoint/2010/main" val="361675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116632"/>
            <a:ext cx="8688288" cy="792088"/>
          </a:xfrm>
        </p:spPr>
        <p:txBody>
          <a:bodyPr/>
          <a:lstStyle/>
          <a:p>
            <a:pPr algn="ctr"/>
            <a:r>
              <a:rPr lang="hu-HU" dirty="0">
                <a:latin typeface="+mn-lt"/>
              </a:rPr>
              <a:t>Az iszlám – a Korán</a:t>
            </a:r>
          </a:p>
        </p:txBody>
      </p:sp>
      <p:sp>
        <p:nvSpPr>
          <p:cNvPr id="3" name="Tartalom helye 2"/>
          <p:cNvSpPr>
            <a:spLocks noGrp="1"/>
          </p:cNvSpPr>
          <p:nvPr>
            <p:ph idx="1"/>
          </p:nvPr>
        </p:nvSpPr>
        <p:spPr>
          <a:xfrm>
            <a:off x="1980" y="3309230"/>
            <a:ext cx="9007648" cy="3432137"/>
          </a:xfrm>
        </p:spPr>
        <p:txBody>
          <a:bodyPr/>
          <a:lstStyle/>
          <a:p>
            <a:r>
              <a:rPr lang="hu-HU" sz="2000" dirty="0"/>
              <a:t>A Korán szándéka egyetlen alapigazság lefektetése, ezért állandóan ismételgeti önmagát, hogy ezt az egyszerű igazságot sulykolja. Olyan, mintha egy festmény kiállításon lennénk, ahol az összes festmény témája ugyanaz.</a:t>
            </a:r>
          </a:p>
          <a:p>
            <a:r>
              <a:rPr lang="hu-HU" sz="2000" dirty="0"/>
              <a:t>A muzulmánok hisznek abban, hogy az iszlám a végleges vallás, a tökéletes vallás. Ez Ádám és Ábrahám vallása, a kezdetek ős-egyistenhite, véglegesített formában.</a:t>
            </a:r>
          </a:p>
          <a:p>
            <a:r>
              <a:rPr lang="hu-HU" sz="2000" dirty="0"/>
              <a:t>Mohamed előtt próféták sora létezett, akik mindegyikére nagy tisztelettel kell emlékezni, és akik azért dolgoztak, hogy az emberiséget visszahívják ehhez a tökéletes iszlámhoz. </a:t>
            </a:r>
          </a:p>
          <a:p>
            <a:endParaRPr lang="hu-HU" sz="2000" dirty="0"/>
          </a:p>
        </p:txBody>
      </p:sp>
      <p:sp>
        <p:nvSpPr>
          <p:cNvPr id="6" name="Szövegdoboz 5"/>
          <p:cNvSpPr txBox="1"/>
          <p:nvPr/>
        </p:nvSpPr>
        <p:spPr>
          <a:xfrm>
            <a:off x="4185092" y="673566"/>
            <a:ext cx="4824536" cy="2505301"/>
          </a:xfrm>
          <a:prstGeom prst="rect">
            <a:avLst/>
          </a:prstGeom>
          <a:noFill/>
        </p:spPr>
        <p:txBody>
          <a:bodyPr wrap="square" rtlCol="0">
            <a:spAutoFit/>
          </a:bodyPr>
          <a:lstStyle/>
          <a:p>
            <a:r>
              <a:rPr lang="hu-HU" sz="2800" dirty="0"/>
              <a:t>Egy szerző, 22 év terméke.</a:t>
            </a:r>
          </a:p>
          <a:p>
            <a:r>
              <a:rPr lang="hu-HU" sz="2800" dirty="0"/>
              <a:t>Kinyilvánítja Isten egyedüliségét és legfelsőbb voltát, eljövendő végítéletét, a neki engedelmeskedés szükségességét. </a:t>
            </a: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36712"/>
            <a:ext cx="4167271" cy="2448272"/>
          </a:xfrm>
          <a:prstGeom prst="rect">
            <a:avLst/>
          </a:prstGeom>
        </p:spPr>
      </p:pic>
    </p:spTree>
    <p:extLst>
      <p:ext uri="{BB962C8B-B14F-4D97-AF65-F5344CB8AC3E}">
        <p14:creationId xmlns:p14="http://schemas.microsoft.com/office/powerpoint/2010/main" val="348675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381000" y="381000"/>
            <a:ext cx="8001000" cy="671513"/>
          </a:xfrm>
        </p:spPr>
        <p:txBody>
          <a:bodyPr/>
          <a:lstStyle/>
          <a:p>
            <a:pPr algn="ctr"/>
            <a:r>
              <a:rPr lang="hu-HU" altLang="hu-HU" b="1" dirty="0">
                <a:solidFill>
                  <a:srgbClr val="FFFF00"/>
                </a:solidFill>
              </a:rPr>
              <a:t>Vallások elterjedése</a:t>
            </a:r>
          </a:p>
        </p:txBody>
      </p:sp>
      <p:sp>
        <p:nvSpPr>
          <p:cNvPr id="348163" name="Rectangle 3"/>
          <p:cNvSpPr>
            <a:spLocks noGrp="1" noChangeArrowheads="1"/>
          </p:cNvSpPr>
          <p:nvPr>
            <p:ph type="body" idx="1"/>
          </p:nvPr>
        </p:nvSpPr>
        <p:spPr>
          <a:xfrm>
            <a:off x="395536" y="1268760"/>
            <a:ext cx="8496300" cy="5157192"/>
          </a:xfrm>
        </p:spPr>
        <p:txBody>
          <a:bodyPr/>
          <a:lstStyle/>
          <a:p>
            <a:pPr>
              <a:lnSpc>
                <a:spcPct val="90000"/>
              </a:lnSpc>
              <a:buFontTx/>
              <a:buChar char="-"/>
            </a:pPr>
            <a:endParaRPr lang="hu-HU" altLang="hu-HU" sz="2000" dirty="0">
              <a:latin typeface="Arial Unicode MS" pitchFamily="34" charset="-128"/>
            </a:endParaRPr>
          </a:p>
          <a:p>
            <a:pPr>
              <a:lnSpc>
                <a:spcPct val="90000"/>
              </a:lnSpc>
              <a:buFontTx/>
              <a:buChar char="-"/>
            </a:pPr>
            <a:endParaRPr lang="hu-HU" altLang="hu-HU" sz="2000" dirty="0">
              <a:latin typeface="Arial Unicode MS" pitchFamily="34" charset="-128"/>
            </a:endParaRP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3"/>
            <a:ext cx="9144000" cy="6850834"/>
          </a:xfrm>
          <a:prstGeom prst="rect">
            <a:avLst/>
          </a:prstGeom>
        </p:spPr>
      </p:pic>
    </p:spTree>
    <p:extLst>
      <p:ext uri="{BB962C8B-B14F-4D97-AF65-F5344CB8AC3E}">
        <p14:creationId xmlns:p14="http://schemas.microsoft.com/office/powerpoint/2010/main" val="2929716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468313" y="0"/>
            <a:ext cx="8136135" cy="764704"/>
          </a:xfrm>
        </p:spPr>
        <p:txBody>
          <a:bodyPr>
            <a:normAutofit/>
          </a:bodyPr>
          <a:lstStyle/>
          <a:p>
            <a:pPr algn="ctr"/>
            <a:r>
              <a:rPr lang="hu-HU" sz="4400" b="1" dirty="0">
                <a:solidFill>
                  <a:schemeClr val="accent2">
                    <a:lumMod val="75000"/>
                  </a:schemeClr>
                </a:solidFill>
              </a:rPr>
              <a:t>Mohamed és a teozófia</a:t>
            </a:r>
          </a:p>
        </p:txBody>
      </p:sp>
      <p:sp>
        <p:nvSpPr>
          <p:cNvPr id="476163" name="Rectangle 3"/>
          <p:cNvSpPr>
            <a:spLocks noGrp="1" noChangeArrowheads="1"/>
          </p:cNvSpPr>
          <p:nvPr>
            <p:ph idx="1"/>
          </p:nvPr>
        </p:nvSpPr>
        <p:spPr>
          <a:xfrm>
            <a:off x="107504" y="642918"/>
            <a:ext cx="8857109" cy="6098450"/>
          </a:xfrm>
        </p:spPr>
        <p:txBody>
          <a:bodyPr>
            <a:normAutofit/>
          </a:bodyPr>
          <a:lstStyle/>
          <a:p>
            <a:r>
              <a:rPr lang="hu-HU" sz="1900" b="1" dirty="0">
                <a:solidFill>
                  <a:schemeClr val="tx1"/>
                </a:solidFill>
              </a:rPr>
              <a:t>A teozófusok néha hajlamosak a muzulmánokra – és valamennyi vallás fundamentalistáira – úgy tekinteni, hogy nem értenek egyet az emberiség egyetemes testvériségének eszméjével.</a:t>
            </a:r>
          </a:p>
          <a:p>
            <a:pPr marL="0" indent="0">
              <a:buNone/>
            </a:pPr>
            <a:r>
              <a:rPr lang="hu-HU" sz="2800" b="1" dirty="0"/>
              <a:t>Az iszlám három alap tulajdonsága, amik jól összhangban állnak a teozófiával. </a:t>
            </a:r>
          </a:p>
          <a:p>
            <a:pPr marL="457200" indent="-457200">
              <a:lnSpc>
                <a:spcPct val="90000"/>
              </a:lnSpc>
              <a:buFont typeface="Wingdings" pitchFamily="2" charset="2"/>
              <a:buAutoNum type="arabicParenBoth"/>
            </a:pPr>
            <a:r>
              <a:rPr lang="hu-HU" sz="2500" b="1" dirty="0">
                <a:solidFill>
                  <a:srgbClr val="00B050"/>
                </a:solidFill>
                <a:effectLst/>
              </a:rPr>
              <a:t>Az egyetlen </a:t>
            </a:r>
            <a:r>
              <a:rPr lang="hu-HU" sz="2500" b="1" dirty="0">
                <a:solidFill>
                  <a:srgbClr val="00B050"/>
                </a:solidFill>
              </a:rPr>
              <a:t>Isten hangsúlyozása,</a:t>
            </a:r>
            <a:r>
              <a:rPr lang="hu-HU" sz="2400" b="1" dirty="0"/>
              <a:t> könnyű átfordítani – ahogyan az iszlám misztikusok meg is teszik – a minden elkülönülést megelőző egyetemes Egy víziójára</a:t>
            </a:r>
            <a:r>
              <a:rPr lang="hu-HU" sz="2500" dirty="0">
                <a:effectLst/>
              </a:rPr>
              <a:t>. </a:t>
            </a:r>
          </a:p>
          <a:p>
            <a:pPr marL="457200" indent="-457200">
              <a:lnSpc>
                <a:spcPct val="90000"/>
              </a:lnSpc>
              <a:buFont typeface="Wingdings" pitchFamily="2" charset="2"/>
              <a:buAutoNum type="arabicParenBoth"/>
            </a:pPr>
            <a:r>
              <a:rPr lang="hu-HU" sz="2500" b="1" dirty="0">
                <a:solidFill>
                  <a:srgbClr val="00B050"/>
                </a:solidFill>
              </a:rPr>
              <a:t>A sok prófétában való hit</a:t>
            </a:r>
            <a:r>
              <a:rPr lang="hu-HU" sz="2500" dirty="0">
                <a:effectLst/>
              </a:rPr>
              <a:t>, </a:t>
            </a:r>
            <a:r>
              <a:rPr lang="hu-HU" sz="2400" b="1" dirty="0"/>
              <a:t>„minden próféta Istentől való, mindegyik a saját népéhez küldetett, hogy elvégezze saját munkáját”</a:t>
            </a:r>
            <a:r>
              <a:rPr lang="hu-HU" sz="3200" b="1" dirty="0">
                <a:effectLst/>
              </a:rPr>
              <a:t>. </a:t>
            </a:r>
            <a:endParaRPr lang="hu-HU" sz="2500" b="1" dirty="0">
              <a:effectLst/>
            </a:endParaRPr>
          </a:p>
          <a:p>
            <a:pPr marL="457200" indent="-457200">
              <a:lnSpc>
                <a:spcPct val="90000"/>
              </a:lnSpc>
              <a:buFont typeface="Wingdings" pitchFamily="2" charset="2"/>
              <a:buAutoNum type="arabicParenBoth"/>
            </a:pPr>
            <a:r>
              <a:rPr lang="hu-HU" sz="2500" b="1" dirty="0">
                <a:solidFill>
                  <a:srgbClr val="00B050"/>
                </a:solidFill>
              </a:rPr>
              <a:t>Az Isten akaratának való engedelmeskedés</a:t>
            </a:r>
            <a:r>
              <a:rPr lang="hu-HU" sz="2500" dirty="0">
                <a:effectLst/>
              </a:rPr>
              <a:t>, </a:t>
            </a:r>
            <a:r>
              <a:rPr lang="hu-HU" sz="2400" b="1" dirty="0"/>
              <a:t>„minden vallás valamennyi hívője, aki átadja magát Istennek, valójában az iszlám gyermeke” (AB).</a:t>
            </a:r>
            <a:endParaRPr lang="hu-HU" sz="3200" b="1" dirty="0">
              <a:effectLst/>
            </a:endParaRPr>
          </a:p>
          <a:p>
            <a:pPr marL="457200" indent="-457200">
              <a:lnSpc>
                <a:spcPct val="90000"/>
              </a:lnSpc>
              <a:buAutoNum type="arabicParenBoth"/>
            </a:pPr>
            <a:endParaRPr lang="hu-HU" sz="2400" dirty="0">
              <a:latin typeface="Times New Roman" pitchFamily="18" charset="0"/>
            </a:endParaRPr>
          </a:p>
        </p:txBody>
      </p:sp>
    </p:spTree>
    <p:extLst>
      <p:ext uri="{BB962C8B-B14F-4D97-AF65-F5344CB8AC3E}">
        <p14:creationId xmlns:p14="http://schemas.microsoft.com/office/powerpoint/2010/main" val="1106880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a:xfrm>
            <a:off x="457200" y="0"/>
            <a:ext cx="8229600" cy="908720"/>
          </a:xfrm>
        </p:spPr>
        <p:txBody>
          <a:bodyPr/>
          <a:lstStyle/>
          <a:p>
            <a:r>
              <a:rPr lang="hu-HU" altLang="hu-HU" sz="4800" dirty="0">
                <a:solidFill>
                  <a:srgbClr val="FF0000"/>
                </a:solidFill>
                <a:effectLst/>
                <a:latin typeface="Arial" panose="020B0604020202020204" pitchFamily="34" charset="0"/>
                <a:cs typeface="Arial" panose="020B0604020202020204" pitchFamily="34" charset="0"/>
              </a:rPr>
              <a:t>Az iszlám öt tartóoszlopa</a:t>
            </a:r>
          </a:p>
        </p:txBody>
      </p:sp>
      <p:sp>
        <p:nvSpPr>
          <p:cNvPr id="420867" name="Rectangle 3"/>
          <p:cNvSpPr>
            <a:spLocks noGrp="1" noChangeArrowheads="1"/>
          </p:cNvSpPr>
          <p:nvPr>
            <p:ph type="body" idx="1"/>
          </p:nvPr>
        </p:nvSpPr>
        <p:spPr>
          <a:xfrm>
            <a:off x="0" y="836712"/>
            <a:ext cx="9144000" cy="5904656"/>
          </a:xfrm>
        </p:spPr>
        <p:txBody>
          <a:bodyPr/>
          <a:lstStyle/>
          <a:p>
            <a:pPr marL="0" indent="0">
              <a:lnSpc>
                <a:spcPct val="90000"/>
              </a:lnSpc>
              <a:buNone/>
            </a:pPr>
            <a:r>
              <a:rPr lang="hu-HU" altLang="hu-HU" b="1" dirty="0">
                <a:solidFill>
                  <a:srgbClr val="00FF00"/>
                </a:solidFill>
                <a:latin typeface="Times New Roman" panose="02020603050405020304" pitchFamily="18" charset="0"/>
                <a:cs typeface="Times New Roman" panose="02020603050405020304" pitchFamily="18" charset="0"/>
              </a:rPr>
              <a:t>1. Hitvallás.</a:t>
            </a:r>
          </a:p>
          <a:p>
            <a:pPr marL="0" indent="0">
              <a:lnSpc>
                <a:spcPct val="90000"/>
              </a:lnSpc>
              <a:buNone/>
            </a:pPr>
            <a:r>
              <a:rPr lang="hu-HU" dirty="0">
                <a:effectLst/>
              </a:rPr>
              <a:t>„Nincs Istenen (Allahon) kívül más isten, és Mohamed az ő prófétája”. </a:t>
            </a:r>
          </a:p>
          <a:p>
            <a:pPr marL="0" indent="0">
              <a:lnSpc>
                <a:spcPct val="90000"/>
              </a:lnSpc>
              <a:buNone/>
            </a:pPr>
            <a:r>
              <a:rPr lang="hu-HU" dirty="0">
                <a:effectLst/>
              </a:rPr>
              <a:t>Ez ugyancsak kifejeződik a heti istentiszteletben. Péntek délben – ez a muzulmán </a:t>
            </a:r>
            <a:r>
              <a:rPr lang="hu-HU" dirty="0" err="1">
                <a:effectLst/>
              </a:rPr>
              <a:t>Sabbath</a:t>
            </a:r>
            <a:r>
              <a:rPr lang="hu-HU" dirty="0">
                <a:effectLst/>
              </a:rPr>
              <a:t> – az igazhitűek sorokba rendeződve meghajolnak, egységesen a földre borulnak a mecsetben, betöltve az előtte levő teret is. </a:t>
            </a:r>
          </a:p>
          <a:p>
            <a:pPr marL="0" indent="0">
              <a:lnSpc>
                <a:spcPct val="90000"/>
              </a:lnSpc>
              <a:buNone/>
            </a:pPr>
            <a:endParaRPr lang="hu-HU" altLang="hu-HU" b="1" dirty="0">
              <a:latin typeface="Times New Roman" panose="02020603050405020304" pitchFamily="18" charset="0"/>
              <a:cs typeface="Times New Roman" panose="02020603050405020304" pitchFamily="18" charset="0"/>
            </a:endParaRPr>
          </a:p>
        </p:txBody>
      </p:sp>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70121"/>
            <a:ext cx="4104456" cy="2703810"/>
          </a:xfrm>
          <a:prstGeom prst="rect">
            <a:avLst/>
          </a:prstGeom>
        </p:spPr>
      </p:pic>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4177196"/>
            <a:ext cx="4661024" cy="2696735"/>
          </a:xfrm>
          <a:prstGeom prst="rect">
            <a:avLst/>
          </a:prstGeom>
        </p:spPr>
      </p:pic>
    </p:spTree>
    <p:extLst>
      <p:ext uri="{BB962C8B-B14F-4D97-AF65-F5344CB8AC3E}">
        <p14:creationId xmlns:p14="http://schemas.microsoft.com/office/powerpoint/2010/main" val="2056169826"/>
      </p:ext>
    </p:extLst>
  </p:cSld>
  <p:clrMapOvr>
    <a:masterClrMapping/>
  </p:clrMapOvr>
</p:sld>
</file>

<file path=ppt/theme/theme1.xml><?xml version="1.0" encoding="utf-8"?>
<a:theme xmlns:a="http://schemas.openxmlformats.org/drawingml/2006/main" name="Selling a Product or Service">
  <a:themeElements>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Serv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alt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alt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alt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alt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alt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alt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atak">
  <a:themeElements>
    <a:clrScheme name="Patak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Pata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tak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Patak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Patak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Patak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Patak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atak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Patak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Patak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Patak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imenzió">
  <a:themeElements>
    <a:clrScheme name="Dimenzió">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Dimenzió">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menzió">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Kondenzcsík">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7.xml><?xml version="1.0" encoding="utf-8"?>
<a:theme xmlns:a="http://schemas.openxmlformats.org/drawingml/2006/main" name="Üres bemutató">
  <a:themeElements>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Aldine-721 HU"/>
        <a:ea typeface=""/>
        <a:cs typeface=""/>
      </a:majorFont>
      <a:minorFont>
        <a:latin typeface="Aldine-721 H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3200" b="0" i="0" u="none" strike="noStrike" cap="none" normalizeH="0" baseline="0" smtClean="0">
            <a:ln>
              <a:noFill/>
            </a:ln>
            <a:solidFill>
              <a:schemeClr val="tx1"/>
            </a:solidFill>
            <a:effectLst/>
            <a:latin typeface="Aldine-721 HU" pitchFamily="18" charset="0"/>
          </a:defRPr>
        </a:defPPr>
      </a:lstStyle>
    </a:spDef>
    <a:ln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hu-HU" sz="3200" b="0" i="0" u="none" strike="noStrike" cap="none" normalizeH="0" baseline="0" smtClean="0">
            <a:ln>
              <a:noFill/>
            </a:ln>
            <a:solidFill>
              <a:schemeClr val="tx1"/>
            </a:solidFill>
            <a:effectLst/>
            <a:latin typeface="Aldine-721 HU" pitchFamily="18" charset="0"/>
          </a:defRPr>
        </a:defPPr>
      </a:lstStyle>
    </a:lnDef>
  </a:objectDefaults>
  <a:extraClrSchemeLst>
    <a:extraClrScheme>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Üres bemutató.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Üres bemutató.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Üres bemutató.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Üres bemutató.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Üres bemutató.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Üres bemutató.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112094</TotalTime>
  <Words>1719</Words>
  <Application>Microsoft Office PowerPoint</Application>
  <PresentationFormat>Diavetítés a képernyőre (4:3 oldalarány)</PresentationFormat>
  <Paragraphs>92</Paragraphs>
  <Slides>21</Slides>
  <Notes>0</Notes>
  <HiddenSlides>0</HiddenSlides>
  <MMClips>0</MMClips>
  <ScaleCrop>false</ScaleCrop>
  <HeadingPairs>
    <vt:vector size="6" baseType="variant">
      <vt:variant>
        <vt:lpstr>Használt betűtípusok</vt:lpstr>
      </vt:variant>
      <vt:variant>
        <vt:i4>13</vt:i4>
      </vt:variant>
      <vt:variant>
        <vt:lpstr>Téma</vt:lpstr>
      </vt:variant>
      <vt:variant>
        <vt:i4>7</vt:i4>
      </vt:variant>
      <vt:variant>
        <vt:lpstr>Diacímek</vt:lpstr>
      </vt:variant>
      <vt:variant>
        <vt:i4>21</vt:i4>
      </vt:variant>
    </vt:vector>
  </HeadingPairs>
  <TitlesOfParts>
    <vt:vector size="41" baseType="lpstr">
      <vt:lpstr>Accord Heavy SF</vt:lpstr>
      <vt:lpstr>Aldine-721 HU</vt:lpstr>
      <vt:lpstr>Arial</vt:lpstr>
      <vt:lpstr>Arial Narrow</vt:lpstr>
      <vt:lpstr>Arial Unicode MS</vt:lpstr>
      <vt:lpstr>Calibri</vt:lpstr>
      <vt:lpstr>Century Gothic</vt:lpstr>
      <vt:lpstr>Garamond</vt:lpstr>
      <vt:lpstr>Tahoma</vt:lpstr>
      <vt:lpstr>Times New Roman</vt:lpstr>
      <vt:lpstr>Trebuchet MS</vt:lpstr>
      <vt:lpstr>Wingdings</vt:lpstr>
      <vt:lpstr>Wingdings 3</vt:lpstr>
      <vt:lpstr>Selling a Product or Service</vt:lpstr>
      <vt:lpstr>Curtain Call</vt:lpstr>
      <vt:lpstr>Generic</vt:lpstr>
      <vt:lpstr>2_Patak</vt:lpstr>
      <vt:lpstr>Dimenzió</vt:lpstr>
      <vt:lpstr>Kondenzcsík</vt:lpstr>
      <vt:lpstr>Üres bemutató</vt:lpstr>
      <vt:lpstr>PowerPoint-bemutató</vt:lpstr>
      <vt:lpstr>A TEOZÓFIA ÉS AZ ISZLÁM</vt:lpstr>
      <vt:lpstr>Vallások elterjedése</vt:lpstr>
      <vt:lpstr>Az iszlám</vt:lpstr>
      <vt:lpstr>Az iszlám - Mohamed</vt:lpstr>
      <vt:lpstr>Az iszlám – a Korán</vt:lpstr>
      <vt:lpstr>Vallások elterjedése</vt:lpstr>
      <vt:lpstr>Mohamed és a teozófia</vt:lpstr>
      <vt:lpstr>Az iszlám öt tartóoszlopa</vt:lpstr>
      <vt:lpstr>Az iszlám öt tartóoszlopa</vt:lpstr>
      <vt:lpstr>Az iszlám öt tartóoszlopa</vt:lpstr>
      <vt:lpstr>Az iszlám öt tartóoszlopa</vt:lpstr>
      <vt:lpstr>Az iszlám öt tartóoszlopa</vt:lpstr>
      <vt:lpstr>Az iszlám – a dzsihád</vt:lpstr>
      <vt:lpstr>Az iszlám – a szunniták</vt:lpstr>
      <vt:lpstr>Az iszlám – a síiták</vt:lpstr>
      <vt:lpstr>Az iszlám és a teozófia</vt:lpstr>
      <vt:lpstr>Az iszlám – a szufizmus</vt:lpstr>
      <vt:lpstr>Néhány szufi mondás</vt:lpstr>
      <vt:lpstr>Az iszlám miszticizmus és a teozófia</vt:lpstr>
      <vt:lpstr>Szeretettel várjuk a teozófiai Társulatba!</vt:lpstr>
    </vt:vector>
  </TitlesOfParts>
  <Company>MOL 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Szabari János</dc:creator>
  <cp:lastModifiedBy>János Szabari</cp:lastModifiedBy>
  <cp:revision>208</cp:revision>
  <dcterms:created xsi:type="dcterms:W3CDTF">2007-10-29T17:14:24Z</dcterms:created>
  <dcterms:modified xsi:type="dcterms:W3CDTF">2019-05-25T16:44:46Z</dcterms:modified>
</cp:coreProperties>
</file>