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430" r:id="rId13"/>
    <p:sldId id="267" r:id="rId14"/>
    <p:sldId id="273" r:id="rId15"/>
    <p:sldId id="268" r:id="rId16"/>
    <p:sldId id="269" r:id="rId17"/>
    <p:sldId id="271" r:id="rId18"/>
    <p:sldId id="275" r:id="rId19"/>
    <p:sldId id="272" r:id="rId20"/>
    <p:sldId id="276" r:id="rId21"/>
    <p:sldId id="277" r:id="rId22"/>
    <p:sldId id="278" r:id="rId23"/>
    <p:sldId id="280" r:id="rId24"/>
    <p:sldId id="281" r:id="rId25"/>
    <p:sldId id="428" r:id="rId26"/>
    <p:sldId id="283" r:id="rId27"/>
    <p:sldId id="284" r:id="rId28"/>
    <p:sldId id="285" r:id="rId29"/>
    <p:sldId id="286" r:id="rId30"/>
    <p:sldId id="287" r:id="rId31"/>
    <p:sldId id="289" r:id="rId32"/>
    <p:sldId id="42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5" r:id="rId47"/>
    <p:sldId id="304" r:id="rId48"/>
    <p:sldId id="306" r:id="rId49"/>
    <p:sldId id="307" r:id="rId50"/>
    <p:sldId id="309" r:id="rId51"/>
    <p:sldId id="310" r:id="rId52"/>
    <p:sldId id="312" r:id="rId53"/>
    <p:sldId id="313" r:id="rId54"/>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6CB4B65B-AFEC-450D-93E0-A44D2633FC1A}"/>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hu-HU" sz="1200" b="0" i="0" u="none" strike="noStrike" kern="1200" cap="none" spc="0" baseline="0">
                <a:solidFill>
                  <a:srgbClr val="000000"/>
                </a:solidFill>
                <a:uFillTx/>
                <a:latin typeface="Calibri"/>
              </a:defRPr>
            </a:lvl1pPr>
          </a:lstStyle>
          <a:p>
            <a:pPr lvl="0"/>
            <a:endParaRPr lang="hu-HU"/>
          </a:p>
        </p:txBody>
      </p:sp>
      <p:sp>
        <p:nvSpPr>
          <p:cNvPr id="3" name="Dátum helye 2">
            <a:extLst>
              <a:ext uri="{FF2B5EF4-FFF2-40B4-BE49-F238E27FC236}">
                <a16:creationId xmlns:a16="http://schemas.microsoft.com/office/drawing/2014/main" id="{6C6C82B1-6DDE-48AB-B08B-1BF964363624}"/>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hu-HU" sz="1200" b="0" i="0" u="none" strike="noStrike" kern="1200" cap="none" spc="0" baseline="0">
                <a:solidFill>
                  <a:srgbClr val="000000"/>
                </a:solidFill>
                <a:uFillTx/>
                <a:latin typeface="Calibri"/>
              </a:defRPr>
            </a:lvl1pPr>
          </a:lstStyle>
          <a:p>
            <a:pPr lvl="0"/>
            <a:fld id="{5DEE387E-D22A-4AE6-9DA3-482F6EF0E248}" type="datetime1">
              <a:rPr lang="hu-HU"/>
              <a:pPr lvl="0"/>
              <a:t>2021. 01. 24.</a:t>
            </a:fld>
            <a:endParaRPr lang="hu-HU"/>
          </a:p>
        </p:txBody>
      </p:sp>
      <p:sp>
        <p:nvSpPr>
          <p:cNvPr id="4" name="Diakép helye 3">
            <a:extLst>
              <a:ext uri="{FF2B5EF4-FFF2-40B4-BE49-F238E27FC236}">
                <a16:creationId xmlns:a16="http://schemas.microsoft.com/office/drawing/2014/main" id="{0F756E67-86AB-4BDF-9757-D255D00CBC0B}"/>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Jegyzetek helye 4">
            <a:extLst>
              <a:ext uri="{FF2B5EF4-FFF2-40B4-BE49-F238E27FC236}">
                <a16:creationId xmlns:a16="http://schemas.microsoft.com/office/drawing/2014/main" id="{0CF1D62B-A3B7-4CDA-8CDF-0C32BB46400F}"/>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a:extLst>
              <a:ext uri="{FF2B5EF4-FFF2-40B4-BE49-F238E27FC236}">
                <a16:creationId xmlns:a16="http://schemas.microsoft.com/office/drawing/2014/main" id="{620DEF87-12A0-4419-85F5-E693D14953AC}"/>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hu-HU" sz="1200" b="0" i="0" u="none" strike="noStrike" kern="1200" cap="none" spc="0" baseline="0">
                <a:solidFill>
                  <a:srgbClr val="000000"/>
                </a:solidFill>
                <a:uFillTx/>
                <a:latin typeface="Calibri"/>
              </a:defRPr>
            </a:lvl1pPr>
          </a:lstStyle>
          <a:p>
            <a:pPr lvl="0"/>
            <a:endParaRPr lang="hu-HU"/>
          </a:p>
        </p:txBody>
      </p:sp>
      <p:sp>
        <p:nvSpPr>
          <p:cNvPr id="7" name="Dia számának helye 6">
            <a:extLst>
              <a:ext uri="{FF2B5EF4-FFF2-40B4-BE49-F238E27FC236}">
                <a16:creationId xmlns:a16="http://schemas.microsoft.com/office/drawing/2014/main" id="{5760726A-82FD-41CE-8A6A-3C87315EAD75}"/>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hu-HU" sz="1200" b="0" i="0" u="none" strike="noStrike" kern="1200" cap="none" spc="0" baseline="0">
                <a:solidFill>
                  <a:srgbClr val="000000"/>
                </a:solidFill>
                <a:uFillTx/>
                <a:latin typeface="Calibri"/>
              </a:defRPr>
            </a:lvl1pPr>
          </a:lstStyle>
          <a:p>
            <a:pPr lvl="0"/>
            <a:fld id="{E5ADA065-69FD-4555-9358-A40CB343A440}" type="slidenum">
              <a:t>‹#›</a:t>
            </a:fld>
            <a:endParaRPr lang="hu-HU"/>
          </a:p>
        </p:txBody>
      </p:sp>
    </p:spTree>
    <p:extLst>
      <p:ext uri="{BB962C8B-B14F-4D97-AF65-F5344CB8AC3E}">
        <p14:creationId xmlns:p14="http://schemas.microsoft.com/office/powerpoint/2010/main" val="517921483"/>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hu-HU"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hu-HU"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hu-HU"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hu-HU"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hu-HU"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a:extLst>
              <a:ext uri="{FF2B5EF4-FFF2-40B4-BE49-F238E27FC236}">
                <a16:creationId xmlns:a16="http://schemas.microsoft.com/office/drawing/2014/main" id="{172FD8F5-DF25-4610-BFFB-EFE7BBBAC4A3}"/>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BB998FD2-AB85-430C-82C1-2C1F6549008C}"/>
              </a:ext>
            </a:extLst>
          </p:cNvPr>
          <p:cNvSpPr txBox="1">
            <a:spLocks noGrp="1"/>
          </p:cNvSpPr>
          <p:nvPr>
            <p:ph type="body" sz="quarter" idx="1"/>
          </p:nvPr>
        </p:nvSpPr>
        <p:spPr/>
        <p:txBody>
          <a:bodyPr/>
          <a:lstStyle/>
          <a:p>
            <a:endParaRPr lang="hu-HU"/>
          </a:p>
        </p:txBody>
      </p:sp>
      <p:sp>
        <p:nvSpPr>
          <p:cNvPr id="4" name="Dia számának helye 3">
            <a:extLst>
              <a:ext uri="{FF2B5EF4-FFF2-40B4-BE49-F238E27FC236}">
                <a16:creationId xmlns:a16="http://schemas.microsoft.com/office/drawing/2014/main" id="{2A7DD6AB-4986-4756-A15C-B5F5A4A97F4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D03C907-E724-4D74-9D87-86D3047665D0}" type="slidenum">
              <a:t>22</a:t>
            </a:fld>
            <a:endParaRPr lang="hu-HU"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a:extLst>
              <a:ext uri="{FF2B5EF4-FFF2-40B4-BE49-F238E27FC236}">
                <a16:creationId xmlns:a16="http://schemas.microsoft.com/office/drawing/2014/main" id="{0761C894-1E1A-41F3-A4E0-53A80ECDA4A7}"/>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64E24827-E40D-4CC5-90B9-802F88CC6AFD}"/>
              </a:ext>
            </a:extLst>
          </p:cNvPr>
          <p:cNvSpPr txBox="1">
            <a:spLocks noGrp="1"/>
          </p:cNvSpPr>
          <p:nvPr>
            <p:ph type="body" sz="quarter" idx="1"/>
          </p:nvPr>
        </p:nvSpPr>
        <p:spPr/>
        <p:txBody>
          <a:bodyPr/>
          <a:lstStyle/>
          <a:p>
            <a:endParaRPr lang="hu-HU"/>
          </a:p>
        </p:txBody>
      </p:sp>
      <p:sp>
        <p:nvSpPr>
          <p:cNvPr id="4" name="Dia számának helye 3">
            <a:extLst>
              <a:ext uri="{FF2B5EF4-FFF2-40B4-BE49-F238E27FC236}">
                <a16:creationId xmlns:a16="http://schemas.microsoft.com/office/drawing/2014/main" id="{E0868C5F-E01B-4F2A-8355-C14A06B66A1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D53C2FF-7896-45B4-813E-27DB90A7025F}" type="slidenum">
              <a:t>27</a:t>
            </a:fld>
            <a:endParaRPr lang="hu-HU"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a:extLst>
              <a:ext uri="{FF2B5EF4-FFF2-40B4-BE49-F238E27FC236}">
                <a16:creationId xmlns:a16="http://schemas.microsoft.com/office/drawing/2014/main" id="{0383E0F3-43D7-4088-8353-DB9AACF002D8}"/>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0AE44676-29D3-45B8-9EEC-CCCE8449C0ED}"/>
              </a:ext>
            </a:extLst>
          </p:cNvPr>
          <p:cNvSpPr txBox="1">
            <a:spLocks noGrp="1"/>
          </p:cNvSpPr>
          <p:nvPr>
            <p:ph type="body" sz="quarter" idx="1"/>
          </p:nvPr>
        </p:nvSpPr>
        <p:spPr/>
        <p:txBody>
          <a:bodyPr/>
          <a:lstStyle/>
          <a:p>
            <a:endParaRPr lang="hu-HU"/>
          </a:p>
        </p:txBody>
      </p:sp>
      <p:sp>
        <p:nvSpPr>
          <p:cNvPr id="4" name="Dia számának helye 3">
            <a:extLst>
              <a:ext uri="{FF2B5EF4-FFF2-40B4-BE49-F238E27FC236}">
                <a16:creationId xmlns:a16="http://schemas.microsoft.com/office/drawing/2014/main" id="{94D32A20-CEB0-4B04-A91D-38956DAAC4B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5D75435-1DB8-4611-B019-96EFA9CAEEDE}" type="slidenum">
              <a:t>29</a:t>
            </a:fld>
            <a:endParaRPr lang="hu-HU"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a:extLst>
              <a:ext uri="{FF2B5EF4-FFF2-40B4-BE49-F238E27FC236}">
                <a16:creationId xmlns:a16="http://schemas.microsoft.com/office/drawing/2014/main" id="{F5520B33-4480-4382-B1AD-F56101A07B85}"/>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63CE9251-ED27-4909-83D6-D59955F2BCB3}"/>
              </a:ext>
            </a:extLst>
          </p:cNvPr>
          <p:cNvSpPr txBox="1">
            <a:spLocks noGrp="1"/>
          </p:cNvSpPr>
          <p:nvPr>
            <p:ph type="body" sz="quarter" idx="1"/>
          </p:nvPr>
        </p:nvSpPr>
        <p:spPr/>
        <p:txBody>
          <a:bodyPr/>
          <a:lstStyle/>
          <a:p>
            <a:endParaRPr lang="hu-HU"/>
          </a:p>
        </p:txBody>
      </p:sp>
      <p:sp>
        <p:nvSpPr>
          <p:cNvPr id="4" name="Dia számának helye 3">
            <a:extLst>
              <a:ext uri="{FF2B5EF4-FFF2-40B4-BE49-F238E27FC236}">
                <a16:creationId xmlns:a16="http://schemas.microsoft.com/office/drawing/2014/main" id="{0EBEAAE2-AC1D-43E5-A9AE-6992C1FF0E2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1CD26BD-F810-49FE-AEC3-76D9D50C0B4A}" type="slidenum">
              <a:t>30</a:t>
            </a:fld>
            <a:endParaRPr lang="hu-HU"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a:extLst>
              <a:ext uri="{FF2B5EF4-FFF2-40B4-BE49-F238E27FC236}">
                <a16:creationId xmlns:a16="http://schemas.microsoft.com/office/drawing/2014/main" id="{34708CDE-60F9-4626-8E4A-2EFBAACD44CC}"/>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8D361D42-C3ED-48AC-94ED-3DBE0FBFF9FB}"/>
              </a:ext>
            </a:extLst>
          </p:cNvPr>
          <p:cNvSpPr txBox="1">
            <a:spLocks noGrp="1"/>
          </p:cNvSpPr>
          <p:nvPr>
            <p:ph type="body" sz="quarter" idx="1"/>
          </p:nvPr>
        </p:nvSpPr>
        <p:spPr/>
        <p:txBody>
          <a:bodyPr/>
          <a:lstStyle/>
          <a:p>
            <a:endParaRPr lang="hu-HU"/>
          </a:p>
        </p:txBody>
      </p:sp>
      <p:sp>
        <p:nvSpPr>
          <p:cNvPr id="4" name="Dia számának helye 3">
            <a:extLst>
              <a:ext uri="{FF2B5EF4-FFF2-40B4-BE49-F238E27FC236}">
                <a16:creationId xmlns:a16="http://schemas.microsoft.com/office/drawing/2014/main" id="{6286BF26-6B48-472D-8F35-1FE398E1063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D0B694A-8E73-43ED-A046-316EF5CA504C}" type="slidenum">
              <a:t>36</a:t>
            </a:fld>
            <a:endParaRPr lang="hu-HU"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a:extLst>
              <a:ext uri="{FF2B5EF4-FFF2-40B4-BE49-F238E27FC236}">
                <a16:creationId xmlns:a16="http://schemas.microsoft.com/office/drawing/2014/main" id="{0B8130F9-4CFF-42E7-BDEF-6C2EAF758937}"/>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20EC73BB-65B6-4387-BFEE-E2EF7944A2B3}"/>
              </a:ext>
            </a:extLst>
          </p:cNvPr>
          <p:cNvSpPr txBox="1">
            <a:spLocks noGrp="1"/>
          </p:cNvSpPr>
          <p:nvPr>
            <p:ph type="body" sz="quarter" idx="1"/>
          </p:nvPr>
        </p:nvSpPr>
        <p:spPr/>
        <p:txBody>
          <a:bodyPr/>
          <a:lstStyle/>
          <a:p>
            <a:endParaRPr lang="hu-HU"/>
          </a:p>
        </p:txBody>
      </p:sp>
      <p:sp>
        <p:nvSpPr>
          <p:cNvPr id="4" name="Dia számának helye 3">
            <a:extLst>
              <a:ext uri="{FF2B5EF4-FFF2-40B4-BE49-F238E27FC236}">
                <a16:creationId xmlns:a16="http://schemas.microsoft.com/office/drawing/2014/main" id="{7F631189-F017-42C0-89CA-F93EC1A49FD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F2A987A-BA97-4454-8E1E-203E4C606D57}" type="slidenum">
              <a:t>39</a:t>
            </a:fld>
            <a:endParaRPr lang="hu-HU" sz="1200" b="0" i="0" u="none" strike="noStrike" kern="120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a:extLst>
              <a:ext uri="{FF2B5EF4-FFF2-40B4-BE49-F238E27FC236}">
                <a16:creationId xmlns:a16="http://schemas.microsoft.com/office/drawing/2014/main" id="{FEC6AA9B-D810-478D-B3F3-9223854F3310}"/>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8E83882A-EA88-4720-9ED2-13716C05C13E}"/>
              </a:ext>
            </a:extLst>
          </p:cNvPr>
          <p:cNvSpPr txBox="1">
            <a:spLocks noGrp="1"/>
          </p:cNvSpPr>
          <p:nvPr>
            <p:ph type="body" sz="quarter" idx="1"/>
          </p:nvPr>
        </p:nvSpPr>
        <p:spPr/>
        <p:txBody>
          <a:bodyPr/>
          <a:lstStyle/>
          <a:p>
            <a:endParaRPr lang="hu-HU"/>
          </a:p>
        </p:txBody>
      </p:sp>
      <p:sp>
        <p:nvSpPr>
          <p:cNvPr id="4" name="Dia számának helye 3">
            <a:extLst>
              <a:ext uri="{FF2B5EF4-FFF2-40B4-BE49-F238E27FC236}">
                <a16:creationId xmlns:a16="http://schemas.microsoft.com/office/drawing/2014/main" id="{0D817975-E974-4E1B-94B7-60A70A69E1C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55B096E-39BE-4F7A-B1FC-259CB3848365}" type="slidenum">
              <a:t>41</a:t>
            </a:fld>
            <a:endParaRPr lang="hu-HU"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86A10-7AD2-4F8A-9FA5-78AE50F8156F}"/>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FA82661D-2228-42FD-BF0E-28E41CE0B30A}"/>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id="{C4BD6D11-EFC5-47A7-AE23-403B12A77847}"/>
              </a:ext>
            </a:extLst>
          </p:cNvPr>
          <p:cNvSpPr txBox="1">
            <a:spLocks noGrp="1"/>
          </p:cNvSpPr>
          <p:nvPr>
            <p:ph type="dt" sz="half" idx="7"/>
          </p:nvPr>
        </p:nvSpPr>
        <p:spPr/>
        <p:txBody>
          <a:bodyPr/>
          <a:lstStyle>
            <a:lvl1pPr>
              <a:defRPr/>
            </a:lvl1pPr>
          </a:lstStyle>
          <a:p>
            <a:pPr lvl="0"/>
            <a:fld id="{82EA5A6C-BDBA-4025-A086-0B2E1AD500DF}" type="datetime1">
              <a:rPr lang="en-US"/>
              <a:pPr lvl="0"/>
              <a:t>1/24/2021</a:t>
            </a:fld>
            <a:endParaRPr lang="en-US"/>
          </a:p>
        </p:txBody>
      </p:sp>
      <p:sp>
        <p:nvSpPr>
          <p:cNvPr id="5" name="Footer Placeholder 4">
            <a:extLst>
              <a:ext uri="{FF2B5EF4-FFF2-40B4-BE49-F238E27FC236}">
                <a16:creationId xmlns:a16="http://schemas.microsoft.com/office/drawing/2014/main" id="{79B702D1-9659-4B09-B3E7-6305A539D2B0}"/>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16F64F4A-C362-4EF5-9E6C-56464CED0851}"/>
              </a:ext>
            </a:extLst>
          </p:cNvPr>
          <p:cNvSpPr txBox="1">
            <a:spLocks noGrp="1"/>
          </p:cNvSpPr>
          <p:nvPr>
            <p:ph type="sldNum" sz="quarter" idx="8"/>
          </p:nvPr>
        </p:nvSpPr>
        <p:spPr/>
        <p:txBody>
          <a:bodyPr/>
          <a:lstStyle>
            <a:lvl1pPr>
              <a:defRPr/>
            </a:lvl1pPr>
          </a:lstStyle>
          <a:p>
            <a:pPr lvl="0"/>
            <a:fld id="{D8055973-4C16-4440-AFA9-A72880C5CCFA}" type="slidenum">
              <a:t>‹#›</a:t>
            </a:fld>
            <a:endParaRPr lang="en-US"/>
          </a:p>
        </p:txBody>
      </p:sp>
    </p:spTree>
    <p:extLst>
      <p:ext uri="{BB962C8B-B14F-4D97-AF65-F5344CB8AC3E}">
        <p14:creationId xmlns:p14="http://schemas.microsoft.com/office/powerpoint/2010/main" val="263410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ECE32-3590-4F49-9E4E-747C979119BC}"/>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8FCDC56E-29FA-4FB3-A0F2-1766E1CDA345}"/>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4741F1-29E9-46AA-9F51-B1F26DE458A9}"/>
              </a:ext>
            </a:extLst>
          </p:cNvPr>
          <p:cNvSpPr txBox="1">
            <a:spLocks noGrp="1"/>
          </p:cNvSpPr>
          <p:nvPr>
            <p:ph type="dt" sz="half" idx="7"/>
          </p:nvPr>
        </p:nvSpPr>
        <p:spPr/>
        <p:txBody>
          <a:bodyPr/>
          <a:lstStyle>
            <a:lvl1pPr>
              <a:defRPr/>
            </a:lvl1pPr>
          </a:lstStyle>
          <a:p>
            <a:pPr lvl="0"/>
            <a:fld id="{FB52D751-AF1B-492D-8E8C-9D42A2DE7FDE}" type="datetime1">
              <a:rPr lang="en-US"/>
              <a:pPr lvl="0"/>
              <a:t>1/24/2021</a:t>
            </a:fld>
            <a:endParaRPr lang="en-US"/>
          </a:p>
        </p:txBody>
      </p:sp>
      <p:sp>
        <p:nvSpPr>
          <p:cNvPr id="5" name="Footer Placeholder 4">
            <a:extLst>
              <a:ext uri="{FF2B5EF4-FFF2-40B4-BE49-F238E27FC236}">
                <a16:creationId xmlns:a16="http://schemas.microsoft.com/office/drawing/2014/main" id="{39F4CAB7-2C35-4CFF-8B59-33F5E01714A0}"/>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D5EAA3B3-2FB5-4FBF-8897-7ED599154DA9}"/>
              </a:ext>
            </a:extLst>
          </p:cNvPr>
          <p:cNvSpPr txBox="1">
            <a:spLocks noGrp="1"/>
          </p:cNvSpPr>
          <p:nvPr>
            <p:ph type="sldNum" sz="quarter" idx="8"/>
          </p:nvPr>
        </p:nvSpPr>
        <p:spPr/>
        <p:txBody>
          <a:bodyPr/>
          <a:lstStyle>
            <a:lvl1pPr>
              <a:defRPr/>
            </a:lvl1pPr>
          </a:lstStyle>
          <a:p>
            <a:pPr lvl="0"/>
            <a:fld id="{8F6A4514-582F-4303-90EE-81B12BC130FC}" type="slidenum">
              <a:t>‹#›</a:t>
            </a:fld>
            <a:endParaRPr lang="en-US"/>
          </a:p>
        </p:txBody>
      </p:sp>
    </p:spTree>
    <p:extLst>
      <p:ext uri="{BB962C8B-B14F-4D97-AF65-F5344CB8AC3E}">
        <p14:creationId xmlns:p14="http://schemas.microsoft.com/office/powerpoint/2010/main" val="1722663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9C4700-7A92-4F59-AB1A-7C7CD73A41A0}"/>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DB2B8A29-5F15-4C17-B3F1-68A549267244}"/>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DE1BB3-DBB0-44AD-A361-AAC674516487}"/>
              </a:ext>
            </a:extLst>
          </p:cNvPr>
          <p:cNvSpPr txBox="1">
            <a:spLocks noGrp="1"/>
          </p:cNvSpPr>
          <p:nvPr>
            <p:ph type="dt" sz="half" idx="7"/>
          </p:nvPr>
        </p:nvSpPr>
        <p:spPr/>
        <p:txBody>
          <a:bodyPr/>
          <a:lstStyle>
            <a:lvl1pPr>
              <a:defRPr/>
            </a:lvl1pPr>
          </a:lstStyle>
          <a:p>
            <a:pPr lvl="0"/>
            <a:fld id="{919F8AC7-9935-403D-A959-9F5D90C75D3B}" type="datetime1">
              <a:rPr lang="en-US"/>
              <a:pPr lvl="0"/>
              <a:t>1/24/2021</a:t>
            </a:fld>
            <a:endParaRPr lang="en-US"/>
          </a:p>
        </p:txBody>
      </p:sp>
      <p:sp>
        <p:nvSpPr>
          <p:cNvPr id="5" name="Footer Placeholder 4">
            <a:extLst>
              <a:ext uri="{FF2B5EF4-FFF2-40B4-BE49-F238E27FC236}">
                <a16:creationId xmlns:a16="http://schemas.microsoft.com/office/drawing/2014/main" id="{C11C5432-28D2-493C-A450-EAE8208F4C82}"/>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F82897A2-EA75-4C42-95E6-433448F4AD6F}"/>
              </a:ext>
            </a:extLst>
          </p:cNvPr>
          <p:cNvSpPr txBox="1">
            <a:spLocks noGrp="1"/>
          </p:cNvSpPr>
          <p:nvPr>
            <p:ph type="sldNum" sz="quarter" idx="8"/>
          </p:nvPr>
        </p:nvSpPr>
        <p:spPr/>
        <p:txBody>
          <a:bodyPr/>
          <a:lstStyle>
            <a:lvl1pPr>
              <a:defRPr/>
            </a:lvl1pPr>
          </a:lstStyle>
          <a:p>
            <a:pPr lvl="0"/>
            <a:fld id="{42EE0E98-3D3D-4C91-BDCB-63AC6228302F}" type="slidenum">
              <a:t>‹#›</a:t>
            </a:fld>
            <a:endParaRPr lang="en-US"/>
          </a:p>
        </p:txBody>
      </p:sp>
    </p:spTree>
    <p:extLst>
      <p:ext uri="{BB962C8B-B14F-4D97-AF65-F5344CB8AC3E}">
        <p14:creationId xmlns:p14="http://schemas.microsoft.com/office/powerpoint/2010/main" val="314262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131CD-E5DC-4E57-ACFE-28DDA5C49C4F}"/>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ABF46F6C-FFC6-4839-B925-0AC8BDB451D1}"/>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D1B06C-2751-4ECC-AE7A-DA7755B94C7F}"/>
              </a:ext>
            </a:extLst>
          </p:cNvPr>
          <p:cNvSpPr txBox="1">
            <a:spLocks noGrp="1"/>
          </p:cNvSpPr>
          <p:nvPr>
            <p:ph type="dt" sz="half" idx="7"/>
          </p:nvPr>
        </p:nvSpPr>
        <p:spPr/>
        <p:txBody>
          <a:bodyPr/>
          <a:lstStyle>
            <a:lvl1pPr>
              <a:defRPr/>
            </a:lvl1pPr>
          </a:lstStyle>
          <a:p>
            <a:pPr lvl="0"/>
            <a:fld id="{5D908769-706B-430F-85DD-0F796CD86750}" type="datetime1">
              <a:rPr lang="en-US"/>
              <a:pPr lvl="0"/>
              <a:t>1/24/2021</a:t>
            </a:fld>
            <a:endParaRPr lang="en-US"/>
          </a:p>
        </p:txBody>
      </p:sp>
      <p:sp>
        <p:nvSpPr>
          <p:cNvPr id="5" name="Footer Placeholder 4">
            <a:extLst>
              <a:ext uri="{FF2B5EF4-FFF2-40B4-BE49-F238E27FC236}">
                <a16:creationId xmlns:a16="http://schemas.microsoft.com/office/drawing/2014/main" id="{EEE1C446-FD58-4352-A0C9-88D6AD2D7584}"/>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0104D874-6BCA-4949-B93E-3F2B1873FFA5}"/>
              </a:ext>
            </a:extLst>
          </p:cNvPr>
          <p:cNvSpPr txBox="1">
            <a:spLocks noGrp="1"/>
          </p:cNvSpPr>
          <p:nvPr>
            <p:ph type="sldNum" sz="quarter" idx="8"/>
          </p:nvPr>
        </p:nvSpPr>
        <p:spPr/>
        <p:txBody>
          <a:bodyPr/>
          <a:lstStyle>
            <a:lvl1pPr>
              <a:defRPr/>
            </a:lvl1pPr>
          </a:lstStyle>
          <a:p>
            <a:pPr lvl="0"/>
            <a:fld id="{3A184012-EE82-4A8C-99AA-EA729D5F67D1}" type="slidenum">
              <a:t>‹#›</a:t>
            </a:fld>
            <a:endParaRPr lang="en-US"/>
          </a:p>
        </p:txBody>
      </p:sp>
    </p:spTree>
    <p:extLst>
      <p:ext uri="{BB962C8B-B14F-4D97-AF65-F5344CB8AC3E}">
        <p14:creationId xmlns:p14="http://schemas.microsoft.com/office/powerpoint/2010/main" val="332537583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142C6-A894-4884-AD64-89EF0540DAC9}"/>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p>
        </p:txBody>
      </p:sp>
      <p:sp>
        <p:nvSpPr>
          <p:cNvPr id="3" name="Text Placeholder 2">
            <a:extLst>
              <a:ext uri="{FF2B5EF4-FFF2-40B4-BE49-F238E27FC236}">
                <a16:creationId xmlns:a16="http://schemas.microsoft.com/office/drawing/2014/main" id="{22757F74-0764-4BCB-AFF9-5A438AC2D4C8}"/>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FF213809-C918-49DC-8095-63A5DCD63B7B}"/>
              </a:ext>
            </a:extLst>
          </p:cNvPr>
          <p:cNvSpPr txBox="1">
            <a:spLocks noGrp="1"/>
          </p:cNvSpPr>
          <p:nvPr>
            <p:ph type="dt" sz="half" idx="7"/>
          </p:nvPr>
        </p:nvSpPr>
        <p:spPr/>
        <p:txBody>
          <a:bodyPr/>
          <a:lstStyle>
            <a:lvl1pPr>
              <a:defRPr/>
            </a:lvl1pPr>
          </a:lstStyle>
          <a:p>
            <a:pPr lvl="0"/>
            <a:fld id="{C260A158-8CAB-4E2F-B421-D0075A0E9B6E}" type="datetime1">
              <a:rPr lang="en-US"/>
              <a:pPr lvl="0"/>
              <a:t>1/24/2021</a:t>
            </a:fld>
            <a:endParaRPr lang="en-US"/>
          </a:p>
        </p:txBody>
      </p:sp>
      <p:sp>
        <p:nvSpPr>
          <p:cNvPr id="5" name="Footer Placeholder 4">
            <a:extLst>
              <a:ext uri="{FF2B5EF4-FFF2-40B4-BE49-F238E27FC236}">
                <a16:creationId xmlns:a16="http://schemas.microsoft.com/office/drawing/2014/main" id="{8130C028-7C87-4F0D-9D96-ECB9032BC0AB}"/>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1BA2A306-E500-4E34-AA97-EFA664C199B5}"/>
              </a:ext>
            </a:extLst>
          </p:cNvPr>
          <p:cNvSpPr txBox="1">
            <a:spLocks noGrp="1"/>
          </p:cNvSpPr>
          <p:nvPr>
            <p:ph type="sldNum" sz="quarter" idx="8"/>
          </p:nvPr>
        </p:nvSpPr>
        <p:spPr/>
        <p:txBody>
          <a:bodyPr/>
          <a:lstStyle>
            <a:lvl1pPr>
              <a:defRPr/>
            </a:lvl1pPr>
          </a:lstStyle>
          <a:p>
            <a:pPr lvl="0"/>
            <a:fld id="{F687E11A-901A-4D76-8719-325B0618CFE6}" type="slidenum">
              <a:t>‹#›</a:t>
            </a:fld>
            <a:endParaRPr lang="en-US"/>
          </a:p>
        </p:txBody>
      </p:sp>
    </p:spTree>
    <p:extLst>
      <p:ext uri="{BB962C8B-B14F-4D97-AF65-F5344CB8AC3E}">
        <p14:creationId xmlns:p14="http://schemas.microsoft.com/office/powerpoint/2010/main" val="423313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1A736-B3BF-4BBF-A0F0-6B2A26BBA441}"/>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0B5BEFD9-AB76-41F6-A591-AD07306B88A6}"/>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CA3CF9-F866-4BB1-8959-88BFEE9AB936}"/>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14D9FE-F616-4630-B0E3-6B2FE7EDD152}"/>
              </a:ext>
            </a:extLst>
          </p:cNvPr>
          <p:cNvSpPr txBox="1">
            <a:spLocks noGrp="1"/>
          </p:cNvSpPr>
          <p:nvPr>
            <p:ph type="dt" sz="half" idx="7"/>
          </p:nvPr>
        </p:nvSpPr>
        <p:spPr/>
        <p:txBody>
          <a:bodyPr/>
          <a:lstStyle>
            <a:lvl1pPr>
              <a:defRPr/>
            </a:lvl1pPr>
          </a:lstStyle>
          <a:p>
            <a:pPr lvl="0"/>
            <a:fld id="{06BB19F5-213E-434B-845D-3E7DCEB78FF5}" type="datetime1">
              <a:rPr lang="en-US"/>
              <a:pPr lvl="0"/>
              <a:t>1/24/2021</a:t>
            </a:fld>
            <a:endParaRPr lang="en-US"/>
          </a:p>
        </p:txBody>
      </p:sp>
      <p:sp>
        <p:nvSpPr>
          <p:cNvPr id="6" name="Footer Placeholder 5">
            <a:extLst>
              <a:ext uri="{FF2B5EF4-FFF2-40B4-BE49-F238E27FC236}">
                <a16:creationId xmlns:a16="http://schemas.microsoft.com/office/drawing/2014/main" id="{7033C7EF-FF98-4683-A171-73B87243CD6A}"/>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3B86B1A1-C4C2-4CFE-9CD1-D36031E9C1B6}"/>
              </a:ext>
            </a:extLst>
          </p:cNvPr>
          <p:cNvSpPr txBox="1">
            <a:spLocks noGrp="1"/>
          </p:cNvSpPr>
          <p:nvPr>
            <p:ph type="sldNum" sz="quarter" idx="8"/>
          </p:nvPr>
        </p:nvSpPr>
        <p:spPr/>
        <p:txBody>
          <a:bodyPr/>
          <a:lstStyle>
            <a:lvl1pPr>
              <a:defRPr/>
            </a:lvl1pPr>
          </a:lstStyle>
          <a:p>
            <a:pPr lvl="0"/>
            <a:fld id="{59055B3F-D7D6-472C-958F-FA3DF8EDF178}" type="slidenum">
              <a:t>‹#›</a:t>
            </a:fld>
            <a:endParaRPr lang="en-US"/>
          </a:p>
        </p:txBody>
      </p:sp>
    </p:spTree>
    <p:extLst>
      <p:ext uri="{BB962C8B-B14F-4D97-AF65-F5344CB8AC3E}">
        <p14:creationId xmlns:p14="http://schemas.microsoft.com/office/powerpoint/2010/main" val="364666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EE148-9BE3-44E4-836C-0ED7CEA8430A}"/>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B266413F-87BE-45D2-BE45-D06597FA55BC}"/>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AEFE0F56-11C5-4203-B487-DDC9F30EC675}"/>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168F39-5417-41B9-AACB-61E27E1677F6}"/>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6F5D1FB7-42BF-4CC8-92BE-B0FF5882BF4E}"/>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F52F10-0F99-466D-9141-8E1BC945B063}"/>
              </a:ext>
            </a:extLst>
          </p:cNvPr>
          <p:cNvSpPr txBox="1">
            <a:spLocks noGrp="1"/>
          </p:cNvSpPr>
          <p:nvPr>
            <p:ph type="dt" sz="half" idx="7"/>
          </p:nvPr>
        </p:nvSpPr>
        <p:spPr/>
        <p:txBody>
          <a:bodyPr/>
          <a:lstStyle>
            <a:lvl1pPr>
              <a:defRPr/>
            </a:lvl1pPr>
          </a:lstStyle>
          <a:p>
            <a:pPr lvl="0"/>
            <a:fld id="{D0D31751-9620-495E-9B7E-21070EAF8B93}" type="datetime1">
              <a:rPr lang="en-US"/>
              <a:pPr lvl="0"/>
              <a:t>1/24/2021</a:t>
            </a:fld>
            <a:endParaRPr lang="en-US"/>
          </a:p>
        </p:txBody>
      </p:sp>
      <p:sp>
        <p:nvSpPr>
          <p:cNvPr id="8" name="Footer Placeholder 7">
            <a:extLst>
              <a:ext uri="{FF2B5EF4-FFF2-40B4-BE49-F238E27FC236}">
                <a16:creationId xmlns:a16="http://schemas.microsoft.com/office/drawing/2014/main" id="{74E9F462-E802-4D2A-BE8A-43FD72995A3F}"/>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C9CDC67A-69D6-4B91-9DB6-83E3C60654D2}"/>
              </a:ext>
            </a:extLst>
          </p:cNvPr>
          <p:cNvSpPr txBox="1">
            <a:spLocks noGrp="1"/>
          </p:cNvSpPr>
          <p:nvPr>
            <p:ph type="sldNum" sz="quarter" idx="8"/>
          </p:nvPr>
        </p:nvSpPr>
        <p:spPr/>
        <p:txBody>
          <a:bodyPr/>
          <a:lstStyle>
            <a:lvl1pPr>
              <a:defRPr/>
            </a:lvl1pPr>
          </a:lstStyle>
          <a:p>
            <a:pPr lvl="0"/>
            <a:fld id="{6658754C-E0C3-427A-920A-1ECE892E161E}" type="slidenum">
              <a:t>‹#›</a:t>
            </a:fld>
            <a:endParaRPr lang="en-US"/>
          </a:p>
        </p:txBody>
      </p:sp>
    </p:spTree>
    <p:extLst>
      <p:ext uri="{BB962C8B-B14F-4D97-AF65-F5344CB8AC3E}">
        <p14:creationId xmlns:p14="http://schemas.microsoft.com/office/powerpoint/2010/main" val="298024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66A5C-3FB7-4F2F-8FB6-0FAABA5C39E5}"/>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45ED9BDB-DAB7-406B-B4C2-A6C2CCD00C8F}"/>
              </a:ext>
            </a:extLst>
          </p:cNvPr>
          <p:cNvSpPr txBox="1">
            <a:spLocks noGrp="1"/>
          </p:cNvSpPr>
          <p:nvPr>
            <p:ph type="dt" sz="half" idx="7"/>
          </p:nvPr>
        </p:nvSpPr>
        <p:spPr/>
        <p:txBody>
          <a:bodyPr/>
          <a:lstStyle>
            <a:lvl1pPr>
              <a:defRPr/>
            </a:lvl1pPr>
          </a:lstStyle>
          <a:p>
            <a:pPr lvl="0"/>
            <a:fld id="{A36F2E8D-20C6-48EA-9D34-EC5D587BB97E}" type="datetime1">
              <a:rPr lang="en-US"/>
              <a:pPr lvl="0"/>
              <a:t>1/24/2021</a:t>
            </a:fld>
            <a:endParaRPr lang="en-US"/>
          </a:p>
        </p:txBody>
      </p:sp>
      <p:sp>
        <p:nvSpPr>
          <p:cNvPr id="4" name="Footer Placeholder 3">
            <a:extLst>
              <a:ext uri="{FF2B5EF4-FFF2-40B4-BE49-F238E27FC236}">
                <a16:creationId xmlns:a16="http://schemas.microsoft.com/office/drawing/2014/main" id="{624205E2-4AB9-4DA0-A3B9-A3FC9D223F80}"/>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9FFBA0A9-63AE-4C9A-A03A-4B3363D284B9}"/>
              </a:ext>
            </a:extLst>
          </p:cNvPr>
          <p:cNvSpPr txBox="1">
            <a:spLocks noGrp="1"/>
          </p:cNvSpPr>
          <p:nvPr>
            <p:ph type="sldNum" sz="quarter" idx="8"/>
          </p:nvPr>
        </p:nvSpPr>
        <p:spPr/>
        <p:txBody>
          <a:bodyPr/>
          <a:lstStyle>
            <a:lvl1pPr>
              <a:defRPr/>
            </a:lvl1pPr>
          </a:lstStyle>
          <a:p>
            <a:pPr lvl="0"/>
            <a:fld id="{97EBF090-5ECB-45B4-9CFF-BCCA52838CE0}" type="slidenum">
              <a:t>‹#›</a:t>
            </a:fld>
            <a:endParaRPr lang="en-US"/>
          </a:p>
        </p:txBody>
      </p:sp>
    </p:spTree>
    <p:extLst>
      <p:ext uri="{BB962C8B-B14F-4D97-AF65-F5344CB8AC3E}">
        <p14:creationId xmlns:p14="http://schemas.microsoft.com/office/powerpoint/2010/main" val="150358836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8D185F-3662-4456-9955-2E0B8520B2DF}"/>
              </a:ext>
            </a:extLst>
          </p:cNvPr>
          <p:cNvSpPr txBox="1">
            <a:spLocks noGrp="1"/>
          </p:cNvSpPr>
          <p:nvPr>
            <p:ph type="dt" sz="half" idx="7"/>
          </p:nvPr>
        </p:nvSpPr>
        <p:spPr/>
        <p:txBody>
          <a:bodyPr/>
          <a:lstStyle>
            <a:lvl1pPr>
              <a:defRPr/>
            </a:lvl1pPr>
          </a:lstStyle>
          <a:p>
            <a:pPr lvl="0"/>
            <a:fld id="{3A8B90C6-9611-484E-9DBD-BE9CCC6E6A2E}" type="datetime1">
              <a:rPr lang="en-US"/>
              <a:pPr lvl="0"/>
              <a:t>1/24/2021</a:t>
            </a:fld>
            <a:endParaRPr lang="en-US"/>
          </a:p>
        </p:txBody>
      </p:sp>
      <p:sp>
        <p:nvSpPr>
          <p:cNvPr id="3" name="Footer Placeholder 2">
            <a:extLst>
              <a:ext uri="{FF2B5EF4-FFF2-40B4-BE49-F238E27FC236}">
                <a16:creationId xmlns:a16="http://schemas.microsoft.com/office/drawing/2014/main" id="{4E3525E4-C966-4FF2-A9F2-7B35DF22283B}"/>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15B7283C-2400-47B3-87FD-C08CC0D96311}"/>
              </a:ext>
            </a:extLst>
          </p:cNvPr>
          <p:cNvSpPr txBox="1">
            <a:spLocks noGrp="1"/>
          </p:cNvSpPr>
          <p:nvPr>
            <p:ph type="sldNum" sz="quarter" idx="8"/>
          </p:nvPr>
        </p:nvSpPr>
        <p:spPr/>
        <p:txBody>
          <a:bodyPr/>
          <a:lstStyle>
            <a:lvl1pPr>
              <a:defRPr/>
            </a:lvl1pPr>
          </a:lstStyle>
          <a:p>
            <a:pPr lvl="0"/>
            <a:fld id="{2A9A3971-5F75-4340-9363-D9C38415DC40}" type="slidenum">
              <a:t>‹#›</a:t>
            </a:fld>
            <a:endParaRPr lang="en-US"/>
          </a:p>
        </p:txBody>
      </p:sp>
    </p:spTree>
    <p:extLst>
      <p:ext uri="{BB962C8B-B14F-4D97-AF65-F5344CB8AC3E}">
        <p14:creationId xmlns:p14="http://schemas.microsoft.com/office/powerpoint/2010/main" val="177042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F3A48-5A3B-48E8-AC84-DF2E6435C7D6}"/>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id="{1C8EC0E6-9C8D-4E4A-A92E-674432526A98}"/>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851AFD-C71E-4481-BDE8-EB81E2475064}"/>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CC6B626B-A0E3-4159-B883-81E80D3131D3}"/>
              </a:ext>
            </a:extLst>
          </p:cNvPr>
          <p:cNvSpPr txBox="1">
            <a:spLocks noGrp="1"/>
          </p:cNvSpPr>
          <p:nvPr>
            <p:ph type="dt" sz="half" idx="7"/>
          </p:nvPr>
        </p:nvSpPr>
        <p:spPr/>
        <p:txBody>
          <a:bodyPr/>
          <a:lstStyle>
            <a:lvl1pPr>
              <a:defRPr/>
            </a:lvl1pPr>
          </a:lstStyle>
          <a:p>
            <a:pPr lvl="0"/>
            <a:fld id="{3CD258D6-51C0-40E8-8AA3-63F7173D319F}" type="datetime1">
              <a:rPr lang="en-US"/>
              <a:pPr lvl="0"/>
              <a:t>1/24/2021</a:t>
            </a:fld>
            <a:endParaRPr lang="en-US"/>
          </a:p>
        </p:txBody>
      </p:sp>
      <p:sp>
        <p:nvSpPr>
          <p:cNvPr id="6" name="Footer Placeholder 5">
            <a:extLst>
              <a:ext uri="{FF2B5EF4-FFF2-40B4-BE49-F238E27FC236}">
                <a16:creationId xmlns:a16="http://schemas.microsoft.com/office/drawing/2014/main" id="{9BE17FB5-795A-4D87-8FA3-AA4138A2079E}"/>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31F08B50-F4D2-4338-975D-7971B31816B7}"/>
              </a:ext>
            </a:extLst>
          </p:cNvPr>
          <p:cNvSpPr txBox="1">
            <a:spLocks noGrp="1"/>
          </p:cNvSpPr>
          <p:nvPr>
            <p:ph type="sldNum" sz="quarter" idx="8"/>
          </p:nvPr>
        </p:nvSpPr>
        <p:spPr/>
        <p:txBody>
          <a:bodyPr/>
          <a:lstStyle>
            <a:lvl1pPr>
              <a:defRPr/>
            </a:lvl1pPr>
          </a:lstStyle>
          <a:p>
            <a:pPr lvl="0"/>
            <a:fld id="{552110C2-693C-46AB-AFDA-D1069372247A}" type="slidenum">
              <a:t>‹#›</a:t>
            </a:fld>
            <a:endParaRPr lang="en-US"/>
          </a:p>
        </p:txBody>
      </p:sp>
    </p:spTree>
    <p:extLst>
      <p:ext uri="{BB962C8B-B14F-4D97-AF65-F5344CB8AC3E}">
        <p14:creationId xmlns:p14="http://schemas.microsoft.com/office/powerpoint/2010/main" val="1938546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C97C6-5C79-476B-A5C3-353CB11896E1}"/>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id="{402FFF73-6770-4E7B-A3D7-41FE94FA32A5}"/>
              </a:ext>
            </a:extLst>
          </p:cNvPr>
          <p:cNvSpPr txBox="1">
            <a:spLocks noGrp="1"/>
          </p:cNvSpPr>
          <p:nvPr>
            <p:ph type="pic" idx="1"/>
          </p:nvPr>
        </p:nvSpPr>
        <p:spPr>
          <a:xfrm>
            <a:off x="5183184" y="987423"/>
            <a:ext cx="6172200" cy="4873623"/>
          </a:xfrm>
        </p:spPr>
        <p:txBody>
          <a:bodyPr/>
          <a:lstStyle>
            <a:lvl1pPr marL="0" indent="0">
              <a:buNone/>
              <a:defRPr sz="3200"/>
            </a:lvl1pPr>
          </a:lstStyle>
          <a:p>
            <a:pPr lvl="0"/>
            <a:r>
              <a:rPr lang="en-US"/>
              <a:t>Click icon to add picture</a:t>
            </a:r>
          </a:p>
        </p:txBody>
      </p:sp>
      <p:sp>
        <p:nvSpPr>
          <p:cNvPr id="4" name="Text Placeholder 3">
            <a:extLst>
              <a:ext uri="{FF2B5EF4-FFF2-40B4-BE49-F238E27FC236}">
                <a16:creationId xmlns:a16="http://schemas.microsoft.com/office/drawing/2014/main" id="{EFFDECFB-06B2-4A91-B854-B7235BC8947C}"/>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3F73788E-97E2-422A-B99A-128C58647531}"/>
              </a:ext>
            </a:extLst>
          </p:cNvPr>
          <p:cNvSpPr txBox="1">
            <a:spLocks noGrp="1"/>
          </p:cNvSpPr>
          <p:nvPr>
            <p:ph type="dt" sz="half" idx="7"/>
          </p:nvPr>
        </p:nvSpPr>
        <p:spPr/>
        <p:txBody>
          <a:bodyPr/>
          <a:lstStyle>
            <a:lvl1pPr>
              <a:defRPr/>
            </a:lvl1pPr>
          </a:lstStyle>
          <a:p>
            <a:pPr lvl="0"/>
            <a:fld id="{882D81D7-C56A-440B-AADA-2286F1E01F09}" type="datetime1">
              <a:rPr lang="en-US"/>
              <a:pPr lvl="0"/>
              <a:t>1/24/2021</a:t>
            </a:fld>
            <a:endParaRPr lang="en-US"/>
          </a:p>
        </p:txBody>
      </p:sp>
      <p:sp>
        <p:nvSpPr>
          <p:cNvPr id="6" name="Footer Placeholder 5">
            <a:extLst>
              <a:ext uri="{FF2B5EF4-FFF2-40B4-BE49-F238E27FC236}">
                <a16:creationId xmlns:a16="http://schemas.microsoft.com/office/drawing/2014/main" id="{9459A665-9E2E-495D-867B-E7C67FC7A4DE}"/>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86C9575A-15E4-46A4-9729-07143A64D80C}"/>
              </a:ext>
            </a:extLst>
          </p:cNvPr>
          <p:cNvSpPr txBox="1">
            <a:spLocks noGrp="1"/>
          </p:cNvSpPr>
          <p:nvPr>
            <p:ph type="sldNum" sz="quarter" idx="8"/>
          </p:nvPr>
        </p:nvSpPr>
        <p:spPr/>
        <p:txBody>
          <a:bodyPr/>
          <a:lstStyle>
            <a:lvl1pPr>
              <a:defRPr/>
            </a:lvl1pPr>
          </a:lstStyle>
          <a:p>
            <a:pPr lvl="0"/>
            <a:fld id="{6F6BC9F8-2515-4DC3-807E-D0137EC21986}" type="slidenum">
              <a:t>‹#›</a:t>
            </a:fld>
            <a:endParaRPr lang="en-US"/>
          </a:p>
        </p:txBody>
      </p:sp>
    </p:spTree>
    <p:extLst>
      <p:ext uri="{BB962C8B-B14F-4D97-AF65-F5344CB8AC3E}">
        <p14:creationId xmlns:p14="http://schemas.microsoft.com/office/powerpoint/2010/main" val="1852350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6B5C635-F5AD-495F-B9B5-0E14519722F4}"/>
              </a:ext>
            </a:extLst>
          </p:cNvPr>
          <p:cNvSpPr/>
          <p:nvPr/>
        </p:nvSpPr>
        <p:spPr>
          <a:xfrm>
            <a:off x="0" y="0"/>
            <a:ext cx="12188952" cy="6858000"/>
          </a:xfrm>
          <a:prstGeom prst="rect">
            <a:avLst/>
          </a:prstGeom>
          <a:solidFill>
            <a:srgbClr val="F0F1F3"/>
          </a:solidFill>
          <a:ln w="12701" cap="flat">
            <a:solidFill>
              <a:srgbClr val="F2F2F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595959"/>
              </a:solidFill>
              <a:uFillTx/>
              <a:latin typeface="AvenirNext LT Pro Medium" pitchFamily="34"/>
            </a:endParaRPr>
          </a:p>
        </p:txBody>
      </p:sp>
      <p:sp>
        <p:nvSpPr>
          <p:cNvPr id="3" name="Freeform: Shape 7">
            <a:extLst>
              <a:ext uri="{FF2B5EF4-FFF2-40B4-BE49-F238E27FC236}">
                <a16:creationId xmlns:a16="http://schemas.microsoft.com/office/drawing/2014/main" id="{21B021B8-9961-4EE6-A57B-E677907E6486}"/>
              </a:ext>
            </a:extLst>
          </p:cNvPr>
          <p:cNvSpPr/>
          <p:nvPr/>
        </p:nvSpPr>
        <p:spPr>
          <a:xfrm rot="10799991">
            <a:off x="692767" y="-3174"/>
            <a:ext cx="1326108" cy="597606"/>
          </a:xfrm>
          <a:custGeom>
            <a:avLst/>
            <a:gdLst>
              <a:gd name="f0" fmla="val 10800000"/>
              <a:gd name="f1" fmla="val 5400000"/>
              <a:gd name="f2" fmla="val 180"/>
              <a:gd name="f3" fmla="val w"/>
              <a:gd name="f4" fmla="val h"/>
              <a:gd name="f5" fmla="val 0"/>
              <a:gd name="f6" fmla="val 1482102"/>
              <a:gd name="f7" fmla="val 679363"/>
              <a:gd name="f8" fmla="val 741051"/>
              <a:gd name="f9" fmla="val 1102506"/>
              <a:gd name="f10" fmla="val 1404077"/>
              <a:gd name="f11" fmla="val 256390"/>
              <a:gd name="f12" fmla="val 1473822"/>
              <a:gd name="f13" fmla="val 597226"/>
              <a:gd name="f14" fmla="val 8280"/>
              <a:gd name="f15" fmla="val 78025"/>
              <a:gd name="f16" fmla="val 379596"/>
              <a:gd name="f17" fmla="+- 0 0 -90"/>
              <a:gd name="f18" fmla="*/ f3 1 1482102"/>
              <a:gd name="f19" fmla="*/ f4 1 679363"/>
              <a:gd name="f20" fmla="+- f7 0 f5"/>
              <a:gd name="f21" fmla="+- f6 0 f5"/>
              <a:gd name="f22" fmla="*/ f17 f0 1"/>
              <a:gd name="f23" fmla="*/ f21 1 1482102"/>
              <a:gd name="f24" fmla="*/ f20 1 679363"/>
              <a:gd name="f25" fmla="*/ 741051 f21 1"/>
              <a:gd name="f26" fmla="*/ 0 f20 1"/>
              <a:gd name="f27" fmla="*/ 1473822 f21 1"/>
              <a:gd name="f28" fmla="*/ 597226 f20 1"/>
              <a:gd name="f29" fmla="*/ 1482102 f21 1"/>
              <a:gd name="f30" fmla="*/ 679363 f20 1"/>
              <a:gd name="f31" fmla="*/ 0 f21 1"/>
              <a:gd name="f32" fmla="*/ 8280 f21 1"/>
              <a:gd name="f33" fmla="*/ f22 1 f2"/>
              <a:gd name="f34" fmla="*/ f25 1 1482102"/>
              <a:gd name="f35" fmla="*/ f26 1 679363"/>
              <a:gd name="f36" fmla="*/ f27 1 1482102"/>
              <a:gd name="f37" fmla="*/ f28 1 679363"/>
              <a:gd name="f38" fmla="*/ f29 1 1482102"/>
              <a:gd name="f39" fmla="*/ f30 1 679363"/>
              <a:gd name="f40" fmla="*/ f31 1 1482102"/>
              <a:gd name="f41" fmla="*/ f32 1 1482102"/>
              <a:gd name="f42" fmla="*/ f5 1 f23"/>
              <a:gd name="f43" fmla="*/ f6 1 f23"/>
              <a:gd name="f44" fmla="*/ f5 1 f24"/>
              <a:gd name="f45" fmla="*/ f7 1 f24"/>
              <a:gd name="f46" fmla="+- f33 0 f1"/>
              <a:gd name="f47" fmla="*/ f34 1 f23"/>
              <a:gd name="f48" fmla="*/ f35 1 f24"/>
              <a:gd name="f49" fmla="*/ f36 1 f23"/>
              <a:gd name="f50" fmla="*/ f37 1 f24"/>
              <a:gd name="f51" fmla="*/ f38 1 f23"/>
              <a:gd name="f52" fmla="*/ f39 1 f24"/>
              <a:gd name="f53" fmla="*/ f40 1 f23"/>
              <a:gd name="f54" fmla="*/ f41 1 f23"/>
              <a:gd name="f55" fmla="*/ f42 f18 1"/>
              <a:gd name="f56" fmla="*/ f43 f18 1"/>
              <a:gd name="f57" fmla="*/ f45 f19 1"/>
              <a:gd name="f58" fmla="*/ f44 f19 1"/>
              <a:gd name="f59" fmla="*/ f47 f18 1"/>
              <a:gd name="f60" fmla="*/ f48 f19 1"/>
              <a:gd name="f61" fmla="*/ f49 f18 1"/>
              <a:gd name="f62" fmla="*/ f50 f19 1"/>
              <a:gd name="f63" fmla="*/ f51 f18 1"/>
              <a:gd name="f64" fmla="*/ f52 f19 1"/>
              <a:gd name="f65" fmla="*/ f53 f18 1"/>
              <a:gd name="f66" fmla="*/ f54 f18 1"/>
            </a:gdLst>
            <a:ahLst/>
            <a:cxnLst>
              <a:cxn ang="3cd4">
                <a:pos x="hc" y="t"/>
              </a:cxn>
              <a:cxn ang="0">
                <a:pos x="r" y="vc"/>
              </a:cxn>
              <a:cxn ang="cd4">
                <a:pos x="hc" y="b"/>
              </a:cxn>
              <a:cxn ang="cd2">
                <a:pos x="l" y="vc"/>
              </a:cxn>
              <a:cxn ang="f46">
                <a:pos x="f59" y="f60"/>
              </a:cxn>
              <a:cxn ang="f46">
                <a:pos x="f61" y="f62"/>
              </a:cxn>
              <a:cxn ang="f46">
                <a:pos x="f63" y="f64"/>
              </a:cxn>
              <a:cxn ang="f46">
                <a:pos x="f65" y="f64"/>
              </a:cxn>
              <a:cxn ang="f46">
                <a:pos x="f66" y="f62"/>
              </a:cxn>
              <a:cxn ang="f46">
                <a:pos x="f59" y="f60"/>
              </a:cxn>
            </a:cxnLst>
            <a:rect l="f55" t="f58" r="f56" b="f57"/>
            <a:pathLst>
              <a:path w="1482102" h="679363">
                <a:moveTo>
                  <a:pt x="f8" y="f5"/>
                </a:moveTo>
                <a:cubicBezTo>
                  <a:pt x="f9" y="f5"/>
                  <a:pt x="f10" y="f11"/>
                  <a:pt x="f12" y="f13"/>
                </a:cubicBezTo>
                <a:lnTo>
                  <a:pt x="f6" y="f7"/>
                </a:lnTo>
                <a:lnTo>
                  <a:pt x="f5" y="f7"/>
                </a:lnTo>
                <a:lnTo>
                  <a:pt x="f14" y="f13"/>
                </a:lnTo>
                <a:cubicBezTo>
                  <a:pt x="f15" y="f11"/>
                  <a:pt x="f16" y="f5"/>
                  <a:pt x="f8" y="f5"/>
                </a:cubicBez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FFFFFF"/>
              </a:solidFill>
              <a:uFillTx/>
              <a:latin typeface="Segoe UI"/>
            </a:endParaRPr>
          </a:p>
        </p:txBody>
      </p:sp>
      <p:sp>
        <p:nvSpPr>
          <p:cNvPr id="4" name="Freeform: Shape 8">
            <a:extLst>
              <a:ext uri="{FF2B5EF4-FFF2-40B4-BE49-F238E27FC236}">
                <a16:creationId xmlns:a16="http://schemas.microsoft.com/office/drawing/2014/main" id="{586F8013-5CC8-4269-8D5D-2434DCA2E715}"/>
              </a:ext>
            </a:extLst>
          </p:cNvPr>
          <p:cNvSpPr/>
          <p:nvPr/>
        </p:nvSpPr>
        <p:spPr>
          <a:xfrm>
            <a:off x="10439256" y="6172200"/>
            <a:ext cx="1482105" cy="679362"/>
          </a:xfrm>
          <a:custGeom>
            <a:avLst/>
            <a:gdLst>
              <a:gd name="f0" fmla="val 10800000"/>
              <a:gd name="f1" fmla="val 5400000"/>
              <a:gd name="f2" fmla="val 180"/>
              <a:gd name="f3" fmla="val w"/>
              <a:gd name="f4" fmla="val h"/>
              <a:gd name="f5" fmla="val 0"/>
              <a:gd name="f6" fmla="val 1482102"/>
              <a:gd name="f7" fmla="val 679363"/>
              <a:gd name="f8" fmla="val 741051"/>
              <a:gd name="f9" fmla="val 1102506"/>
              <a:gd name="f10" fmla="val 1404077"/>
              <a:gd name="f11" fmla="val 256390"/>
              <a:gd name="f12" fmla="val 1473822"/>
              <a:gd name="f13" fmla="val 597226"/>
              <a:gd name="f14" fmla="val 8280"/>
              <a:gd name="f15" fmla="val 78025"/>
              <a:gd name="f16" fmla="val 379596"/>
              <a:gd name="f17" fmla="+- 0 0 -90"/>
              <a:gd name="f18" fmla="*/ f3 1 1482102"/>
              <a:gd name="f19" fmla="*/ f4 1 679363"/>
              <a:gd name="f20" fmla="+- f7 0 f5"/>
              <a:gd name="f21" fmla="+- f6 0 f5"/>
              <a:gd name="f22" fmla="*/ f17 f0 1"/>
              <a:gd name="f23" fmla="*/ f21 1 1482102"/>
              <a:gd name="f24" fmla="*/ f20 1 679363"/>
              <a:gd name="f25" fmla="*/ 741051 f21 1"/>
              <a:gd name="f26" fmla="*/ 0 f20 1"/>
              <a:gd name="f27" fmla="*/ 1473822 f21 1"/>
              <a:gd name="f28" fmla="*/ 597226 f20 1"/>
              <a:gd name="f29" fmla="*/ 1482102 f21 1"/>
              <a:gd name="f30" fmla="*/ 679363 f20 1"/>
              <a:gd name="f31" fmla="*/ 0 f21 1"/>
              <a:gd name="f32" fmla="*/ 8280 f21 1"/>
              <a:gd name="f33" fmla="*/ f22 1 f2"/>
              <a:gd name="f34" fmla="*/ f25 1 1482102"/>
              <a:gd name="f35" fmla="*/ f26 1 679363"/>
              <a:gd name="f36" fmla="*/ f27 1 1482102"/>
              <a:gd name="f37" fmla="*/ f28 1 679363"/>
              <a:gd name="f38" fmla="*/ f29 1 1482102"/>
              <a:gd name="f39" fmla="*/ f30 1 679363"/>
              <a:gd name="f40" fmla="*/ f31 1 1482102"/>
              <a:gd name="f41" fmla="*/ f32 1 1482102"/>
              <a:gd name="f42" fmla="*/ f5 1 f23"/>
              <a:gd name="f43" fmla="*/ f6 1 f23"/>
              <a:gd name="f44" fmla="*/ f5 1 f24"/>
              <a:gd name="f45" fmla="*/ f7 1 f24"/>
              <a:gd name="f46" fmla="+- f33 0 f1"/>
              <a:gd name="f47" fmla="*/ f34 1 f23"/>
              <a:gd name="f48" fmla="*/ f35 1 f24"/>
              <a:gd name="f49" fmla="*/ f36 1 f23"/>
              <a:gd name="f50" fmla="*/ f37 1 f24"/>
              <a:gd name="f51" fmla="*/ f38 1 f23"/>
              <a:gd name="f52" fmla="*/ f39 1 f24"/>
              <a:gd name="f53" fmla="*/ f40 1 f23"/>
              <a:gd name="f54" fmla="*/ f41 1 f23"/>
              <a:gd name="f55" fmla="*/ f42 f18 1"/>
              <a:gd name="f56" fmla="*/ f43 f18 1"/>
              <a:gd name="f57" fmla="*/ f45 f19 1"/>
              <a:gd name="f58" fmla="*/ f44 f19 1"/>
              <a:gd name="f59" fmla="*/ f47 f18 1"/>
              <a:gd name="f60" fmla="*/ f48 f19 1"/>
              <a:gd name="f61" fmla="*/ f49 f18 1"/>
              <a:gd name="f62" fmla="*/ f50 f19 1"/>
              <a:gd name="f63" fmla="*/ f51 f18 1"/>
              <a:gd name="f64" fmla="*/ f52 f19 1"/>
              <a:gd name="f65" fmla="*/ f53 f18 1"/>
              <a:gd name="f66" fmla="*/ f54 f18 1"/>
            </a:gdLst>
            <a:ahLst/>
            <a:cxnLst>
              <a:cxn ang="3cd4">
                <a:pos x="hc" y="t"/>
              </a:cxn>
              <a:cxn ang="0">
                <a:pos x="r" y="vc"/>
              </a:cxn>
              <a:cxn ang="cd4">
                <a:pos x="hc" y="b"/>
              </a:cxn>
              <a:cxn ang="cd2">
                <a:pos x="l" y="vc"/>
              </a:cxn>
              <a:cxn ang="f46">
                <a:pos x="f59" y="f60"/>
              </a:cxn>
              <a:cxn ang="f46">
                <a:pos x="f61" y="f62"/>
              </a:cxn>
              <a:cxn ang="f46">
                <a:pos x="f63" y="f64"/>
              </a:cxn>
              <a:cxn ang="f46">
                <a:pos x="f65" y="f64"/>
              </a:cxn>
              <a:cxn ang="f46">
                <a:pos x="f66" y="f62"/>
              </a:cxn>
              <a:cxn ang="f46">
                <a:pos x="f59" y="f60"/>
              </a:cxn>
            </a:cxnLst>
            <a:rect l="f55" t="f58" r="f56" b="f57"/>
            <a:pathLst>
              <a:path w="1482102" h="679363">
                <a:moveTo>
                  <a:pt x="f8" y="f5"/>
                </a:moveTo>
                <a:cubicBezTo>
                  <a:pt x="f9" y="f5"/>
                  <a:pt x="f10" y="f11"/>
                  <a:pt x="f12" y="f13"/>
                </a:cubicBezTo>
                <a:lnTo>
                  <a:pt x="f6" y="f7"/>
                </a:lnTo>
                <a:lnTo>
                  <a:pt x="f5" y="f7"/>
                </a:lnTo>
                <a:lnTo>
                  <a:pt x="f14" y="f13"/>
                </a:lnTo>
                <a:cubicBezTo>
                  <a:pt x="f15" y="f11"/>
                  <a:pt x="f16" y="f5"/>
                  <a:pt x="f8" y="f5"/>
                </a:cubicBez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FFFFFF"/>
              </a:solidFill>
              <a:uFillTx/>
              <a:latin typeface="Segoe UI"/>
            </a:endParaRPr>
          </a:p>
        </p:txBody>
      </p:sp>
      <p:sp>
        <p:nvSpPr>
          <p:cNvPr id="5" name="Freeform: Shape 9">
            <a:extLst>
              <a:ext uri="{FF2B5EF4-FFF2-40B4-BE49-F238E27FC236}">
                <a16:creationId xmlns:a16="http://schemas.microsoft.com/office/drawing/2014/main" id="{07BFE4FD-5516-49B1-9CD8-AE19B7FCD0C8}"/>
              </a:ext>
            </a:extLst>
          </p:cNvPr>
          <p:cNvSpPr/>
          <p:nvPr/>
        </p:nvSpPr>
        <p:spPr>
          <a:xfrm>
            <a:off x="7977353" y="5197175"/>
            <a:ext cx="4211598" cy="1660824"/>
          </a:xfrm>
          <a:custGeom>
            <a:avLst/>
            <a:gdLst>
              <a:gd name="f0" fmla="val 10800000"/>
              <a:gd name="f1" fmla="val 5400000"/>
              <a:gd name="f2" fmla="val 180"/>
              <a:gd name="f3" fmla="val w"/>
              <a:gd name="f4" fmla="val h"/>
              <a:gd name="f5" fmla="val 0"/>
              <a:gd name="f6" fmla="val 4211600"/>
              <a:gd name="f7" fmla="val 1660822"/>
              <a:gd name="f8" fmla="val 58430"/>
              <a:gd name="f9" fmla="val 4136524"/>
              <a:gd name="f10" fmla="val 208808"/>
              <a:gd name="f11" fmla="val 4089791"/>
              <a:gd name="f12" fmla="val 287770"/>
              <a:gd name="f13" fmla="val 4030588"/>
              <a:gd name="f14" fmla="val 363780"/>
              <a:gd name="f15" fmla="val 3973354"/>
              <a:gd name="f16" fmla="val 437313"/>
              <a:gd name="f17" fmla="val 3943819"/>
              <a:gd name="f18" fmla="val 475222"/>
              <a:gd name="f19" fmla="val 3913231"/>
              <a:gd name="f20" fmla="val 514465"/>
              <a:gd name="f21" fmla="val 3884746"/>
              <a:gd name="f22" fmla="val 553613"/>
              <a:gd name="f23" fmla="val 3872801"/>
              <a:gd name="f24" fmla="val 569996"/>
              <a:gd name="f25" fmla="val 3861119"/>
              <a:gd name="f26" fmla="val 586569"/>
              <a:gd name="f27" fmla="val 3849435"/>
              <a:gd name="f28" fmla="val 603143"/>
              <a:gd name="f29" fmla="val 3796665"/>
              <a:gd name="f30" fmla="val 678009"/>
              <a:gd name="f31" fmla="val 3742187"/>
              <a:gd name="f32" fmla="val 755352"/>
              <a:gd name="f33" fmla="val 3661849"/>
              <a:gd name="f34" fmla="val 819075"/>
              <a:gd name="f35" fmla="val 3596214"/>
              <a:gd name="f36" fmla="val 871176"/>
              <a:gd name="f37" fmla="val 3509050"/>
              <a:gd name="f38" fmla="val 916230"/>
              <a:gd name="f39" fmla="val 3402589"/>
              <a:gd name="f40" fmla="val 952996"/>
              <a:gd name="f41" fmla="val 3312406"/>
              <a:gd name="f42" fmla="val 984048"/>
              <a:gd name="f43" fmla="val 3215660"/>
              <a:gd name="f44" fmla="val 1005003"/>
              <a:gd name="f45" fmla="val 3130202"/>
              <a:gd name="f46" fmla="val 1023386"/>
              <a:gd name="f47" fmla="val 3058529"/>
              <a:gd name="f48" fmla="val 1038816"/>
              <a:gd name="f49" fmla="val 2985412"/>
              <a:gd name="f50" fmla="val 1053675"/>
              <a:gd name="f51" fmla="val 2914657"/>
              <a:gd name="f52" fmla="val 1068058"/>
              <a:gd name="f53" fmla="val 2805176"/>
              <a:gd name="f54" fmla="val 1090251"/>
              <a:gd name="f55" fmla="val 2692021"/>
              <a:gd name="f56" fmla="val 1113207"/>
              <a:gd name="f57" fmla="val 2582149"/>
              <a:gd name="f58" fmla="val 1138924"/>
              <a:gd name="f59" fmla="val 2549330"/>
              <a:gd name="f60" fmla="val 1146639"/>
              <a:gd name="f61" fmla="val 2516644"/>
              <a:gd name="f62" fmla="val 1154450"/>
              <a:gd name="f63" fmla="val 2483958"/>
              <a:gd name="f64" fmla="val 1162356"/>
              <a:gd name="f65" fmla="val 2367257"/>
              <a:gd name="f66" fmla="val 1190550"/>
              <a:gd name="f67" fmla="val 2246621"/>
              <a:gd name="f68" fmla="val 1219601"/>
              <a:gd name="f69" fmla="val 2123750"/>
              <a:gd name="f70" fmla="val 1238651"/>
              <a:gd name="f71" fmla="val 2004294"/>
              <a:gd name="f72" fmla="val 1257129"/>
              <a:gd name="f73" fmla="val 1880769"/>
              <a:gd name="f74" fmla="val 1265416"/>
              <a:gd name="f75" fmla="val 1761444"/>
              <a:gd name="f76" fmla="val 1273417"/>
              <a:gd name="f77" fmla="val 1711167"/>
              <a:gd name="f78" fmla="val 1276751"/>
              <a:gd name="f79" fmla="val 1659184"/>
              <a:gd name="f80" fmla="val 1280275"/>
              <a:gd name="f81" fmla="val 1608382"/>
              <a:gd name="f82" fmla="val 1284466"/>
              <a:gd name="f83" fmla="val 1408589"/>
              <a:gd name="f84" fmla="val 1300944"/>
              <a:gd name="f85" fmla="val 1214570"/>
              <a:gd name="f86" fmla="val 1325805"/>
              <a:gd name="f87" fmla="val 999942"/>
              <a:gd name="f88" fmla="val 1354284"/>
              <a:gd name="f89" fmla="val 826403"/>
              <a:gd name="f90" fmla="val 1377240"/>
              <a:gd name="f91" fmla="val 647744"/>
              <a:gd name="f92" fmla="val 1400957"/>
              <a:gd name="f93" fmla="val 484705"/>
              <a:gd name="f94" fmla="val 1450487"/>
              <a:gd name="f95" fmla="val 355831"/>
              <a:gd name="f96" fmla="val 1489635"/>
              <a:gd name="f97" fmla="val 231387"/>
              <a:gd name="f98" fmla="val 1544374"/>
              <a:gd name="f99" fmla="val 113310"/>
              <a:gd name="f100" fmla="val 1613700"/>
              <a:gd name="f101" fmla="val 39668"/>
              <a:gd name="f102" fmla="val 96701"/>
              <a:gd name="f103" fmla="val 1598934"/>
              <a:gd name="f104" fmla="val 216635"/>
              <a:gd name="f105" fmla="val 1528533"/>
              <a:gd name="f106" fmla="val 343196"/>
              <a:gd name="f107" fmla="val 1472919"/>
              <a:gd name="f108" fmla="val 474335"/>
              <a:gd name="f109" fmla="val 1433056"/>
              <a:gd name="f110" fmla="val 639999"/>
              <a:gd name="f111" fmla="val 1382669"/>
              <a:gd name="f112" fmla="val 820102"/>
              <a:gd name="f113" fmla="val 1358856"/>
              <a:gd name="f114" fmla="val 994299"/>
              <a:gd name="f115" fmla="val 1335806"/>
              <a:gd name="f116" fmla="val 1210239"/>
              <a:gd name="f117" fmla="val 1307231"/>
              <a:gd name="f118" fmla="val 1404650"/>
              <a:gd name="f119" fmla="val 1282275"/>
              <a:gd name="f120" fmla="val 1605231"/>
              <a:gd name="f121" fmla="val 1265702"/>
              <a:gd name="f122" fmla="val 1656428"/>
              <a:gd name="f123" fmla="val 1261511"/>
              <a:gd name="f124" fmla="val 1708411"/>
              <a:gd name="f125" fmla="val 1257987"/>
              <a:gd name="f126" fmla="val 1758819"/>
              <a:gd name="f127" fmla="val 1254558"/>
              <a:gd name="f128" fmla="val 1877487"/>
              <a:gd name="f129" fmla="val 1246557"/>
              <a:gd name="f130" fmla="val 2000094"/>
              <a:gd name="f131" fmla="val 1238365"/>
              <a:gd name="f132" fmla="val 2118106"/>
              <a:gd name="f133" fmla="val 1220077"/>
              <a:gd name="f134" fmla="val 2239531"/>
              <a:gd name="f135" fmla="val 1201313"/>
              <a:gd name="f136" fmla="val 2359513"/>
              <a:gd name="f137" fmla="val 1172357"/>
              <a:gd name="f138" fmla="val 2475557"/>
              <a:gd name="f139" fmla="val 1144353"/>
              <a:gd name="f140" fmla="val 2508243"/>
              <a:gd name="f141" fmla="val 1136448"/>
              <a:gd name="f142" fmla="val 2541060"/>
              <a:gd name="f143" fmla="val 1128542"/>
              <a:gd name="f144" fmla="val 2573878"/>
              <a:gd name="f145" fmla="val 1120827"/>
              <a:gd name="f146" fmla="val 2684276"/>
              <a:gd name="f147" fmla="val 1094919"/>
              <a:gd name="f148" fmla="val 2797694"/>
              <a:gd name="f149" fmla="val 1071963"/>
              <a:gd name="f150" fmla="val 2907437"/>
              <a:gd name="f151" fmla="val 1049675"/>
              <a:gd name="f152" fmla="val 2978061"/>
              <a:gd name="f153" fmla="val 1035387"/>
              <a:gd name="f154" fmla="val 3051178"/>
              <a:gd name="f155" fmla="val 1020528"/>
              <a:gd name="f156" fmla="val 3122589"/>
              <a:gd name="f157" fmla="val 1005098"/>
              <a:gd name="f158" fmla="val 3206997"/>
              <a:gd name="f159" fmla="val 986810"/>
              <a:gd name="f160" fmla="val 3302823"/>
              <a:gd name="f161" fmla="val 966141"/>
              <a:gd name="f162" fmla="val 3391169"/>
              <a:gd name="f163" fmla="val 935756"/>
              <a:gd name="f164" fmla="val 3494479"/>
              <a:gd name="f165" fmla="val 900132"/>
              <a:gd name="f166" fmla="val 3578886"/>
              <a:gd name="f167" fmla="val 856508"/>
              <a:gd name="f168" fmla="val 3642290"/>
              <a:gd name="f169" fmla="val 806216"/>
              <a:gd name="f170" fmla="val 3720133"/>
              <a:gd name="f171" fmla="val 744303"/>
              <a:gd name="f172" fmla="val 3773953"/>
              <a:gd name="f173" fmla="val 668103"/>
              <a:gd name="f174" fmla="val 3825937"/>
              <a:gd name="f175" fmla="val 594475"/>
              <a:gd name="f176" fmla="val 3837621"/>
              <a:gd name="f177" fmla="val 577902"/>
              <a:gd name="f178" fmla="val 561233"/>
              <a:gd name="f179" fmla="val 3861381"/>
              <a:gd name="f180" fmla="val 544755"/>
              <a:gd name="f181" fmla="val 3889997"/>
              <a:gd name="f182" fmla="val 505416"/>
              <a:gd name="f183" fmla="val 3920715"/>
              <a:gd name="f184" fmla="val 465983"/>
              <a:gd name="f185" fmla="val 3950381"/>
              <a:gd name="f186" fmla="val 427978"/>
              <a:gd name="f187" fmla="val 4007353"/>
              <a:gd name="f188" fmla="val 354921"/>
              <a:gd name="f189" fmla="val 4066163"/>
              <a:gd name="f190" fmla="val 279388"/>
              <a:gd name="f191" fmla="val 4112370"/>
              <a:gd name="f192" fmla="val 201378"/>
              <a:gd name="f193" fmla="val 4144662"/>
              <a:gd name="f194" fmla="val 146800"/>
              <a:gd name="f195" fmla="val 4170785"/>
              <a:gd name="f196" fmla="val 89364"/>
              <a:gd name="f197" fmla="val 4195989"/>
              <a:gd name="f198" fmla="val 33834"/>
              <a:gd name="f199" fmla="+- 0 0 -90"/>
              <a:gd name="f200" fmla="*/ f3 1 4211600"/>
              <a:gd name="f201" fmla="*/ f4 1 1660822"/>
              <a:gd name="f202" fmla="+- f7 0 f5"/>
              <a:gd name="f203" fmla="+- f6 0 f5"/>
              <a:gd name="f204" fmla="*/ f199 f0 1"/>
              <a:gd name="f205" fmla="*/ f203 1 4211600"/>
              <a:gd name="f206" fmla="*/ f202 1 1660822"/>
              <a:gd name="f207" fmla="*/ 4211600 f203 1"/>
              <a:gd name="f208" fmla="*/ 0 f202 1"/>
              <a:gd name="f209" fmla="*/ 58430 f202 1"/>
              <a:gd name="f210" fmla="*/ 4136524 f203 1"/>
              <a:gd name="f211" fmla="*/ 208808 f202 1"/>
              <a:gd name="f212" fmla="*/ 3973354 f203 1"/>
              <a:gd name="f213" fmla="*/ 437313 f202 1"/>
              <a:gd name="f214" fmla="*/ 3884746 f203 1"/>
              <a:gd name="f215" fmla="*/ 553613 f202 1"/>
              <a:gd name="f216" fmla="*/ 3849435 f203 1"/>
              <a:gd name="f217" fmla="*/ 603143 f202 1"/>
              <a:gd name="f218" fmla="*/ 3661849 f203 1"/>
              <a:gd name="f219" fmla="*/ 819075 f202 1"/>
              <a:gd name="f220" fmla="*/ 3402589 f203 1"/>
              <a:gd name="f221" fmla="*/ 952996 f202 1"/>
              <a:gd name="f222" fmla="*/ 3130202 f203 1"/>
              <a:gd name="f223" fmla="*/ 1023386 f202 1"/>
              <a:gd name="f224" fmla="*/ 2914657 f203 1"/>
              <a:gd name="f225" fmla="*/ 1068058 f202 1"/>
              <a:gd name="f226" fmla="*/ 2582149 f203 1"/>
              <a:gd name="f227" fmla="*/ 1138924 f202 1"/>
              <a:gd name="f228" fmla="*/ 2483958 f203 1"/>
              <a:gd name="f229" fmla="*/ 1162356 f202 1"/>
              <a:gd name="f230" fmla="*/ 2123750 f203 1"/>
              <a:gd name="f231" fmla="*/ 1238651 f202 1"/>
              <a:gd name="f232" fmla="*/ 1761444 f203 1"/>
              <a:gd name="f233" fmla="*/ 1273417 f202 1"/>
              <a:gd name="f234" fmla="*/ 1608382 f203 1"/>
              <a:gd name="f235" fmla="*/ 1284466 f202 1"/>
              <a:gd name="f236" fmla="*/ 999942 f203 1"/>
              <a:gd name="f237" fmla="*/ 1354284 f202 1"/>
              <a:gd name="f238" fmla="*/ 484705 f203 1"/>
              <a:gd name="f239" fmla="*/ 1450487 f202 1"/>
              <a:gd name="f240" fmla="*/ 113310 f203 1"/>
              <a:gd name="f241" fmla="*/ 1613700 f202 1"/>
              <a:gd name="f242" fmla="*/ 39668 f203 1"/>
              <a:gd name="f243" fmla="*/ 1660822 f202 1"/>
              <a:gd name="f244" fmla="*/ 0 f203 1"/>
              <a:gd name="f245" fmla="*/ 96701 f203 1"/>
              <a:gd name="f246" fmla="*/ 1598934 f202 1"/>
              <a:gd name="f247" fmla="*/ 474335 f203 1"/>
              <a:gd name="f248" fmla="*/ 1433056 f202 1"/>
              <a:gd name="f249" fmla="*/ 994299 f203 1"/>
              <a:gd name="f250" fmla="*/ 1335806 f202 1"/>
              <a:gd name="f251" fmla="*/ 1605231 f203 1"/>
              <a:gd name="f252" fmla="*/ 1265702 f202 1"/>
              <a:gd name="f253" fmla="*/ 1758819 f203 1"/>
              <a:gd name="f254" fmla="*/ 1254558 f202 1"/>
              <a:gd name="f255" fmla="*/ 2118106 f203 1"/>
              <a:gd name="f256" fmla="*/ 1220077 f202 1"/>
              <a:gd name="f257" fmla="*/ 2475557 f203 1"/>
              <a:gd name="f258" fmla="*/ 1144353 f202 1"/>
              <a:gd name="f259" fmla="*/ 2573878 f203 1"/>
              <a:gd name="f260" fmla="*/ 1120827 f202 1"/>
              <a:gd name="f261" fmla="*/ 2907437 f203 1"/>
              <a:gd name="f262" fmla="*/ 1049675 f202 1"/>
              <a:gd name="f263" fmla="*/ 3122589 f203 1"/>
              <a:gd name="f264" fmla="*/ 1005098 f202 1"/>
              <a:gd name="f265" fmla="*/ 3391169 f203 1"/>
              <a:gd name="f266" fmla="*/ 935756 f202 1"/>
              <a:gd name="f267" fmla="*/ 3642290 f203 1"/>
              <a:gd name="f268" fmla="*/ 806216 f202 1"/>
              <a:gd name="f269" fmla="*/ 3825937 f203 1"/>
              <a:gd name="f270" fmla="*/ 594475 f202 1"/>
              <a:gd name="f271" fmla="*/ 3861381 f203 1"/>
              <a:gd name="f272" fmla="*/ 544755 f202 1"/>
              <a:gd name="f273" fmla="*/ 3950381 f203 1"/>
              <a:gd name="f274" fmla="*/ 427978 f202 1"/>
              <a:gd name="f275" fmla="*/ 4112370 f203 1"/>
              <a:gd name="f276" fmla="*/ 201378 f202 1"/>
              <a:gd name="f277" fmla="*/ 4195989 f203 1"/>
              <a:gd name="f278" fmla="*/ 33834 f202 1"/>
              <a:gd name="f279" fmla="*/ f204 1 f2"/>
              <a:gd name="f280" fmla="*/ f207 1 4211600"/>
              <a:gd name="f281" fmla="*/ f208 1 1660822"/>
              <a:gd name="f282" fmla="*/ f209 1 1660822"/>
              <a:gd name="f283" fmla="*/ f210 1 4211600"/>
              <a:gd name="f284" fmla="*/ f211 1 1660822"/>
              <a:gd name="f285" fmla="*/ f212 1 4211600"/>
              <a:gd name="f286" fmla="*/ f213 1 1660822"/>
              <a:gd name="f287" fmla="*/ f214 1 4211600"/>
              <a:gd name="f288" fmla="*/ f215 1 1660822"/>
              <a:gd name="f289" fmla="*/ f216 1 4211600"/>
              <a:gd name="f290" fmla="*/ f217 1 1660822"/>
              <a:gd name="f291" fmla="*/ f218 1 4211600"/>
              <a:gd name="f292" fmla="*/ f219 1 1660822"/>
              <a:gd name="f293" fmla="*/ f220 1 4211600"/>
              <a:gd name="f294" fmla="*/ f221 1 1660822"/>
              <a:gd name="f295" fmla="*/ f222 1 4211600"/>
              <a:gd name="f296" fmla="*/ f223 1 1660822"/>
              <a:gd name="f297" fmla="*/ f224 1 4211600"/>
              <a:gd name="f298" fmla="*/ f225 1 1660822"/>
              <a:gd name="f299" fmla="*/ f226 1 4211600"/>
              <a:gd name="f300" fmla="*/ f227 1 1660822"/>
              <a:gd name="f301" fmla="*/ f228 1 4211600"/>
              <a:gd name="f302" fmla="*/ f229 1 1660822"/>
              <a:gd name="f303" fmla="*/ f230 1 4211600"/>
              <a:gd name="f304" fmla="*/ f231 1 1660822"/>
              <a:gd name="f305" fmla="*/ f232 1 4211600"/>
              <a:gd name="f306" fmla="*/ f233 1 1660822"/>
              <a:gd name="f307" fmla="*/ f234 1 4211600"/>
              <a:gd name="f308" fmla="*/ f235 1 1660822"/>
              <a:gd name="f309" fmla="*/ f236 1 4211600"/>
              <a:gd name="f310" fmla="*/ f237 1 1660822"/>
              <a:gd name="f311" fmla="*/ f238 1 4211600"/>
              <a:gd name="f312" fmla="*/ f239 1 1660822"/>
              <a:gd name="f313" fmla="*/ f240 1 4211600"/>
              <a:gd name="f314" fmla="*/ f241 1 1660822"/>
              <a:gd name="f315" fmla="*/ f242 1 4211600"/>
              <a:gd name="f316" fmla="*/ f243 1 1660822"/>
              <a:gd name="f317" fmla="*/ f244 1 4211600"/>
              <a:gd name="f318" fmla="*/ f245 1 4211600"/>
              <a:gd name="f319" fmla="*/ f246 1 1660822"/>
              <a:gd name="f320" fmla="*/ f247 1 4211600"/>
              <a:gd name="f321" fmla="*/ f248 1 1660822"/>
              <a:gd name="f322" fmla="*/ f249 1 4211600"/>
              <a:gd name="f323" fmla="*/ f250 1 1660822"/>
              <a:gd name="f324" fmla="*/ f251 1 4211600"/>
              <a:gd name="f325" fmla="*/ f252 1 1660822"/>
              <a:gd name="f326" fmla="*/ f253 1 4211600"/>
              <a:gd name="f327" fmla="*/ f254 1 1660822"/>
              <a:gd name="f328" fmla="*/ f255 1 4211600"/>
              <a:gd name="f329" fmla="*/ f256 1 1660822"/>
              <a:gd name="f330" fmla="*/ f257 1 4211600"/>
              <a:gd name="f331" fmla="*/ f258 1 1660822"/>
              <a:gd name="f332" fmla="*/ f259 1 4211600"/>
              <a:gd name="f333" fmla="*/ f260 1 1660822"/>
              <a:gd name="f334" fmla="*/ f261 1 4211600"/>
              <a:gd name="f335" fmla="*/ f262 1 1660822"/>
              <a:gd name="f336" fmla="*/ f263 1 4211600"/>
              <a:gd name="f337" fmla="*/ f264 1 1660822"/>
              <a:gd name="f338" fmla="*/ f265 1 4211600"/>
              <a:gd name="f339" fmla="*/ f266 1 1660822"/>
              <a:gd name="f340" fmla="*/ f267 1 4211600"/>
              <a:gd name="f341" fmla="*/ f268 1 1660822"/>
              <a:gd name="f342" fmla="*/ f269 1 4211600"/>
              <a:gd name="f343" fmla="*/ f270 1 1660822"/>
              <a:gd name="f344" fmla="*/ f271 1 4211600"/>
              <a:gd name="f345" fmla="*/ f272 1 1660822"/>
              <a:gd name="f346" fmla="*/ f273 1 4211600"/>
              <a:gd name="f347" fmla="*/ f274 1 1660822"/>
              <a:gd name="f348" fmla="*/ f275 1 4211600"/>
              <a:gd name="f349" fmla="*/ f276 1 1660822"/>
              <a:gd name="f350" fmla="*/ f277 1 4211600"/>
              <a:gd name="f351" fmla="*/ f278 1 1660822"/>
              <a:gd name="f352" fmla="*/ f5 1 f205"/>
              <a:gd name="f353" fmla="*/ f6 1 f205"/>
              <a:gd name="f354" fmla="*/ f5 1 f206"/>
              <a:gd name="f355" fmla="*/ f7 1 f206"/>
              <a:gd name="f356" fmla="+- f279 0 f1"/>
              <a:gd name="f357" fmla="*/ f280 1 f205"/>
              <a:gd name="f358" fmla="*/ f281 1 f206"/>
              <a:gd name="f359" fmla="*/ f282 1 f206"/>
              <a:gd name="f360" fmla="*/ f283 1 f205"/>
              <a:gd name="f361" fmla="*/ f284 1 f206"/>
              <a:gd name="f362" fmla="*/ f285 1 f205"/>
              <a:gd name="f363" fmla="*/ f286 1 f206"/>
              <a:gd name="f364" fmla="*/ f287 1 f205"/>
              <a:gd name="f365" fmla="*/ f288 1 f206"/>
              <a:gd name="f366" fmla="*/ f289 1 f205"/>
              <a:gd name="f367" fmla="*/ f290 1 f206"/>
              <a:gd name="f368" fmla="*/ f291 1 f205"/>
              <a:gd name="f369" fmla="*/ f292 1 f206"/>
              <a:gd name="f370" fmla="*/ f293 1 f205"/>
              <a:gd name="f371" fmla="*/ f294 1 f206"/>
              <a:gd name="f372" fmla="*/ f295 1 f205"/>
              <a:gd name="f373" fmla="*/ f296 1 f206"/>
              <a:gd name="f374" fmla="*/ f297 1 f205"/>
              <a:gd name="f375" fmla="*/ f298 1 f206"/>
              <a:gd name="f376" fmla="*/ f299 1 f205"/>
              <a:gd name="f377" fmla="*/ f300 1 f206"/>
              <a:gd name="f378" fmla="*/ f301 1 f205"/>
              <a:gd name="f379" fmla="*/ f302 1 f206"/>
              <a:gd name="f380" fmla="*/ f303 1 f205"/>
              <a:gd name="f381" fmla="*/ f304 1 f206"/>
              <a:gd name="f382" fmla="*/ f305 1 f205"/>
              <a:gd name="f383" fmla="*/ f306 1 f206"/>
              <a:gd name="f384" fmla="*/ f307 1 f205"/>
              <a:gd name="f385" fmla="*/ f308 1 f206"/>
              <a:gd name="f386" fmla="*/ f309 1 f205"/>
              <a:gd name="f387" fmla="*/ f310 1 f206"/>
              <a:gd name="f388" fmla="*/ f311 1 f205"/>
              <a:gd name="f389" fmla="*/ f312 1 f206"/>
              <a:gd name="f390" fmla="*/ f313 1 f205"/>
              <a:gd name="f391" fmla="*/ f314 1 f206"/>
              <a:gd name="f392" fmla="*/ f315 1 f205"/>
              <a:gd name="f393" fmla="*/ f316 1 f206"/>
              <a:gd name="f394" fmla="*/ f317 1 f205"/>
              <a:gd name="f395" fmla="*/ f318 1 f205"/>
              <a:gd name="f396" fmla="*/ f319 1 f206"/>
              <a:gd name="f397" fmla="*/ f320 1 f205"/>
              <a:gd name="f398" fmla="*/ f321 1 f206"/>
              <a:gd name="f399" fmla="*/ f322 1 f205"/>
              <a:gd name="f400" fmla="*/ f323 1 f206"/>
              <a:gd name="f401" fmla="*/ f324 1 f205"/>
              <a:gd name="f402" fmla="*/ f325 1 f206"/>
              <a:gd name="f403" fmla="*/ f326 1 f205"/>
              <a:gd name="f404" fmla="*/ f327 1 f206"/>
              <a:gd name="f405" fmla="*/ f328 1 f205"/>
              <a:gd name="f406" fmla="*/ f329 1 f206"/>
              <a:gd name="f407" fmla="*/ f330 1 f205"/>
              <a:gd name="f408" fmla="*/ f331 1 f206"/>
              <a:gd name="f409" fmla="*/ f332 1 f205"/>
              <a:gd name="f410" fmla="*/ f333 1 f206"/>
              <a:gd name="f411" fmla="*/ f334 1 f205"/>
              <a:gd name="f412" fmla="*/ f335 1 f206"/>
              <a:gd name="f413" fmla="*/ f336 1 f205"/>
              <a:gd name="f414" fmla="*/ f337 1 f206"/>
              <a:gd name="f415" fmla="*/ f338 1 f205"/>
              <a:gd name="f416" fmla="*/ f339 1 f206"/>
              <a:gd name="f417" fmla="*/ f340 1 f205"/>
              <a:gd name="f418" fmla="*/ f341 1 f206"/>
              <a:gd name="f419" fmla="*/ f342 1 f205"/>
              <a:gd name="f420" fmla="*/ f343 1 f206"/>
              <a:gd name="f421" fmla="*/ f344 1 f205"/>
              <a:gd name="f422" fmla="*/ f345 1 f206"/>
              <a:gd name="f423" fmla="*/ f346 1 f205"/>
              <a:gd name="f424" fmla="*/ f347 1 f206"/>
              <a:gd name="f425" fmla="*/ f348 1 f205"/>
              <a:gd name="f426" fmla="*/ f349 1 f206"/>
              <a:gd name="f427" fmla="*/ f350 1 f205"/>
              <a:gd name="f428" fmla="*/ f351 1 f206"/>
              <a:gd name="f429" fmla="*/ f352 f200 1"/>
              <a:gd name="f430" fmla="*/ f353 f200 1"/>
              <a:gd name="f431" fmla="*/ f355 f201 1"/>
              <a:gd name="f432" fmla="*/ f354 f201 1"/>
              <a:gd name="f433" fmla="*/ f357 f200 1"/>
              <a:gd name="f434" fmla="*/ f358 f201 1"/>
              <a:gd name="f435" fmla="*/ f359 f201 1"/>
              <a:gd name="f436" fmla="*/ f360 f200 1"/>
              <a:gd name="f437" fmla="*/ f361 f201 1"/>
              <a:gd name="f438" fmla="*/ f362 f200 1"/>
              <a:gd name="f439" fmla="*/ f363 f201 1"/>
              <a:gd name="f440" fmla="*/ f364 f200 1"/>
              <a:gd name="f441" fmla="*/ f365 f201 1"/>
              <a:gd name="f442" fmla="*/ f366 f200 1"/>
              <a:gd name="f443" fmla="*/ f367 f201 1"/>
              <a:gd name="f444" fmla="*/ f368 f200 1"/>
              <a:gd name="f445" fmla="*/ f369 f201 1"/>
              <a:gd name="f446" fmla="*/ f370 f200 1"/>
              <a:gd name="f447" fmla="*/ f371 f201 1"/>
              <a:gd name="f448" fmla="*/ f372 f200 1"/>
              <a:gd name="f449" fmla="*/ f373 f201 1"/>
              <a:gd name="f450" fmla="*/ f374 f200 1"/>
              <a:gd name="f451" fmla="*/ f375 f201 1"/>
              <a:gd name="f452" fmla="*/ f376 f200 1"/>
              <a:gd name="f453" fmla="*/ f377 f201 1"/>
              <a:gd name="f454" fmla="*/ f378 f200 1"/>
              <a:gd name="f455" fmla="*/ f379 f201 1"/>
              <a:gd name="f456" fmla="*/ f380 f200 1"/>
              <a:gd name="f457" fmla="*/ f381 f201 1"/>
              <a:gd name="f458" fmla="*/ f382 f200 1"/>
              <a:gd name="f459" fmla="*/ f383 f201 1"/>
              <a:gd name="f460" fmla="*/ f384 f200 1"/>
              <a:gd name="f461" fmla="*/ f385 f201 1"/>
              <a:gd name="f462" fmla="*/ f386 f200 1"/>
              <a:gd name="f463" fmla="*/ f387 f201 1"/>
              <a:gd name="f464" fmla="*/ f388 f200 1"/>
              <a:gd name="f465" fmla="*/ f389 f201 1"/>
              <a:gd name="f466" fmla="*/ f390 f200 1"/>
              <a:gd name="f467" fmla="*/ f391 f201 1"/>
              <a:gd name="f468" fmla="*/ f392 f200 1"/>
              <a:gd name="f469" fmla="*/ f393 f201 1"/>
              <a:gd name="f470" fmla="*/ f394 f200 1"/>
              <a:gd name="f471" fmla="*/ f395 f200 1"/>
              <a:gd name="f472" fmla="*/ f396 f201 1"/>
              <a:gd name="f473" fmla="*/ f397 f200 1"/>
              <a:gd name="f474" fmla="*/ f398 f201 1"/>
              <a:gd name="f475" fmla="*/ f399 f200 1"/>
              <a:gd name="f476" fmla="*/ f400 f201 1"/>
              <a:gd name="f477" fmla="*/ f401 f200 1"/>
              <a:gd name="f478" fmla="*/ f402 f201 1"/>
              <a:gd name="f479" fmla="*/ f403 f200 1"/>
              <a:gd name="f480" fmla="*/ f404 f201 1"/>
              <a:gd name="f481" fmla="*/ f405 f200 1"/>
              <a:gd name="f482" fmla="*/ f406 f201 1"/>
              <a:gd name="f483" fmla="*/ f407 f200 1"/>
              <a:gd name="f484" fmla="*/ f408 f201 1"/>
              <a:gd name="f485" fmla="*/ f409 f200 1"/>
              <a:gd name="f486" fmla="*/ f410 f201 1"/>
              <a:gd name="f487" fmla="*/ f411 f200 1"/>
              <a:gd name="f488" fmla="*/ f412 f201 1"/>
              <a:gd name="f489" fmla="*/ f413 f200 1"/>
              <a:gd name="f490" fmla="*/ f414 f201 1"/>
              <a:gd name="f491" fmla="*/ f415 f200 1"/>
              <a:gd name="f492" fmla="*/ f416 f201 1"/>
              <a:gd name="f493" fmla="*/ f417 f200 1"/>
              <a:gd name="f494" fmla="*/ f418 f201 1"/>
              <a:gd name="f495" fmla="*/ f419 f200 1"/>
              <a:gd name="f496" fmla="*/ f420 f201 1"/>
              <a:gd name="f497" fmla="*/ f421 f200 1"/>
              <a:gd name="f498" fmla="*/ f422 f201 1"/>
              <a:gd name="f499" fmla="*/ f423 f200 1"/>
              <a:gd name="f500" fmla="*/ f424 f201 1"/>
              <a:gd name="f501" fmla="*/ f425 f200 1"/>
              <a:gd name="f502" fmla="*/ f426 f201 1"/>
              <a:gd name="f503" fmla="*/ f427 f200 1"/>
              <a:gd name="f504" fmla="*/ f428 f201 1"/>
            </a:gdLst>
            <a:ahLst/>
            <a:cxnLst>
              <a:cxn ang="3cd4">
                <a:pos x="hc" y="t"/>
              </a:cxn>
              <a:cxn ang="0">
                <a:pos x="r" y="vc"/>
              </a:cxn>
              <a:cxn ang="cd4">
                <a:pos x="hc" y="b"/>
              </a:cxn>
              <a:cxn ang="cd2">
                <a:pos x="l" y="vc"/>
              </a:cxn>
              <a:cxn ang="f356">
                <a:pos x="f433" y="f434"/>
              </a:cxn>
              <a:cxn ang="f356">
                <a:pos x="f433" y="f435"/>
              </a:cxn>
              <a:cxn ang="f356">
                <a:pos x="f436" y="f437"/>
              </a:cxn>
              <a:cxn ang="f356">
                <a:pos x="f438" y="f439"/>
              </a:cxn>
              <a:cxn ang="f356">
                <a:pos x="f440" y="f441"/>
              </a:cxn>
              <a:cxn ang="f356">
                <a:pos x="f442" y="f443"/>
              </a:cxn>
              <a:cxn ang="f356">
                <a:pos x="f444" y="f445"/>
              </a:cxn>
              <a:cxn ang="f356">
                <a:pos x="f446" y="f447"/>
              </a:cxn>
              <a:cxn ang="f356">
                <a:pos x="f448" y="f449"/>
              </a:cxn>
              <a:cxn ang="f356">
                <a:pos x="f450" y="f451"/>
              </a:cxn>
              <a:cxn ang="f356">
                <a:pos x="f452" y="f453"/>
              </a:cxn>
              <a:cxn ang="f356">
                <a:pos x="f454" y="f455"/>
              </a:cxn>
              <a:cxn ang="f356">
                <a:pos x="f456" y="f457"/>
              </a:cxn>
              <a:cxn ang="f356">
                <a:pos x="f458" y="f459"/>
              </a:cxn>
              <a:cxn ang="f356">
                <a:pos x="f460" y="f461"/>
              </a:cxn>
              <a:cxn ang="f356">
                <a:pos x="f462" y="f463"/>
              </a:cxn>
              <a:cxn ang="f356">
                <a:pos x="f464" y="f465"/>
              </a:cxn>
              <a:cxn ang="f356">
                <a:pos x="f466" y="f467"/>
              </a:cxn>
              <a:cxn ang="f356">
                <a:pos x="f468" y="f469"/>
              </a:cxn>
              <a:cxn ang="f356">
                <a:pos x="f470" y="f469"/>
              </a:cxn>
              <a:cxn ang="f356">
                <a:pos x="f471" y="f472"/>
              </a:cxn>
              <a:cxn ang="f356">
                <a:pos x="f473" y="f474"/>
              </a:cxn>
              <a:cxn ang="f356">
                <a:pos x="f475" y="f476"/>
              </a:cxn>
              <a:cxn ang="f356">
                <a:pos x="f477" y="f478"/>
              </a:cxn>
              <a:cxn ang="f356">
                <a:pos x="f479" y="f480"/>
              </a:cxn>
              <a:cxn ang="f356">
                <a:pos x="f481" y="f482"/>
              </a:cxn>
              <a:cxn ang="f356">
                <a:pos x="f483" y="f484"/>
              </a:cxn>
              <a:cxn ang="f356">
                <a:pos x="f485" y="f486"/>
              </a:cxn>
              <a:cxn ang="f356">
                <a:pos x="f487" y="f488"/>
              </a:cxn>
              <a:cxn ang="f356">
                <a:pos x="f489" y="f490"/>
              </a:cxn>
              <a:cxn ang="f356">
                <a:pos x="f491" y="f492"/>
              </a:cxn>
              <a:cxn ang="f356">
                <a:pos x="f493" y="f494"/>
              </a:cxn>
              <a:cxn ang="f356">
                <a:pos x="f495" y="f496"/>
              </a:cxn>
              <a:cxn ang="f356">
                <a:pos x="f497" y="f498"/>
              </a:cxn>
              <a:cxn ang="f356">
                <a:pos x="f499" y="f500"/>
              </a:cxn>
              <a:cxn ang="f356">
                <a:pos x="f501" y="f502"/>
              </a:cxn>
              <a:cxn ang="f356">
                <a:pos x="f503" y="f504"/>
              </a:cxn>
            </a:cxnLst>
            <a:rect l="f429" t="f432" r="f430" b="f431"/>
            <a:pathLst>
              <a:path w="4211600" h="1660822">
                <a:moveTo>
                  <a:pt x="f6" y="f5"/>
                </a:moveTo>
                <a:lnTo>
                  <a:pt x="f6" y="f8"/>
                </a:lnTo>
                <a:lnTo>
                  <a:pt x="f9" y="f10"/>
                </a:lnTo>
                <a:cubicBezTo>
                  <a:pt x="f11" y="f12"/>
                  <a:pt x="f13" y="f14"/>
                  <a:pt x="f15"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43" y="f44"/>
                  <a:pt x="f45" y="f46"/>
                </a:cubicBezTo>
                <a:cubicBezTo>
                  <a:pt x="f47" y="f48"/>
                  <a:pt x="f49" y="f50"/>
                  <a:pt x="f51" y="f52"/>
                </a:cubicBezTo>
                <a:cubicBezTo>
                  <a:pt x="f53" y="f54"/>
                  <a:pt x="f55" y="f56"/>
                  <a:pt x="f57" y="f58"/>
                </a:cubicBezTo>
                <a:cubicBezTo>
                  <a:pt x="f59" y="f60"/>
                  <a:pt x="f61" y="f62"/>
                  <a:pt x="f63" y="f64"/>
                </a:cubicBezTo>
                <a:cubicBezTo>
                  <a:pt x="f65" y="f66"/>
                  <a:pt x="f67" y="f68"/>
                  <a:pt x="f69" y="f70"/>
                </a:cubicBezTo>
                <a:cubicBezTo>
                  <a:pt x="f71" y="f72"/>
                  <a:pt x="f73" y="f74"/>
                  <a:pt x="f75" y="f76"/>
                </a:cubicBezTo>
                <a:cubicBezTo>
                  <a:pt x="f77" y="f78"/>
                  <a:pt x="f79" y="f80"/>
                  <a:pt x="f81" y="f82"/>
                </a:cubicBezTo>
                <a:cubicBezTo>
                  <a:pt x="f83" y="f84"/>
                  <a:pt x="f85" y="f86"/>
                  <a:pt x="f87" y="f88"/>
                </a:cubicBezTo>
                <a:cubicBezTo>
                  <a:pt x="f89" y="f90"/>
                  <a:pt x="f91" y="f92"/>
                  <a:pt x="f93" y="f94"/>
                </a:cubicBezTo>
                <a:cubicBezTo>
                  <a:pt x="f95" y="f96"/>
                  <a:pt x="f97" y="f98"/>
                  <a:pt x="f99" y="f100"/>
                </a:cubicBezTo>
                <a:lnTo>
                  <a:pt x="f101" y="f7"/>
                </a:lnTo>
                <a:lnTo>
                  <a:pt x="f5" y="f7"/>
                </a:lnTo>
                <a:lnTo>
                  <a:pt x="f102" y="f103"/>
                </a:lnTo>
                <a:cubicBezTo>
                  <a:pt x="f104" y="f105"/>
                  <a:pt x="f106" y="f107"/>
                  <a:pt x="f108" y="f109"/>
                </a:cubicBezTo>
                <a:cubicBezTo>
                  <a:pt x="f110" y="f111"/>
                  <a:pt x="f112" y="f113"/>
                  <a:pt x="f114" y="f115"/>
                </a:cubicBezTo>
                <a:cubicBezTo>
                  <a:pt x="f116" y="f117"/>
                  <a:pt x="f118" y="f119"/>
                  <a:pt x="f120" y="f121"/>
                </a:cubicBezTo>
                <a:cubicBezTo>
                  <a:pt x="f122" y="f123"/>
                  <a:pt x="f124" y="f125"/>
                  <a:pt x="f126" y="f127"/>
                </a:cubicBezTo>
                <a:cubicBezTo>
                  <a:pt x="f128" y="f129"/>
                  <a:pt x="f130" y="f131"/>
                  <a:pt x="f132" y="f133"/>
                </a:cubicBezTo>
                <a:cubicBezTo>
                  <a:pt x="f134" y="f135"/>
                  <a:pt x="f136" y="f137"/>
                  <a:pt x="f138" y="f139"/>
                </a:cubicBezTo>
                <a:cubicBezTo>
                  <a:pt x="f140" y="f141"/>
                  <a:pt x="f142" y="f143"/>
                  <a:pt x="f144" y="f145"/>
                </a:cubicBezTo>
                <a:cubicBezTo>
                  <a:pt x="f146" y="f147"/>
                  <a:pt x="f148" y="f149"/>
                  <a:pt x="f150" y="f151"/>
                </a:cubicBezTo>
                <a:cubicBezTo>
                  <a:pt x="f152" y="f153"/>
                  <a:pt x="f154" y="f155"/>
                  <a:pt x="f156" y="f157"/>
                </a:cubicBezTo>
                <a:cubicBezTo>
                  <a:pt x="f158" y="f159"/>
                  <a:pt x="f160" y="f161"/>
                  <a:pt x="f162" y="f163"/>
                </a:cubicBezTo>
                <a:cubicBezTo>
                  <a:pt x="f164" y="f165"/>
                  <a:pt x="f166" y="f167"/>
                  <a:pt x="f168" y="f169"/>
                </a:cubicBezTo>
                <a:cubicBezTo>
                  <a:pt x="f170" y="f171"/>
                  <a:pt x="f172" y="f173"/>
                  <a:pt x="f174" y="f175"/>
                </a:cubicBezTo>
                <a:cubicBezTo>
                  <a:pt x="f176" y="f177"/>
                  <a:pt x="f27" y="f178"/>
                  <a:pt x="f179" y="f180"/>
                </a:cubicBezTo>
                <a:cubicBezTo>
                  <a:pt x="f181" y="f182"/>
                  <a:pt x="f183" y="f184"/>
                  <a:pt x="f185" y="f186"/>
                </a:cubicBezTo>
                <a:cubicBezTo>
                  <a:pt x="f187" y="f188"/>
                  <a:pt x="f189" y="f190"/>
                  <a:pt x="f191" y="f192"/>
                </a:cubicBezTo>
                <a:cubicBezTo>
                  <a:pt x="f193" y="f194"/>
                  <a:pt x="f195" y="f196"/>
                  <a:pt x="f197" y="f198"/>
                </a:cubicBezTo>
                <a:close/>
              </a:path>
            </a:pathLst>
          </a:custGeom>
          <a:solidFill>
            <a:srgbClr val="B79F4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Segoe UI"/>
            </a:endParaRPr>
          </a:p>
        </p:txBody>
      </p:sp>
      <p:grpSp>
        <p:nvGrpSpPr>
          <p:cNvPr id="6" name="Graphic 141">
            <a:extLst>
              <a:ext uri="{FF2B5EF4-FFF2-40B4-BE49-F238E27FC236}">
                <a16:creationId xmlns:a16="http://schemas.microsoft.com/office/drawing/2014/main" id="{D8283F4B-892A-4DAE-A2A8-D5A2C7055EF2}"/>
              </a:ext>
            </a:extLst>
          </p:cNvPr>
          <p:cNvGrpSpPr/>
          <p:nvPr/>
        </p:nvGrpSpPr>
        <p:grpSpPr>
          <a:xfrm>
            <a:off x="10844" y="15179"/>
            <a:ext cx="2198958" cy="3331250"/>
            <a:chOff x="10844" y="15179"/>
            <a:chExt cx="2198958" cy="3331250"/>
          </a:xfrm>
        </p:grpSpPr>
        <p:sp>
          <p:nvSpPr>
            <p:cNvPr id="7" name="Freeform: Shape 11">
              <a:extLst>
                <a:ext uri="{FF2B5EF4-FFF2-40B4-BE49-F238E27FC236}">
                  <a16:creationId xmlns:a16="http://schemas.microsoft.com/office/drawing/2014/main" id="{6355C76D-A224-4E57-AF9B-318DEBC8122F}"/>
                </a:ext>
              </a:extLst>
            </p:cNvPr>
            <p:cNvSpPr/>
            <p:nvPr/>
          </p:nvSpPr>
          <p:spPr>
            <a:xfrm>
              <a:off x="19394" y="15243"/>
              <a:ext cx="2190408" cy="3331186"/>
            </a:xfrm>
            <a:custGeom>
              <a:avLst/>
              <a:gdLst>
                <a:gd name="f0" fmla="val 10800000"/>
                <a:gd name="f1" fmla="val 5400000"/>
                <a:gd name="f2" fmla="val 180"/>
                <a:gd name="f3" fmla="val w"/>
                <a:gd name="f4" fmla="val h"/>
                <a:gd name="f5" fmla="val 0"/>
                <a:gd name="f6" fmla="val 3296088"/>
                <a:gd name="f7" fmla="val 5012722"/>
                <a:gd name="f8" fmla="val 81820"/>
                <a:gd name="f9" fmla="val 4949095"/>
                <a:gd name="f10" fmla="val 163544"/>
                <a:gd name="f11" fmla="val 4885468"/>
                <a:gd name="f12" fmla="val 244031"/>
                <a:gd name="f13" fmla="val 4820222"/>
                <a:gd name="f14" fmla="val 417671"/>
                <a:gd name="f15" fmla="val 4679633"/>
                <a:gd name="f16" fmla="val 589883"/>
                <a:gd name="f17" fmla="val 4535139"/>
                <a:gd name="f18" fmla="val 729234"/>
                <a:gd name="f19" fmla="val 4360641"/>
                <a:gd name="f20" fmla="val 779431"/>
                <a:gd name="f21" fmla="val 4297776"/>
                <a:gd name="f22" fmla="val 825818"/>
                <a:gd name="f23" fmla="val 4231958"/>
                <a:gd name="f24" fmla="val 881444"/>
                <a:gd name="f25" fmla="val 4173950"/>
                <a:gd name="f26" fmla="val 959358"/>
                <a:gd name="f27" fmla="val 4092607"/>
                <a:gd name="f28" fmla="val 1054799"/>
                <a:gd name="f29" fmla="val 4031075"/>
                <a:gd name="f30" fmla="val 1151287"/>
                <a:gd name="f31" fmla="val 3972877"/>
                <a:gd name="f32" fmla="val 1263968"/>
                <a:gd name="f33" fmla="val 3904964"/>
                <a:gd name="f34" fmla="val 1379315"/>
                <a:gd name="f35" fmla="val 3841337"/>
                <a:gd name="f36" fmla="val 1498664"/>
                <a:gd name="f37" fmla="val 3786188"/>
                <a:gd name="f38" fmla="val 1573149"/>
                <a:gd name="f39" fmla="val 3751802"/>
                <a:gd name="f40" fmla="val 1649159"/>
                <a:gd name="f41" fmla="val 3720179"/>
                <a:gd name="f42" fmla="val 1716881"/>
                <a:gd name="f43" fmla="val 3674174"/>
                <a:gd name="f44" fmla="val 1794034"/>
                <a:gd name="f45" fmla="val 3621691"/>
                <a:gd name="f46" fmla="val 1856708"/>
                <a:gd name="f47" fmla="val 3551492"/>
                <a:gd name="f48" fmla="val 1913573"/>
                <a:gd name="f49" fmla="val 3477387"/>
                <a:gd name="f50" fmla="val 2016157"/>
                <a:gd name="f51" fmla="val 3343751"/>
                <a:gd name="f52" fmla="val 2099024"/>
                <a:gd name="f53" fmla="val 3196114"/>
                <a:gd name="f54" fmla="val 2167700"/>
                <a:gd name="f55" fmla="val 3042190"/>
                <a:gd name="f56" fmla="val 2206752"/>
                <a:gd name="f57" fmla="val 2954655"/>
                <a:gd name="f58" fmla="val 2241233"/>
                <a:gd name="f59" fmla="val 2865215"/>
                <a:gd name="f60" fmla="val 2273903"/>
                <a:gd name="f61" fmla="val 2775014"/>
                <a:gd name="f62" fmla="val 2328482"/>
                <a:gd name="f63" fmla="val 2624423"/>
                <a:gd name="f64" fmla="val 2379440"/>
                <a:gd name="f65" fmla="val 2471642"/>
                <a:gd name="f66" fmla="val 2463356"/>
                <a:gd name="f67" fmla="val 2335530"/>
                <a:gd name="f68" fmla="val 2542127"/>
                <a:gd name="f69" fmla="val 2207705"/>
                <a:gd name="f70" fmla="val 2647855"/>
                <a:gd name="f71" fmla="val 2099501"/>
                <a:gd name="f72" fmla="val 2741866"/>
                <a:gd name="f73" fmla="val 1982248"/>
                <a:gd name="f74" fmla="val 2830449"/>
                <a:gd name="f75" fmla="val 1871758"/>
                <a:gd name="f76" fmla="val 2908554"/>
                <a:gd name="f77" fmla="val 1753362"/>
                <a:gd name="f78" fmla="val 2985897"/>
                <a:gd name="f79" fmla="val 1634681"/>
                <a:gd name="f80" fmla="val 3071146"/>
                <a:gd name="f81" fmla="val 1503902"/>
                <a:gd name="f82" fmla="val 3156395"/>
                <a:gd name="f83" fmla="val 1372172"/>
                <a:gd name="f84" fmla="val 3212687"/>
                <a:gd name="f85" fmla="val 1226820"/>
                <a:gd name="f86" fmla="val 3246025"/>
                <a:gd name="f87" fmla="val 1140809"/>
                <a:gd name="f88" fmla="val 3268790"/>
                <a:gd name="f89" fmla="val 1051084"/>
                <a:gd name="f90" fmla="val 3281553"/>
                <a:gd name="f91" fmla="val 959644"/>
                <a:gd name="f92" fmla="val 3293555"/>
                <a:gd name="f93" fmla="val 874014"/>
                <a:gd name="f94" fmla="val 3296888"/>
                <a:gd name="f95" fmla="val 787527"/>
                <a:gd name="f96" fmla="val 3295936"/>
                <a:gd name="f97" fmla="val 701135"/>
                <a:gd name="f98" fmla="val 3294888"/>
                <a:gd name="f99" fmla="val 612172"/>
                <a:gd name="f100" fmla="val 3289268"/>
                <a:gd name="f101" fmla="val 523018"/>
                <a:gd name="f102" fmla="val 3267266"/>
                <a:gd name="f103" fmla="val 436817"/>
                <a:gd name="f104" fmla="val 3227832"/>
                <a:gd name="f105" fmla="val 282416"/>
                <a:gd name="f106" fmla="val 3105341"/>
                <a:gd name="f107" fmla="+- 0 0 -90"/>
                <a:gd name="f108" fmla="*/ f3 1 3296088"/>
                <a:gd name="f109" fmla="*/ f4 1 5012722"/>
                <a:gd name="f110" fmla="+- f7 0 f5"/>
                <a:gd name="f111" fmla="+- f6 0 f5"/>
                <a:gd name="f112" fmla="*/ f107 f0 1"/>
                <a:gd name="f113" fmla="*/ f111 1 3296088"/>
                <a:gd name="f114" fmla="*/ f110 1 5012722"/>
                <a:gd name="f115" fmla="*/ 0 f111 1"/>
                <a:gd name="f116" fmla="*/ 5012722 f110 1"/>
                <a:gd name="f117" fmla="*/ 244031 f111 1"/>
                <a:gd name="f118" fmla="*/ 4820222 f110 1"/>
                <a:gd name="f119" fmla="*/ 729234 f111 1"/>
                <a:gd name="f120" fmla="*/ 4360641 f110 1"/>
                <a:gd name="f121" fmla="*/ 881444 f111 1"/>
                <a:gd name="f122" fmla="*/ 4173950 f110 1"/>
                <a:gd name="f123" fmla="*/ 1151287 f111 1"/>
                <a:gd name="f124" fmla="*/ 3972877 f110 1"/>
                <a:gd name="f125" fmla="*/ 1498664 f111 1"/>
                <a:gd name="f126" fmla="*/ 3786188 f110 1"/>
                <a:gd name="f127" fmla="*/ 1716881 f111 1"/>
                <a:gd name="f128" fmla="*/ 3674174 f110 1"/>
                <a:gd name="f129" fmla="*/ 1913573 f111 1"/>
                <a:gd name="f130" fmla="*/ 3477387 f110 1"/>
                <a:gd name="f131" fmla="*/ 2167700 f111 1"/>
                <a:gd name="f132" fmla="*/ 3042190 f110 1"/>
                <a:gd name="f133" fmla="*/ 2273903 f111 1"/>
                <a:gd name="f134" fmla="*/ 2775014 f110 1"/>
                <a:gd name="f135" fmla="*/ 2463356 f111 1"/>
                <a:gd name="f136" fmla="*/ 2335530 f110 1"/>
                <a:gd name="f137" fmla="*/ 2741866 f111 1"/>
                <a:gd name="f138" fmla="*/ 1982248 f110 1"/>
                <a:gd name="f139" fmla="*/ 2985897 f111 1"/>
                <a:gd name="f140" fmla="*/ 1634681 f110 1"/>
                <a:gd name="f141" fmla="*/ 3212687 f111 1"/>
                <a:gd name="f142" fmla="*/ 1226820 f110 1"/>
                <a:gd name="f143" fmla="*/ 3281553 f111 1"/>
                <a:gd name="f144" fmla="*/ 959644 f110 1"/>
                <a:gd name="f145" fmla="*/ 3295936 f111 1"/>
                <a:gd name="f146" fmla="*/ 701135 f110 1"/>
                <a:gd name="f147" fmla="*/ 3267266 f111 1"/>
                <a:gd name="f148" fmla="*/ 436817 f110 1"/>
                <a:gd name="f149" fmla="*/ 3105341 f111 1"/>
                <a:gd name="f150" fmla="*/ 0 f110 1"/>
                <a:gd name="f151" fmla="*/ f112 1 f2"/>
                <a:gd name="f152" fmla="*/ f115 1 3296088"/>
                <a:gd name="f153" fmla="*/ f116 1 5012722"/>
                <a:gd name="f154" fmla="*/ f117 1 3296088"/>
                <a:gd name="f155" fmla="*/ f118 1 5012722"/>
                <a:gd name="f156" fmla="*/ f119 1 3296088"/>
                <a:gd name="f157" fmla="*/ f120 1 5012722"/>
                <a:gd name="f158" fmla="*/ f121 1 3296088"/>
                <a:gd name="f159" fmla="*/ f122 1 5012722"/>
                <a:gd name="f160" fmla="*/ f123 1 3296088"/>
                <a:gd name="f161" fmla="*/ f124 1 5012722"/>
                <a:gd name="f162" fmla="*/ f125 1 3296088"/>
                <a:gd name="f163" fmla="*/ f126 1 5012722"/>
                <a:gd name="f164" fmla="*/ f127 1 3296088"/>
                <a:gd name="f165" fmla="*/ f128 1 5012722"/>
                <a:gd name="f166" fmla="*/ f129 1 3296088"/>
                <a:gd name="f167" fmla="*/ f130 1 5012722"/>
                <a:gd name="f168" fmla="*/ f131 1 3296088"/>
                <a:gd name="f169" fmla="*/ f132 1 5012722"/>
                <a:gd name="f170" fmla="*/ f133 1 3296088"/>
                <a:gd name="f171" fmla="*/ f134 1 5012722"/>
                <a:gd name="f172" fmla="*/ f135 1 3296088"/>
                <a:gd name="f173" fmla="*/ f136 1 5012722"/>
                <a:gd name="f174" fmla="*/ f137 1 3296088"/>
                <a:gd name="f175" fmla="*/ f138 1 5012722"/>
                <a:gd name="f176" fmla="*/ f139 1 3296088"/>
                <a:gd name="f177" fmla="*/ f140 1 5012722"/>
                <a:gd name="f178" fmla="*/ f141 1 3296088"/>
                <a:gd name="f179" fmla="*/ f142 1 5012722"/>
                <a:gd name="f180" fmla="*/ f143 1 3296088"/>
                <a:gd name="f181" fmla="*/ f144 1 5012722"/>
                <a:gd name="f182" fmla="*/ f145 1 3296088"/>
                <a:gd name="f183" fmla="*/ f146 1 5012722"/>
                <a:gd name="f184" fmla="*/ f147 1 3296088"/>
                <a:gd name="f185" fmla="*/ f148 1 5012722"/>
                <a:gd name="f186" fmla="*/ f149 1 3296088"/>
                <a:gd name="f187" fmla="*/ f150 1 5012722"/>
                <a:gd name="f188" fmla="*/ f5 1 f113"/>
                <a:gd name="f189" fmla="*/ f6 1 f113"/>
                <a:gd name="f190" fmla="*/ f5 1 f114"/>
                <a:gd name="f191" fmla="*/ f7 1 f114"/>
                <a:gd name="f192" fmla="+- f151 0 f1"/>
                <a:gd name="f193" fmla="*/ f152 1 f113"/>
                <a:gd name="f194" fmla="*/ f153 1 f114"/>
                <a:gd name="f195" fmla="*/ f154 1 f113"/>
                <a:gd name="f196" fmla="*/ f155 1 f114"/>
                <a:gd name="f197" fmla="*/ f156 1 f113"/>
                <a:gd name="f198" fmla="*/ f157 1 f114"/>
                <a:gd name="f199" fmla="*/ f158 1 f113"/>
                <a:gd name="f200" fmla="*/ f159 1 f114"/>
                <a:gd name="f201" fmla="*/ f160 1 f113"/>
                <a:gd name="f202" fmla="*/ f161 1 f114"/>
                <a:gd name="f203" fmla="*/ f162 1 f113"/>
                <a:gd name="f204" fmla="*/ f163 1 f114"/>
                <a:gd name="f205" fmla="*/ f164 1 f113"/>
                <a:gd name="f206" fmla="*/ f165 1 f114"/>
                <a:gd name="f207" fmla="*/ f166 1 f113"/>
                <a:gd name="f208" fmla="*/ f167 1 f114"/>
                <a:gd name="f209" fmla="*/ f168 1 f113"/>
                <a:gd name="f210" fmla="*/ f169 1 f114"/>
                <a:gd name="f211" fmla="*/ f170 1 f113"/>
                <a:gd name="f212" fmla="*/ f171 1 f114"/>
                <a:gd name="f213" fmla="*/ f172 1 f113"/>
                <a:gd name="f214" fmla="*/ f173 1 f114"/>
                <a:gd name="f215" fmla="*/ f174 1 f113"/>
                <a:gd name="f216" fmla="*/ f175 1 f114"/>
                <a:gd name="f217" fmla="*/ f176 1 f113"/>
                <a:gd name="f218" fmla="*/ f177 1 f114"/>
                <a:gd name="f219" fmla="*/ f178 1 f113"/>
                <a:gd name="f220" fmla="*/ f179 1 f114"/>
                <a:gd name="f221" fmla="*/ f180 1 f113"/>
                <a:gd name="f222" fmla="*/ f181 1 f114"/>
                <a:gd name="f223" fmla="*/ f182 1 f113"/>
                <a:gd name="f224" fmla="*/ f183 1 f114"/>
                <a:gd name="f225" fmla="*/ f184 1 f113"/>
                <a:gd name="f226" fmla="*/ f185 1 f114"/>
                <a:gd name="f227" fmla="*/ f186 1 f113"/>
                <a:gd name="f228" fmla="*/ f187 1 f114"/>
                <a:gd name="f229" fmla="*/ f188 f108 1"/>
                <a:gd name="f230" fmla="*/ f189 f108 1"/>
                <a:gd name="f231" fmla="*/ f191 f109 1"/>
                <a:gd name="f232" fmla="*/ f190 f109 1"/>
                <a:gd name="f233" fmla="*/ f193 f108 1"/>
                <a:gd name="f234" fmla="*/ f194 f109 1"/>
                <a:gd name="f235" fmla="*/ f195 f108 1"/>
                <a:gd name="f236" fmla="*/ f196 f109 1"/>
                <a:gd name="f237" fmla="*/ f197 f108 1"/>
                <a:gd name="f238" fmla="*/ f198 f109 1"/>
                <a:gd name="f239" fmla="*/ f199 f108 1"/>
                <a:gd name="f240" fmla="*/ f200 f109 1"/>
                <a:gd name="f241" fmla="*/ f201 f108 1"/>
                <a:gd name="f242" fmla="*/ f202 f109 1"/>
                <a:gd name="f243" fmla="*/ f203 f108 1"/>
                <a:gd name="f244" fmla="*/ f204 f109 1"/>
                <a:gd name="f245" fmla="*/ f205 f108 1"/>
                <a:gd name="f246" fmla="*/ f206 f109 1"/>
                <a:gd name="f247" fmla="*/ f207 f108 1"/>
                <a:gd name="f248" fmla="*/ f208 f109 1"/>
                <a:gd name="f249" fmla="*/ f209 f108 1"/>
                <a:gd name="f250" fmla="*/ f210 f109 1"/>
                <a:gd name="f251" fmla="*/ f211 f108 1"/>
                <a:gd name="f252" fmla="*/ f212 f109 1"/>
                <a:gd name="f253" fmla="*/ f213 f108 1"/>
                <a:gd name="f254" fmla="*/ f214 f109 1"/>
                <a:gd name="f255" fmla="*/ f215 f108 1"/>
                <a:gd name="f256" fmla="*/ f216 f109 1"/>
                <a:gd name="f257" fmla="*/ f217 f108 1"/>
                <a:gd name="f258" fmla="*/ f218 f109 1"/>
                <a:gd name="f259" fmla="*/ f219 f108 1"/>
                <a:gd name="f260" fmla="*/ f220 f109 1"/>
                <a:gd name="f261" fmla="*/ f221 f108 1"/>
                <a:gd name="f262" fmla="*/ f222 f109 1"/>
                <a:gd name="f263" fmla="*/ f223 f108 1"/>
                <a:gd name="f264" fmla="*/ f224 f109 1"/>
                <a:gd name="f265" fmla="*/ f225 f108 1"/>
                <a:gd name="f266" fmla="*/ f226 f109 1"/>
                <a:gd name="f267" fmla="*/ f227 f108 1"/>
                <a:gd name="f268" fmla="*/ f228 f109 1"/>
              </a:gdLst>
              <a:ahLst/>
              <a:cxnLst>
                <a:cxn ang="3cd4">
                  <a:pos x="hc" y="t"/>
                </a:cxn>
                <a:cxn ang="0">
                  <a:pos x="r" y="vc"/>
                </a:cxn>
                <a:cxn ang="cd4">
                  <a:pos x="hc" y="b"/>
                </a:cxn>
                <a:cxn ang="cd2">
                  <a:pos x="l" y="vc"/>
                </a:cxn>
                <a:cxn ang="f192">
                  <a:pos x="f233" y="f234"/>
                </a:cxn>
                <a:cxn ang="f192">
                  <a:pos x="f235" y="f236"/>
                </a:cxn>
                <a:cxn ang="f192">
                  <a:pos x="f237" y="f238"/>
                </a:cxn>
                <a:cxn ang="f192">
                  <a:pos x="f239" y="f240"/>
                </a:cxn>
                <a:cxn ang="f192">
                  <a:pos x="f241" y="f242"/>
                </a:cxn>
                <a:cxn ang="f192">
                  <a:pos x="f243" y="f244"/>
                </a:cxn>
                <a:cxn ang="f192">
                  <a:pos x="f245" y="f246"/>
                </a:cxn>
                <a:cxn ang="f192">
                  <a:pos x="f247" y="f248"/>
                </a:cxn>
                <a:cxn ang="f192">
                  <a:pos x="f249" y="f250"/>
                </a:cxn>
                <a:cxn ang="f192">
                  <a:pos x="f251" y="f252"/>
                </a:cxn>
                <a:cxn ang="f192">
                  <a:pos x="f253" y="f254"/>
                </a:cxn>
                <a:cxn ang="f192">
                  <a:pos x="f255" y="f256"/>
                </a:cxn>
                <a:cxn ang="f192">
                  <a:pos x="f257" y="f258"/>
                </a:cxn>
                <a:cxn ang="f192">
                  <a:pos x="f259" y="f260"/>
                </a:cxn>
                <a:cxn ang="f192">
                  <a:pos x="f261" y="f262"/>
                </a:cxn>
                <a:cxn ang="f192">
                  <a:pos x="f263" y="f264"/>
                </a:cxn>
                <a:cxn ang="f192">
                  <a:pos x="f265" y="f266"/>
                </a:cxn>
                <a:cxn ang="f192">
                  <a:pos x="f267" y="f268"/>
                </a:cxn>
              </a:cxnLst>
              <a:rect l="f229" t="f232" r="f230" b="f231"/>
              <a:pathLst>
                <a:path w="3296088" h="5012722">
                  <a:moveTo>
                    <a:pt x="f5" y="f7"/>
                  </a:moveTo>
                  <a:cubicBezTo>
                    <a:pt x="f8" y="f9"/>
                    <a:pt x="f10"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102" y="f103"/>
                  </a:cubicBezTo>
                  <a:cubicBezTo>
                    <a:pt x="f104" y="f105"/>
                    <a:pt x="f106" y="f5"/>
                    <a:pt x="f106" y="f5"/>
                  </a:cubicBezTo>
                </a:path>
              </a:pathLst>
            </a:custGeom>
            <a:noFill/>
            <a:ln w="9528" cap="rnd">
              <a:solidFill>
                <a:srgbClr val="B1663B">
                  <a:alpha val="75000"/>
                </a:srgbClr>
              </a:solidFill>
              <a:custDash>
                <a:ds d="799706" sp="799706"/>
              </a:custDash>
              <a:roun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egoe UI"/>
              </a:endParaRPr>
            </a:p>
          </p:txBody>
        </p:sp>
        <p:sp>
          <p:nvSpPr>
            <p:cNvPr id="8" name="Freeform: Shape 12">
              <a:extLst>
                <a:ext uri="{FF2B5EF4-FFF2-40B4-BE49-F238E27FC236}">
                  <a16:creationId xmlns:a16="http://schemas.microsoft.com/office/drawing/2014/main" id="{DDCD79E3-33DA-4F24-AE4D-E899019BE16B}"/>
                </a:ext>
              </a:extLst>
            </p:cNvPr>
            <p:cNvSpPr/>
            <p:nvPr/>
          </p:nvSpPr>
          <p:spPr>
            <a:xfrm>
              <a:off x="10844" y="15179"/>
              <a:ext cx="1978670" cy="3074962"/>
            </a:xfrm>
            <a:custGeom>
              <a:avLst/>
              <a:gdLst>
                <a:gd name="f0" fmla="val 10800000"/>
                <a:gd name="f1" fmla="val 5400000"/>
                <a:gd name="f2" fmla="val 180"/>
                <a:gd name="f3" fmla="val w"/>
                <a:gd name="f4" fmla="val h"/>
                <a:gd name="f5" fmla="val 0"/>
                <a:gd name="f6" fmla="val 2977477"/>
                <a:gd name="f7" fmla="val 4627149"/>
                <a:gd name="f8" fmla="val 4627150"/>
                <a:gd name="f9" fmla="val 79820"/>
                <a:gd name="f10" fmla="val 4552283"/>
                <a:gd name="f11" fmla="val 203835"/>
                <a:gd name="f12" fmla="val 4424648"/>
                <a:gd name="f13" fmla="val 275082"/>
                <a:gd name="f14" fmla="val 4341590"/>
                <a:gd name="f15" fmla="val 354711"/>
                <a:gd name="f16" fmla="val 4248722"/>
                <a:gd name="f17" fmla="val 421005"/>
                <a:gd name="f18" fmla="val 4145090"/>
                <a:gd name="f19" fmla="val 502825"/>
                <a:gd name="f20" fmla="val 4054126"/>
                <a:gd name="f21" fmla="val 554355"/>
                <a:gd name="f22" fmla="val 3996881"/>
                <a:gd name="f23" fmla="val 612362"/>
                <a:gd name="f24" fmla="val 3945827"/>
                <a:gd name="f25" fmla="val 666179"/>
                <a:gd name="f26" fmla="val 3890677"/>
                <a:gd name="f27" fmla="val 734187"/>
                <a:gd name="f28" fmla="val 3821049"/>
                <a:gd name="f29" fmla="val 796671"/>
                <a:gd name="f30" fmla="val 3746183"/>
                <a:gd name="f31" fmla="val 864203"/>
                <a:gd name="f32" fmla="val 3675983"/>
                <a:gd name="f33" fmla="val 902875"/>
                <a:gd name="f34" fmla="val 3635788"/>
                <a:gd name="f35" fmla="val 943642"/>
                <a:gd name="f36" fmla="val 3597593"/>
                <a:gd name="f37" fmla="val 982599"/>
                <a:gd name="f38" fmla="val 3557492"/>
                <a:gd name="f39" fmla="val 1053941"/>
                <a:gd name="f40" fmla="val 3484150"/>
                <a:gd name="f41" fmla="val 1121378"/>
                <a:gd name="f42" fmla="val 3407093"/>
                <a:gd name="f43" fmla="val 1188244"/>
                <a:gd name="f44" fmla="val 3329654"/>
                <a:gd name="f45" fmla="val 1240631"/>
                <a:gd name="f46" fmla="val 3268885"/>
                <a:gd name="f47" fmla="val 1293495"/>
                <a:gd name="f48" fmla="val 3208496"/>
                <a:gd name="f49" fmla="val 1344740"/>
                <a:gd name="f50" fmla="val 3146774"/>
                <a:gd name="f51" fmla="val 1388459"/>
                <a:gd name="f52" fmla="val 3094101"/>
                <a:gd name="f53" fmla="val 1431512"/>
                <a:gd name="f54" fmla="val 3040761"/>
                <a:gd name="f55" fmla="val 1470755"/>
                <a:gd name="f56" fmla="val 2984659"/>
                <a:gd name="f57" fmla="val 1540764"/>
                <a:gd name="f58" fmla="val 2884646"/>
                <a:gd name="f59" fmla="val 1598771"/>
                <a:gd name="f60" fmla="val 2777109"/>
                <a:gd name="f61" fmla="val 1657636"/>
                <a:gd name="f62" fmla="val 2670239"/>
                <a:gd name="f63" fmla="val 1693545"/>
                <a:gd name="f64" fmla="val 2605088"/>
                <a:gd name="f65" fmla="val 1728502"/>
                <a:gd name="f66" fmla="val 2539460"/>
                <a:gd name="f67" fmla="val 1762887"/>
                <a:gd name="f68" fmla="val 2473547"/>
                <a:gd name="f69" fmla="val 1795367"/>
                <a:gd name="f70" fmla="val 2411349"/>
                <a:gd name="f71" fmla="val 1826419"/>
                <a:gd name="f72" fmla="val 2348103"/>
                <a:gd name="f73" fmla="val 1866710"/>
                <a:gd name="f74" fmla="val 2290667"/>
                <a:gd name="f75" fmla="val 1934623"/>
                <a:gd name="f76" fmla="val 2193893"/>
                <a:gd name="f77" fmla="val 2022729"/>
                <a:gd name="f78" fmla="val 2114169"/>
                <a:gd name="f79" fmla="val 2106263"/>
                <a:gd name="f80" fmla="val 2030254"/>
                <a:gd name="f81" fmla="val 2163128"/>
                <a:gd name="f82" fmla="val 1973104"/>
                <a:gd name="f83" fmla="val 2218182"/>
                <a:gd name="f84" fmla="val 1914049"/>
                <a:gd name="f85" fmla="val 2277237"/>
                <a:gd name="f86" fmla="val 1859185"/>
                <a:gd name="f87" fmla="val 2350770"/>
                <a:gd name="f88" fmla="val 1790891"/>
                <a:gd name="f89" fmla="val 2430304"/>
                <a:gd name="f90" fmla="val 1728978"/>
                <a:gd name="f91" fmla="val 2499455"/>
                <a:gd name="f92" fmla="val 1656207"/>
                <a:gd name="f93" fmla="val 2576989"/>
                <a:gd name="f94" fmla="val 1574578"/>
                <a:gd name="f95" fmla="val 2641568"/>
                <a:gd name="f96" fmla="val 1481900"/>
                <a:gd name="f97" fmla="val 2707100"/>
                <a:gd name="f98" fmla="val 1390269"/>
                <a:gd name="f99" fmla="val 2744153"/>
                <a:gd name="f100" fmla="val 1338453"/>
                <a:gd name="f101" fmla="val 2781586"/>
                <a:gd name="f102" fmla="val 1286732"/>
                <a:gd name="f103" fmla="val 2812352"/>
                <a:gd name="f104" fmla="val 1230916"/>
                <a:gd name="f105" fmla="val 2846546"/>
                <a:gd name="f106" fmla="val 1168908"/>
                <a:gd name="f107" fmla="val 2872550"/>
                <a:gd name="f108" fmla="val 1102900"/>
                <a:gd name="f109" fmla="val 2898172"/>
                <a:gd name="f110" fmla="val 1036987"/>
                <a:gd name="f111" fmla="val 2922175"/>
                <a:gd name="f112" fmla="val 975455"/>
                <a:gd name="f113" fmla="val 2948273"/>
                <a:gd name="f114" fmla="val 914305"/>
                <a:gd name="f115" fmla="val 2963228"/>
                <a:gd name="f116" fmla="val 850011"/>
                <a:gd name="f117" fmla="val 2971229"/>
                <a:gd name="f118" fmla="val 815626"/>
                <a:gd name="f119" fmla="val 2976563"/>
                <a:gd name="f120" fmla="val 780764"/>
                <a:gd name="f121" fmla="val 2977325"/>
                <a:gd name="f122" fmla="val 745427"/>
                <a:gd name="f123" fmla="val 2979230"/>
                <a:gd name="f124" fmla="val 654844"/>
                <a:gd name="f125" fmla="val 2963323"/>
                <a:gd name="f126" fmla="val 564261"/>
                <a:gd name="f127" fmla="val 2929509"/>
                <a:gd name="f128" fmla="val 480155"/>
                <a:gd name="f129" fmla="val 2851309"/>
                <a:gd name="f130" fmla="val 285655"/>
                <a:gd name="f131" fmla="val 2563082"/>
                <a:gd name="f132" fmla="+- 0 0 -90"/>
                <a:gd name="f133" fmla="*/ f3 1 2977477"/>
                <a:gd name="f134" fmla="*/ f4 1 4627149"/>
                <a:gd name="f135" fmla="+- f7 0 f5"/>
                <a:gd name="f136" fmla="+- f6 0 f5"/>
                <a:gd name="f137" fmla="*/ f132 f0 1"/>
                <a:gd name="f138" fmla="*/ f136 1 2977477"/>
                <a:gd name="f139" fmla="*/ f135 1 4627149"/>
                <a:gd name="f140" fmla="*/ 0 f136 1"/>
                <a:gd name="f141" fmla="*/ 4627150 f135 1"/>
                <a:gd name="f142" fmla="*/ 275082 f136 1"/>
                <a:gd name="f143" fmla="*/ 4341590 f135 1"/>
                <a:gd name="f144" fmla="*/ 502825 f136 1"/>
                <a:gd name="f145" fmla="*/ 4054126 f135 1"/>
                <a:gd name="f146" fmla="*/ 666179 f136 1"/>
                <a:gd name="f147" fmla="*/ 3890677 f135 1"/>
                <a:gd name="f148" fmla="*/ 864203 f136 1"/>
                <a:gd name="f149" fmla="*/ 3675983 f135 1"/>
                <a:gd name="f150" fmla="*/ 982599 f136 1"/>
                <a:gd name="f151" fmla="*/ 3557492 f135 1"/>
                <a:gd name="f152" fmla="*/ 1188244 f136 1"/>
                <a:gd name="f153" fmla="*/ 3329654 f135 1"/>
                <a:gd name="f154" fmla="*/ 1344740 f136 1"/>
                <a:gd name="f155" fmla="*/ 3146774 f135 1"/>
                <a:gd name="f156" fmla="*/ 1470755 f136 1"/>
                <a:gd name="f157" fmla="*/ 2984659 f135 1"/>
                <a:gd name="f158" fmla="*/ 1657636 f136 1"/>
                <a:gd name="f159" fmla="*/ 2670239 f135 1"/>
                <a:gd name="f160" fmla="*/ 1762887 f136 1"/>
                <a:gd name="f161" fmla="*/ 2473547 f135 1"/>
                <a:gd name="f162" fmla="*/ 1866710 f136 1"/>
                <a:gd name="f163" fmla="*/ 2290667 f135 1"/>
                <a:gd name="f164" fmla="*/ 2106263 f136 1"/>
                <a:gd name="f165" fmla="*/ 2030254 f135 1"/>
                <a:gd name="f166" fmla="*/ 2277237 f136 1"/>
                <a:gd name="f167" fmla="*/ 1859185 f135 1"/>
                <a:gd name="f168" fmla="*/ 2499455 f136 1"/>
                <a:gd name="f169" fmla="*/ 1656207 f135 1"/>
                <a:gd name="f170" fmla="*/ 2707100 f136 1"/>
                <a:gd name="f171" fmla="*/ 1390269 f135 1"/>
                <a:gd name="f172" fmla="*/ 2812352 f136 1"/>
                <a:gd name="f173" fmla="*/ 1230916 f135 1"/>
                <a:gd name="f174" fmla="*/ 2898172 f136 1"/>
                <a:gd name="f175" fmla="*/ 1036987 f135 1"/>
                <a:gd name="f176" fmla="*/ 2963228 f136 1"/>
                <a:gd name="f177" fmla="*/ 850011 f135 1"/>
                <a:gd name="f178" fmla="*/ 2977325 f136 1"/>
                <a:gd name="f179" fmla="*/ 745427 f135 1"/>
                <a:gd name="f180" fmla="*/ 2929509 f136 1"/>
                <a:gd name="f181" fmla="*/ 480155 f135 1"/>
                <a:gd name="f182" fmla="*/ 2563082 f136 1"/>
                <a:gd name="f183" fmla="*/ 0 f135 1"/>
                <a:gd name="f184" fmla="*/ f137 1 f2"/>
                <a:gd name="f185" fmla="*/ f140 1 2977477"/>
                <a:gd name="f186" fmla="*/ f141 1 4627149"/>
                <a:gd name="f187" fmla="*/ f142 1 2977477"/>
                <a:gd name="f188" fmla="*/ f143 1 4627149"/>
                <a:gd name="f189" fmla="*/ f144 1 2977477"/>
                <a:gd name="f190" fmla="*/ f145 1 4627149"/>
                <a:gd name="f191" fmla="*/ f146 1 2977477"/>
                <a:gd name="f192" fmla="*/ f147 1 4627149"/>
                <a:gd name="f193" fmla="*/ f148 1 2977477"/>
                <a:gd name="f194" fmla="*/ f149 1 4627149"/>
                <a:gd name="f195" fmla="*/ f150 1 2977477"/>
                <a:gd name="f196" fmla="*/ f151 1 4627149"/>
                <a:gd name="f197" fmla="*/ f152 1 2977477"/>
                <a:gd name="f198" fmla="*/ f153 1 4627149"/>
                <a:gd name="f199" fmla="*/ f154 1 2977477"/>
                <a:gd name="f200" fmla="*/ f155 1 4627149"/>
                <a:gd name="f201" fmla="*/ f156 1 2977477"/>
                <a:gd name="f202" fmla="*/ f157 1 4627149"/>
                <a:gd name="f203" fmla="*/ f158 1 2977477"/>
                <a:gd name="f204" fmla="*/ f159 1 4627149"/>
                <a:gd name="f205" fmla="*/ f160 1 2977477"/>
                <a:gd name="f206" fmla="*/ f161 1 4627149"/>
                <a:gd name="f207" fmla="*/ f162 1 2977477"/>
                <a:gd name="f208" fmla="*/ f163 1 4627149"/>
                <a:gd name="f209" fmla="*/ f164 1 2977477"/>
                <a:gd name="f210" fmla="*/ f165 1 4627149"/>
                <a:gd name="f211" fmla="*/ f166 1 2977477"/>
                <a:gd name="f212" fmla="*/ f167 1 4627149"/>
                <a:gd name="f213" fmla="*/ f168 1 2977477"/>
                <a:gd name="f214" fmla="*/ f169 1 4627149"/>
                <a:gd name="f215" fmla="*/ f170 1 2977477"/>
                <a:gd name="f216" fmla="*/ f171 1 4627149"/>
                <a:gd name="f217" fmla="*/ f172 1 2977477"/>
                <a:gd name="f218" fmla="*/ f173 1 4627149"/>
                <a:gd name="f219" fmla="*/ f174 1 2977477"/>
                <a:gd name="f220" fmla="*/ f175 1 4627149"/>
                <a:gd name="f221" fmla="*/ f176 1 2977477"/>
                <a:gd name="f222" fmla="*/ f177 1 4627149"/>
                <a:gd name="f223" fmla="*/ f178 1 2977477"/>
                <a:gd name="f224" fmla="*/ f179 1 4627149"/>
                <a:gd name="f225" fmla="*/ f180 1 2977477"/>
                <a:gd name="f226" fmla="*/ f181 1 4627149"/>
                <a:gd name="f227" fmla="*/ f182 1 2977477"/>
                <a:gd name="f228" fmla="*/ f183 1 4627149"/>
                <a:gd name="f229" fmla="*/ f5 1 f138"/>
                <a:gd name="f230" fmla="*/ f6 1 f138"/>
                <a:gd name="f231" fmla="*/ f5 1 f139"/>
                <a:gd name="f232" fmla="*/ f7 1 f139"/>
                <a:gd name="f233" fmla="+- f184 0 f1"/>
                <a:gd name="f234" fmla="*/ f185 1 f138"/>
                <a:gd name="f235" fmla="*/ f186 1 f139"/>
                <a:gd name="f236" fmla="*/ f187 1 f138"/>
                <a:gd name="f237" fmla="*/ f188 1 f139"/>
                <a:gd name="f238" fmla="*/ f189 1 f138"/>
                <a:gd name="f239" fmla="*/ f190 1 f139"/>
                <a:gd name="f240" fmla="*/ f191 1 f138"/>
                <a:gd name="f241" fmla="*/ f192 1 f139"/>
                <a:gd name="f242" fmla="*/ f193 1 f138"/>
                <a:gd name="f243" fmla="*/ f194 1 f139"/>
                <a:gd name="f244" fmla="*/ f195 1 f138"/>
                <a:gd name="f245" fmla="*/ f196 1 f139"/>
                <a:gd name="f246" fmla="*/ f197 1 f138"/>
                <a:gd name="f247" fmla="*/ f198 1 f139"/>
                <a:gd name="f248" fmla="*/ f199 1 f138"/>
                <a:gd name="f249" fmla="*/ f200 1 f139"/>
                <a:gd name="f250" fmla="*/ f201 1 f138"/>
                <a:gd name="f251" fmla="*/ f202 1 f139"/>
                <a:gd name="f252" fmla="*/ f203 1 f138"/>
                <a:gd name="f253" fmla="*/ f204 1 f139"/>
                <a:gd name="f254" fmla="*/ f205 1 f138"/>
                <a:gd name="f255" fmla="*/ f206 1 f139"/>
                <a:gd name="f256" fmla="*/ f207 1 f138"/>
                <a:gd name="f257" fmla="*/ f208 1 f139"/>
                <a:gd name="f258" fmla="*/ f209 1 f138"/>
                <a:gd name="f259" fmla="*/ f210 1 f139"/>
                <a:gd name="f260" fmla="*/ f211 1 f138"/>
                <a:gd name="f261" fmla="*/ f212 1 f139"/>
                <a:gd name="f262" fmla="*/ f213 1 f138"/>
                <a:gd name="f263" fmla="*/ f214 1 f139"/>
                <a:gd name="f264" fmla="*/ f215 1 f138"/>
                <a:gd name="f265" fmla="*/ f216 1 f139"/>
                <a:gd name="f266" fmla="*/ f217 1 f138"/>
                <a:gd name="f267" fmla="*/ f218 1 f139"/>
                <a:gd name="f268" fmla="*/ f219 1 f138"/>
                <a:gd name="f269" fmla="*/ f220 1 f139"/>
                <a:gd name="f270" fmla="*/ f221 1 f138"/>
                <a:gd name="f271" fmla="*/ f222 1 f139"/>
                <a:gd name="f272" fmla="*/ f223 1 f138"/>
                <a:gd name="f273" fmla="*/ f224 1 f139"/>
                <a:gd name="f274" fmla="*/ f225 1 f138"/>
                <a:gd name="f275" fmla="*/ f226 1 f139"/>
                <a:gd name="f276" fmla="*/ f227 1 f138"/>
                <a:gd name="f277" fmla="*/ f228 1 f139"/>
                <a:gd name="f278" fmla="*/ f229 f133 1"/>
                <a:gd name="f279" fmla="*/ f230 f133 1"/>
                <a:gd name="f280" fmla="*/ f232 f134 1"/>
                <a:gd name="f281" fmla="*/ f231 f134 1"/>
                <a:gd name="f282" fmla="*/ f234 f133 1"/>
                <a:gd name="f283" fmla="*/ f235 f134 1"/>
                <a:gd name="f284" fmla="*/ f236 f133 1"/>
                <a:gd name="f285" fmla="*/ f237 f134 1"/>
                <a:gd name="f286" fmla="*/ f238 f133 1"/>
                <a:gd name="f287" fmla="*/ f239 f134 1"/>
                <a:gd name="f288" fmla="*/ f240 f133 1"/>
                <a:gd name="f289" fmla="*/ f241 f134 1"/>
                <a:gd name="f290" fmla="*/ f242 f133 1"/>
                <a:gd name="f291" fmla="*/ f243 f134 1"/>
                <a:gd name="f292" fmla="*/ f244 f133 1"/>
                <a:gd name="f293" fmla="*/ f245 f134 1"/>
                <a:gd name="f294" fmla="*/ f246 f133 1"/>
                <a:gd name="f295" fmla="*/ f247 f134 1"/>
                <a:gd name="f296" fmla="*/ f248 f133 1"/>
                <a:gd name="f297" fmla="*/ f249 f134 1"/>
                <a:gd name="f298" fmla="*/ f250 f133 1"/>
                <a:gd name="f299" fmla="*/ f251 f134 1"/>
                <a:gd name="f300" fmla="*/ f252 f133 1"/>
                <a:gd name="f301" fmla="*/ f253 f134 1"/>
                <a:gd name="f302" fmla="*/ f254 f133 1"/>
                <a:gd name="f303" fmla="*/ f255 f134 1"/>
                <a:gd name="f304" fmla="*/ f256 f133 1"/>
                <a:gd name="f305" fmla="*/ f257 f134 1"/>
                <a:gd name="f306" fmla="*/ f258 f133 1"/>
                <a:gd name="f307" fmla="*/ f259 f134 1"/>
                <a:gd name="f308" fmla="*/ f260 f133 1"/>
                <a:gd name="f309" fmla="*/ f261 f134 1"/>
                <a:gd name="f310" fmla="*/ f262 f133 1"/>
                <a:gd name="f311" fmla="*/ f263 f134 1"/>
                <a:gd name="f312" fmla="*/ f264 f133 1"/>
                <a:gd name="f313" fmla="*/ f265 f134 1"/>
                <a:gd name="f314" fmla="*/ f266 f133 1"/>
                <a:gd name="f315" fmla="*/ f267 f134 1"/>
                <a:gd name="f316" fmla="*/ f268 f133 1"/>
                <a:gd name="f317" fmla="*/ f269 f134 1"/>
                <a:gd name="f318" fmla="*/ f270 f133 1"/>
                <a:gd name="f319" fmla="*/ f271 f134 1"/>
                <a:gd name="f320" fmla="*/ f272 f133 1"/>
                <a:gd name="f321" fmla="*/ f273 f134 1"/>
                <a:gd name="f322" fmla="*/ f274 f133 1"/>
                <a:gd name="f323" fmla="*/ f275 f134 1"/>
                <a:gd name="f324" fmla="*/ f276 f133 1"/>
                <a:gd name="f325" fmla="*/ f277 f134 1"/>
              </a:gdLst>
              <a:ahLst/>
              <a:cxnLst>
                <a:cxn ang="3cd4">
                  <a:pos x="hc" y="t"/>
                </a:cxn>
                <a:cxn ang="0">
                  <a:pos x="r" y="vc"/>
                </a:cxn>
                <a:cxn ang="cd4">
                  <a:pos x="hc" y="b"/>
                </a:cxn>
                <a:cxn ang="cd2">
                  <a:pos x="l" y="vc"/>
                </a:cxn>
                <a:cxn ang="f233">
                  <a:pos x="f282" y="f283"/>
                </a:cxn>
                <a:cxn ang="f233">
                  <a:pos x="f284" y="f285"/>
                </a:cxn>
                <a:cxn ang="f233">
                  <a:pos x="f286" y="f287"/>
                </a:cxn>
                <a:cxn ang="f233">
                  <a:pos x="f288" y="f289"/>
                </a:cxn>
                <a:cxn ang="f233">
                  <a:pos x="f290" y="f291"/>
                </a:cxn>
                <a:cxn ang="f233">
                  <a:pos x="f292" y="f293"/>
                </a:cxn>
                <a:cxn ang="f233">
                  <a:pos x="f294" y="f295"/>
                </a:cxn>
                <a:cxn ang="f233">
                  <a:pos x="f296" y="f297"/>
                </a:cxn>
                <a:cxn ang="f233">
                  <a:pos x="f298" y="f299"/>
                </a:cxn>
                <a:cxn ang="f233">
                  <a:pos x="f300" y="f301"/>
                </a:cxn>
                <a:cxn ang="f233">
                  <a:pos x="f302" y="f303"/>
                </a:cxn>
                <a:cxn ang="f233">
                  <a:pos x="f304" y="f305"/>
                </a:cxn>
                <a:cxn ang="f233">
                  <a:pos x="f306" y="f307"/>
                </a:cxn>
                <a:cxn ang="f233">
                  <a:pos x="f308" y="f309"/>
                </a:cxn>
                <a:cxn ang="f233">
                  <a:pos x="f310" y="f311"/>
                </a:cxn>
                <a:cxn ang="f233">
                  <a:pos x="f312" y="f313"/>
                </a:cxn>
                <a:cxn ang="f233">
                  <a:pos x="f314" y="f315"/>
                </a:cxn>
                <a:cxn ang="f233">
                  <a:pos x="f316" y="f317"/>
                </a:cxn>
                <a:cxn ang="f233">
                  <a:pos x="f318" y="f319"/>
                </a:cxn>
                <a:cxn ang="f233">
                  <a:pos x="f320" y="f321"/>
                </a:cxn>
                <a:cxn ang="f233">
                  <a:pos x="f322" y="f323"/>
                </a:cxn>
                <a:cxn ang="f233">
                  <a:pos x="f324" y="f325"/>
                </a:cxn>
              </a:cxnLst>
              <a:rect l="f278" t="f281" r="f279" b="f280"/>
              <a:pathLst>
                <a:path w="2977477" h="4627149">
                  <a:moveTo>
                    <a:pt x="f5" y="f8"/>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115" y="f116"/>
                  </a:cubicBezTo>
                  <a:cubicBezTo>
                    <a:pt x="f117" y="f118"/>
                    <a:pt x="f119" y="f120"/>
                    <a:pt x="f121" y="f122"/>
                  </a:cubicBezTo>
                  <a:cubicBezTo>
                    <a:pt x="f123" y="f124"/>
                    <a:pt x="f125" y="f126"/>
                    <a:pt x="f127" y="f128"/>
                  </a:cubicBezTo>
                  <a:cubicBezTo>
                    <a:pt x="f129" y="f130"/>
                    <a:pt x="f131" y="f5"/>
                    <a:pt x="f131" y="f5"/>
                  </a:cubicBezTo>
                </a:path>
              </a:pathLst>
            </a:custGeom>
            <a:noFill/>
            <a:ln w="9528" cap="rnd">
              <a:solidFill>
                <a:srgbClr val="B1663B">
                  <a:alpha val="75000"/>
                </a:srgbClr>
              </a:solidFill>
              <a:custDash>
                <a:ds d="799706" sp="799706"/>
              </a:custDash>
              <a:roun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egoe UI"/>
              </a:endParaRPr>
            </a:p>
          </p:txBody>
        </p:sp>
        <p:sp>
          <p:nvSpPr>
            <p:cNvPr id="9" name="Freeform: Shape 13">
              <a:extLst>
                <a:ext uri="{FF2B5EF4-FFF2-40B4-BE49-F238E27FC236}">
                  <a16:creationId xmlns:a16="http://schemas.microsoft.com/office/drawing/2014/main" id="{4C5D8450-A335-412C-8FCE-E9ACA91A5110}"/>
                </a:ext>
              </a:extLst>
            </p:cNvPr>
            <p:cNvSpPr/>
            <p:nvPr/>
          </p:nvSpPr>
          <p:spPr>
            <a:xfrm>
              <a:off x="25091" y="15179"/>
              <a:ext cx="1566147" cy="2737265"/>
            </a:xfrm>
            <a:custGeom>
              <a:avLst/>
              <a:gdLst>
                <a:gd name="f0" fmla="val 10800000"/>
                <a:gd name="f1" fmla="val 5400000"/>
                <a:gd name="f2" fmla="val 180"/>
                <a:gd name="f3" fmla="val w"/>
                <a:gd name="f4" fmla="val h"/>
                <a:gd name="f5" fmla="val 0"/>
                <a:gd name="f6" fmla="val 2356712"/>
                <a:gd name="f7" fmla="val 4118991"/>
                <a:gd name="f8" fmla="val 1707071"/>
                <a:gd name="f9" fmla="val 1715357"/>
                <a:gd name="f10" fmla="val 22098"/>
                <a:gd name="f11" fmla="val 1812608"/>
                <a:gd name="f12" fmla="val 224409"/>
                <a:gd name="f13" fmla="val 1824514"/>
                <a:gd name="f14" fmla="val 244697"/>
                <a:gd name="f15" fmla="val 1844802"/>
                <a:gd name="f16" fmla="val 279273"/>
                <a:gd name="f17" fmla="val 1876996"/>
                <a:gd name="f18" fmla="val 304324"/>
                <a:gd name="f19" fmla="val 1908715"/>
                <a:gd name="f20" fmla="val 328994"/>
                <a:gd name="f21" fmla="val 2019967"/>
                <a:gd name="f22" fmla="val 415195"/>
                <a:gd name="f23" fmla="val 2137886"/>
                <a:gd name="f24" fmla="val 494633"/>
                <a:gd name="f25" fmla="val 2226469"/>
                <a:gd name="f26" fmla="val 603695"/>
                <a:gd name="f27" fmla="val 2296287"/>
                <a:gd name="f28" fmla="val 689610"/>
                <a:gd name="f29" fmla="val 2347817"/>
                <a:gd name="f30" fmla="val 790480"/>
                <a:gd name="f31" fmla="val 2355628"/>
                <a:gd name="f32" fmla="val 900494"/>
                <a:gd name="f33" fmla="val 2363248"/>
                <a:gd name="f34" fmla="val 1007078"/>
                <a:gd name="f35" fmla="val 2329910"/>
                <a:gd name="f36" fmla="val 1111187"/>
                <a:gd name="f37" fmla="val 2281428"/>
                <a:gd name="f38" fmla="val 1206913"/>
                <a:gd name="f39" fmla="val 2233422"/>
                <a:gd name="f40" fmla="val 1301877"/>
                <a:gd name="f41" fmla="val 2170938"/>
                <a:gd name="f42" fmla="val 1388936"/>
                <a:gd name="f43" fmla="val 2092452"/>
                <a:gd name="f44" fmla="val 1460659"/>
                <a:gd name="f45" fmla="val 2016538"/>
                <a:gd name="f46" fmla="val 1530001"/>
                <a:gd name="f47" fmla="val 1927765"/>
                <a:gd name="f48" fmla="val 1583436"/>
                <a:gd name="f49" fmla="val 1834039"/>
                <a:gd name="f50" fmla="val 1625822"/>
                <a:gd name="f51" fmla="val 1743075"/>
                <a:gd name="f52" fmla="val 1666970"/>
                <a:gd name="f53" fmla="val 1647730"/>
                <a:gd name="f54" fmla="val 1697736"/>
                <a:gd name="f55" fmla="val 1558862"/>
                <a:gd name="f56" fmla="val 1494758"/>
                <a:gd name="f57" fmla="val 1775841"/>
                <a:gd name="f58" fmla="val 1434275"/>
                <a:gd name="f59" fmla="val 1816132"/>
                <a:gd name="f60" fmla="val 1386554"/>
                <a:gd name="f61" fmla="val 1869948"/>
                <a:gd name="f62" fmla="val 1334548"/>
                <a:gd name="f63" fmla="val 1928622"/>
                <a:gd name="f64" fmla="val 1300544"/>
                <a:gd name="f65" fmla="val 2000345"/>
                <a:gd name="f66" fmla="val 1271683"/>
                <a:gd name="f67" fmla="val 2073402"/>
                <a:gd name="f68" fmla="val 1235202"/>
                <a:gd name="f69" fmla="val 2165699"/>
                <a:gd name="f70" fmla="val 1206722"/>
                <a:gd name="f71" fmla="val 2260759"/>
                <a:gd name="f72" fmla="val 1178338"/>
                <a:gd name="f73" fmla="val 2355914"/>
                <a:gd name="f74" fmla="val 1156240"/>
                <a:gd name="f75" fmla="val 2429923"/>
                <a:gd name="f76" fmla="val 1134237"/>
                <a:gd name="f77" fmla="val 2504028"/>
                <a:gd name="f78" fmla="val 1113758"/>
                <a:gd name="f79" fmla="val 2578513"/>
                <a:gd name="f80" fmla="val 1090041"/>
                <a:gd name="f81" fmla="val 2664714"/>
                <a:gd name="f82" fmla="val 1068134"/>
                <a:gd name="f83" fmla="val 2751678"/>
                <a:gd name="f84" fmla="val 1034796"/>
                <a:gd name="f85" fmla="val 2834640"/>
                <a:gd name="f86" fmla="val 1000125"/>
                <a:gd name="f87" fmla="val 2920841"/>
                <a:gd name="f88" fmla="val 953643"/>
                <a:gd name="f89" fmla="val 3001613"/>
                <a:gd name="f90" fmla="val 905637"/>
                <a:gd name="f91" fmla="val 3081242"/>
                <a:gd name="f92" fmla="val 869442"/>
                <a:gd name="f93" fmla="val 3141155"/>
                <a:gd name="f94" fmla="val 832295"/>
                <a:gd name="f95" fmla="val 3200400"/>
                <a:gd name="f96" fmla="val 793147"/>
                <a:gd name="f97" fmla="val 3258407"/>
                <a:gd name="f98" fmla="val 718661"/>
                <a:gd name="f99" fmla="val 3368802"/>
                <a:gd name="f100" fmla="val 637223"/>
                <a:gd name="f101" fmla="val 3474434"/>
                <a:gd name="f102" fmla="val 546735"/>
                <a:gd name="f103" fmla="val 3571970"/>
                <a:gd name="f104" fmla="val 482632"/>
                <a:gd name="f105" fmla="val 3641027"/>
                <a:gd name="f106" fmla="val 414147"/>
                <a:gd name="f107" fmla="val 3705797"/>
                <a:gd name="f108" fmla="val 346996"/>
                <a:gd name="f109" fmla="val 3771900"/>
                <a:gd name="f110" fmla="val 288989"/>
                <a:gd name="f111" fmla="val 3828764"/>
                <a:gd name="f112" fmla="val 232029"/>
                <a:gd name="f113" fmla="val 3886676"/>
                <a:gd name="f114" fmla="val 174689"/>
                <a:gd name="f115" fmla="val 3944207"/>
                <a:gd name="f116" fmla="val 116586"/>
                <a:gd name="f117" fmla="val 4002596"/>
                <a:gd name="f118" fmla="val 58293"/>
                <a:gd name="f119" fmla="val 4060698"/>
                <a:gd name="f120" fmla="+- 0 0 -90"/>
                <a:gd name="f121" fmla="*/ f3 1 2356712"/>
                <a:gd name="f122" fmla="*/ f4 1 4118991"/>
                <a:gd name="f123" fmla="+- f7 0 f5"/>
                <a:gd name="f124" fmla="+- f6 0 f5"/>
                <a:gd name="f125" fmla="*/ f120 f0 1"/>
                <a:gd name="f126" fmla="*/ f124 1 2356712"/>
                <a:gd name="f127" fmla="*/ f123 1 4118991"/>
                <a:gd name="f128" fmla="*/ 1707071 f124 1"/>
                <a:gd name="f129" fmla="*/ 0 f123 1"/>
                <a:gd name="f130" fmla="*/ 1824514 f124 1"/>
                <a:gd name="f131" fmla="*/ 244697 f123 1"/>
                <a:gd name="f132" fmla="*/ 1908715 f124 1"/>
                <a:gd name="f133" fmla="*/ 328994 f123 1"/>
                <a:gd name="f134" fmla="*/ 2226469 f124 1"/>
                <a:gd name="f135" fmla="*/ 603695 f123 1"/>
                <a:gd name="f136" fmla="*/ 2355628 f124 1"/>
                <a:gd name="f137" fmla="*/ 900494 f123 1"/>
                <a:gd name="f138" fmla="*/ 2281428 f124 1"/>
                <a:gd name="f139" fmla="*/ 1206913 f123 1"/>
                <a:gd name="f140" fmla="*/ 2092452 f124 1"/>
                <a:gd name="f141" fmla="*/ 1460659 f123 1"/>
                <a:gd name="f142" fmla="*/ 1834039 f124 1"/>
                <a:gd name="f143" fmla="*/ 1625822 f123 1"/>
                <a:gd name="f144" fmla="*/ 1558862 f124 1"/>
                <a:gd name="f145" fmla="*/ 1743075 f123 1"/>
                <a:gd name="f146" fmla="*/ 1386554 f124 1"/>
                <a:gd name="f147" fmla="*/ 1869948 f123 1"/>
                <a:gd name="f148" fmla="*/ 1271683 f124 1"/>
                <a:gd name="f149" fmla="*/ 2073402 f123 1"/>
                <a:gd name="f150" fmla="*/ 1178338 f124 1"/>
                <a:gd name="f151" fmla="*/ 2355914 f123 1"/>
                <a:gd name="f152" fmla="*/ 1113758 f124 1"/>
                <a:gd name="f153" fmla="*/ 2578513 f123 1"/>
                <a:gd name="f154" fmla="*/ 1034796 f124 1"/>
                <a:gd name="f155" fmla="*/ 2834640 f123 1"/>
                <a:gd name="f156" fmla="*/ 905637 f124 1"/>
                <a:gd name="f157" fmla="*/ 3081242 f123 1"/>
                <a:gd name="f158" fmla="*/ 793147 f124 1"/>
                <a:gd name="f159" fmla="*/ 3258407 f123 1"/>
                <a:gd name="f160" fmla="*/ 546735 f124 1"/>
                <a:gd name="f161" fmla="*/ 3571970 f123 1"/>
                <a:gd name="f162" fmla="*/ 346996 f124 1"/>
                <a:gd name="f163" fmla="*/ 3771900 f123 1"/>
                <a:gd name="f164" fmla="*/ 174689 f124 1"/>
                <a:gd name="f165" fmla="*/ 3944207 f123 1"/>
                <a:gd name="f166" fmla="*/ 0 f124 1"/>
                <a:gd name="f167" fmla="*/ 4118991 f123 1"/>
                <a:gd name="f168" fmla="*/ f125 1 f2"/>
                <a:gd name="f169" fmla="*/ f128 1 2356712"/>
                <a:gd name="f170" fmla="*/ f129 1 4118991"/>
                <a:gd name="f171" fmla="*/ f130 1 2356712"/>
                <a:gd name="f172" fmla="*/ f131 1 4118991"/>
                <a:gd name="f173" fmla="*/ f132 1 2356712"/>
                <a:gd name="f174" fmla="*/ f133 1 4118991"/>
                <a:gd name="f175" fmla="*/ f134 1 2356712"/>
                <a:gd name="f176" fmla="*/ f135 1 4118991"/>
                <a:gd name="f177" fmla="*/ f136 1 2356712"/>
                <a:gd name="f178" fmla="*/ f137 1 4118991"/>
                <a:gd name="f179" fmla="*/ f138 1 2356712"/>
                <a:gd name="f180" fmla="*/ f139 1 4118991"/>
                <a:gd name="f181" fmla="*/ f140 1 2356712"/>
                <a:gd name="f182" fmla="*/ f141 1 4118991"/>
                <a:gd name="f183" fmla="*/ f142 1 2356712"/>
                <a:gd name="f184" fmla="*/ f143 1 4118991"/>
                <a:gd name="f185" fmla="*/ f144 1 2356712"/>
                <a:gd name="f186" fmla="*/ f145 1 4118991"/>
                <a:gd name="f187" fmla="*/ f146 1 2356712"/>
                <a:gd name="f188" fmla="*/ f147 1 4118991"/>
                <a:gd name="f189" fmla="*/ f148 1 2356712"/>
                <a:gd name="f190" fmla="*/ f149 1 4118991"/>
                <a:gd name="f191" fmla="*/ f150 1 2356712"/>
                <a:gd name="f192" fmla="*/ f151 1 4118991"/>
                <a:gd name="f193" fmla="*/ f152 1 2356712"/>
                <a:gd name="f194" fmla="*/ f153 1 4118991"/>
                <a:gd name="f195" fmla="*/ f154 1 2356712"/>
                <a:gd name="f196" fmla="*/ f155 1 4118991"/>
                <a:gd name="f197" fmla="*/ f156 1 2356712"/>
                <a:gd name="f198" fmla="*/ f157 1 4118991"/>
                <a:gd name="f199" fmla="*/ f158 1 2356712"/>
                <a:gd name="f200" fmla="*/ f159 1 4118991"/>
                <a:gd name="f201" fmla="*/ f160 1 2356712"/>
                <a:gd name="f202" fmla="*/ f161 1 4118991"/>
                <a:gd name="f203" fmla="*/ f162 1 2356712"/>
                <a:gd name="f204" fmla="*/ f163 1 4118991"/>
                <a:gd name="f205" fmla="*/ f164 1 2356712"/>
                <a:gd name="f206" fmla="*/ f165 1 4118991"/>
                <a:gd name="f207" fmla="*/ f166 1 2356712"/>
                <a:gd name="f208" fmla="*/ f167 1 4118991"/>
                <a:gd name="f209" fmla="*/ f5 1 f126"/>
                <a:gd name="f210" fmla="*/ f6 1 f126"/>
                <a:gd name="f211" fmla="*/ f5 1 f127"/>
                <a:gd name="f212" fmla="*/ f7 1 f127"/>
                <a:gd name="f213" fmla="+- f168 0 f1"/>
                <a:gd name="f214" fmla="*/ f169 1 f126"/>
                <a:gd name="f215" fmla="*/ f170 1 f127"/>
                <a:gd name="f216" fmla="*/ f171 1 f126"/>
                <a:gd name="f217" fmla="*/ f172 1 f127"/>
                <a:gd name="f218" fmla="*/ f173 1 f126"/>
                <a:gd name="f219" fmla="*/ f174 1 f127"/>
                <a:gd name="f220" fmla="*/ f175 1 f126"/>
                <a:gd name="f221" fmla="*/ f176 1 f127"/>
                <a:gd name="f222" fmla="*/ f177 1 f126"/>
                <a:gd name="f223" fmla="*/ f178 1 f127"/>
                <a:gd name="f224" fmla="*/ f179 1 f126"/>
                <a:gd name="f225" fmla="*/ f180 1 f127"/>
                <a:gd name="f226" fmla="*/ f181 1 f126"/>
                <a:gd name="f227" fmla="*/ f182 1 f127"/>
                <a:gd name="f228" fmla="*/ f183 1 f126"/>
                <a:gd name="f229" fmla="*/ f184 1 f127"/>
                <a:gd name="f230" fmla="*/ f185 1 f126"/>
                <a:gd name="f231" fmla="*/ f186 1 f127"/>
                <a:gd name="f232" fmla="*/ f187 1 f126"/>
                <a:gd name="f233" fmla="*/ f188 1 f127"/>
                <a:gd name="f234" fmla="*/ f189 1 f126"/>
                <a:gd name="f235" fmla="*/ f190 1 f127"/>
                <a:gd name="f236" fmla="*/ f191 1 f126"/>
                <a:gd name="f237" fmla="*/ f192 1 f127"/>
                <a:gd name="f238" fmla="*/ f193 1 f126"/>
                <a:gd name="f239" fmla="*/ f194 1 f127"/>
                <a:gd name="f240" fmla="*/ f195 1 f126"/>
                <a:gd name="f241" fmla="*/ f196 1 f127"/>
                <a:gd name="f242" fmla="*/ f197 1 f126"/>
                <a:gd name="f243" fmla="*/ f198 1 f127"/>
                <a:gd name="f244" fmla="*/ f199 1 f126"/>
                <a:gd name="f245" fmla="*/ f200 1 f127"/>
                <a:gd name="f246" fmla="*/ f201 1 f126"/>
                <a:gd name="f247" fmla="*/ f202 1 f127"/>
                <a:gd name="f248" fmla="*/ f203 1 f126"/>
                <a:gd name="f249" fmla="*/ f204 1 f127"/>
                <a:gd name="f250" fmla="*/ f205 1 f126"/>
                <a:gd name="f251" fmla="*/ f206 1 f127"/>
                <a:gd name="f252" fmla="*/ f207 1 f126"/>
                <a:gd name="f253" fmla="*/ f208 1 f127"/>
                <a:gd name="f254" fmla="*/ f209 f121 1"/>
                <a:gd name="f255" fmla="*/ f210 f121 1"/>
                <a:gd name="f256" fmla="*/ f212 f122 1"/>
                <a:gd name="f257" fmla="*/ f211 f122 1"/>
                <a:gd name="f258" fmla="*/ f214 f121 1"/>
                <a:gd name="f259" fmla="*/ f215 f122 1"/>
                <a:gd name="f260" fmla="*/ f216 f121 1"/>
                <a:gd name="f261" fmla="*/ f217 f122 1"/>
                <a:gd name="f262" fmla="*/ f218 f121 1"/>
                <a:gd name="f263" fmla="*/ f219 f122 1"/>
                <a:gd name="f264" fmla="*/ f220 f121 1"/>
                <a:gd name="f265" fmla="*/ f221 f122 1"/>
                <a:gd name="f266" fmla="*/ f222 f121 1"/>
                <a:gd name="f267" fmla="*/ f223 f122 1"/>
                <a:gd name="f268" fmla="*/ f224 f121 1"/>
                <a:gd name="f269" fmla="*/ f225 f122 1"/>
                <a:gd name="f270" fmla="*/ f226 f121 1"/>
                <a:gd name="f271" fmla="*/ f227 f122 1"/>
                <a:gd name="f272" fmla="*/ f228 f121 1"/>
                <a:gd name="f273" fmla="*/ f229 f122 1"/>
                <a:gd name="f274" fmla="*/ f230 f121 1"/>
                <a:gd name="f275" fmla="*/ f231 f122 1"/>
                <a:gd name="f276" fmla="*/ f232 f121 1"/>
                <a:gd name="f277" fmla="*/ f233 f122 1"/>
                <a:gd name="f278" fmla="*/ f234 f121 1"/>
                <a:gd name="f279" fmla="*/ f235 f122 1"/>
                <a:gd name="f280" fmla="*/ f236 f121 1"/>
                <a:gd name="f281" fmla="*/ f237 f122 1"/>
                <a:gd name="f282" fmla="*/ f238 f121 1"/>
                <a:gd name="f283" fmla="*/ f239 f122 1"/>
                <a:gd name="f284" fmla="*/ f240 f121 1"/>
                <a:gd name="f285" fmla="*/ f241 f122 1"/>
                <a:gd name="f286" fmla="*/ f242 f121 1"/>
                <a:gd name="f287" fmla="*/ f243 f122 1"/>
                <a:gd name="f288" fmla="*/ f244 f121 1"/>
                <a:gd name="f289" fmla="*/ f245 f122 1"/>
                <a:gd name="f290" fmla="*/ f246 f121 1"/>
                <a:gd name="f291" fmla="*/ f247 f122 1"/>
                <a:gd name="f292" fmla="*/ f248 f121 1"/>
                <a:gd name="f293" fmla="*/ f249 f122 1"/>
                <a:gd name="f294" fmla="*/ f250 f121 1"/>
                <a:gd name="f295" fmla="*/ f251 f122 1"/>
                <a:gd name="f296" fmla="*/ f252 f121 1"/>
                <a:gd name="f297" fmla="*/ f253 f122 1"/>
              </a:gdLst>
              <a:ahLst/>
              <a:cxnLst>
                <a:cxn ang="3cd4">
                  <a:pos x="hc" y="t"/>
                </a:cxn>
                <a:cxn ang="0">
                  <a:pos x="r" y="vc"/>
                </a:cxn>
                <a:cxn ang="cd4">
                  <a:pos x="hc" y="b"/>
                </a:cxn>
                <a:cxn ang="cd2">
                  <a:pos x="l" y="vc"/>
                </a:cxn>
                <a:cxn ang="f213">
                  <a:pos x="f258" y="f259"/>
                </a:cxn>
                <a:cxn ang="f213">
                  <a:pos x="f260" y="f261"/>
                </a:cxn>
                <a:cxn ang="f213">
                  <a:pos x="f262" y="f263"/>
                </a:cxn>
                <a:cxn ang="f213">
                  <a:pos x="f264" y="f265"/>
                </a:cxn>
                <a:cxn ang="f213">
                  <a:pos x="f266" y="f267"/>
                </a:cxn>
                <a:cxn ang="f213">
                  <a:pos x="f268" y="f269"/>
                </a:cxn>
                <a:cxn ang="f213">
                  <a:pos x="f270" y="f271"/>
                </a:cxn>
                <a:cxn ang="f213">
                  <a:pos x="f272" y="f273"/>
                </a:cxn>
                <a:cxn ang="f213">
                  <a:pos x="f274" y="f275"/>
                </a:cxn>
                <a:cxn ang="f213">
                  <a:pos x="f276" y="f277"/>
                </a:cxn>
                <a:cxn ang="f213">
                  <a:pos x="f278" y="f279"/>
                </a:cxn>
                <a:cxn ang="f213">
                  <a:pos x="f280" y="f281"/>
                </a:cxn>
                <a:cxn ang="f213">
                  <a:pos x="f282" y="f283"/>
                </a:cxn>
                <a:cxn ang="f213">
                  <a:pos x="f284" y="f285"/>
                </a:cxn>
                <a:cxn ang="f213">
                  <a:pos x="f286" y="f287"/>
                </a:cxn>
                <a:cxn ang="f213">
                  <a:pos x="f288" y="f289"/>
                </a:cxn>
                <a:cxn ang="f213">
                  <a:pos x="f290" y="f291"/>
                </a:cxn>
                <a:cxn ang="f213">
                  <a:pos x="f292" y="f293"/>
                </a:cxn>
                <a:cxn ang="f213">
                  <a:pos x="f294" y="f295"/>
                </a:cxn>
                <a:cxn ang="f213">
                  <a:pos x="f296" y="f297"/>
                </a:cxn>
              </a:cxnLst>
              <a:rect l="f254" t="f257" r="f255" b="f256"/>
              <a:pathLst>
                <a:path w="2356712" h="4118991">
                  <a:moveTo>
                    <a:pt x="f8" y="f5"/>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1"/>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102" y="f103"/>
                  </a:cubicBezTo>
                  <a:cubicBezTo>
                    <a:pt x="f104" y="f105"/>
                    <a:pt x="f106" y="f107"/>
                    <a:pt x="f108" y="f109"/>
                  </a:cubicBezTo>
                  <a:cubicBezTo>
                    <a:pt x="f110" y="f111"/>
                    <a:pt x="f112" y="f113"/>
                    <a:pt x="f114" y="f115"/>
                  </a:cubicBezTo>
                  <a:cubicBezTo>
                    <a:pt x="f116" y="f117"/>
                    <a:pt x="f118" y="f119"/>
                    <a:pt x="f5" y="f7"/>
                  </a:cubicBezTo>
                </a:path>
              </a:pathLst>
            </a:custGeom>
            <a:noFill/>
            <a:ln w="9528" cap="rnd">
              <a:solidFill>
                <a:srgbClr val="B1663B">
                  <a:alpha val="75000"/>
                </a:srgbClr>
              </a:solidFill>
              <a:custDash>
                <a:ds d="799706" sp="799706"/>
              </a:custDash>
              <a:roun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egoe UI"/>
              </a:endParaRPr>
            </a:p>
          </p:txBody>
        </p:sp>
        <p:sp>
          <p:nvSpPr>
            <p:cNvPr id="10" name="Freeform: Shape 14">
              <a:extLst>
                <a:ext uri="{FF2B5EF4-FFF2-40B4-BE49-F238E27FC236}">
                  <a16:creationId xmlns:a16="http://schemas.microsoft.com/office/drawing/2014/main" id="{AD04321F-A875-4521-B9E9-76409D7D1887}"/>
                </a:ext>
              </a:extLst>
            </p:cNvPr>
            <p:cNvSpPr/>
            <p:nvPr/>
          </p:nvSpPr>
          <p:spPr>
            <a:xfrm>
              <a:off x="10844" y="15179"/>
              <a:ext cx="1368427" cy="2644975"/>
            </a:xfrm>
            <a:custGeom>
              <a:avLst/>
              <a:gdLst>
                <a:gd name="f0" fmla="val 10800000"/>
                <a:gd name="f1" fmla="val 5400000"/>
                <a:gd name="f2" fmla="val 180"/>
                <a:gd name="f3" fmla="val w"/>
                <a:gd name="f4" fmla="val h"/>
                <a:gd name="f5" fmla="val 0"/>
                <a:gd name="f6" fmla="val 2059193"/>
                <a:gd name="f7" fmla="val 3980116"/>
                <a:gd name="f8" fmla="val 91345"/>
                <a:gd name="f9" fmla="val 3889534"/>
                <a:gd name="f10" fmla="val 382715"/>
                <a:gd name="f11" fmla="val 3608737"/>
                <a:gd name="f12" fmla="val 471583"/>
                <a:gd name="f13" fmla="val 3515678"/>
                <a:gd name="f14" fmla="val 576358"/>
                <a:gd name="f15" fmla="val 3405949"/>
                <a:gd name="f16" fmla="val 675989"/>
                <a:gd name="f17" fmla="val 3290983"/>
                <a:gd name="f18" fmla="val 758666"/>
                <a:gd name="f19" fmla="val 3163824"/>
                <a:gd name="f20" fmla="val 836105"/>
                <a:gd name="f21" fmla="val 3044857"/>
                <a:gd name="f22" fmla="val 897445"/>
                <a:gd name="f23" fmla="val 2916079"/>
                <a:gd name="f24" fmla="val 940499"/>
                <a:gd name="f25" fmla="val 2780824"/>
                <a:gd name="f26" fmla="val 996315"/>
                <a:gd name="f27" fmla="val 2605754"/>
                <a:gd name="f28" fmla="val 1020985"/>
                <a:gd name="f29" fmla="val 2422874"/>
                <a:gd name="f30" fmla="val 1055370"/>
                <a:gd name="f31" fmla="val 2242185"/>
                <a:gd name="f32" fmla="val 1078611"/>
                <a:gd name="f33" fmla="val 2120075"/>
                <a:gd name="f34" fmla="val 1107472"/>
                <a:gd name="f35" fmla="val 1999107"/>
                <a:gd name="f36" fmla="val 1136714"/>
                <a:gd name="f37" fmla="val 1878330"/>
                <a:gd name="f38" fmla="val 1163098"/>
                <a:gd name="f39" fmla="val 1769174"/>
                <a:gd name="f40" fmla="val 1189482"/>
                <a:gd name="f41" fmla="val 1658588"/>
                <a:gd name="f42" fmla="val 1246727"/>
                <a:gd name="f43" fmla="val 1562386"/>
                <a:gd name="f44" fmla="val 1279208"/>
                <a:gd name="f45" fmla="val 1507808"/>
                <a:gd name="f46" fmla="val 1321689"/>
                <a:gd name="f47" fmla="val 1459039"/>
                <a:gd name="f48" fmla="val 1378363"/>
                <a:gd name="f49" fmla="val 1430750"/>
                <a:gd name="f50" fmla="val 1473327"/>
                <a:gd name="f51" fmla="val 1383221"/>
                <a:gd name="f52" fmla="val 1584865"/>
                <a:gd name="f53" fmla="val 1402652"/>
                <a:gd name="f54" fmla="val 1691831"/>
                <a:gd name="f55" fmla="val 1394841"/>
                <a:gd name="f56" fmla="val 1771079"/>
                <a:gd name="f57" fmla="val 1389031"/>
                <a:gd name="f58" fmla="val 1849279"/>
                <a:gd name="f59" fmla="val 1368266"/>
                <a:gd name="f60" fmla="val 1914335"/>
                <a:gd name="f61" fmla="val 1323023"/>
                <a:gd name="f62" fmla="val 1989963"/>
                <a:gd name="f63" fmla="val 1270445"/>
                <a:gd name="f64" fmla="val 2041493"/>
                <a:gd name="f65" fmla="val 1189101"/>
                <a:gd name="f66" fmla="val 2055495"/>
                <a:gd name="f67" fmla="val 1098042"/>
                <a:gd name="f68" fmla="val 2064258"/>
                <a:gd name="f69" fmla="val 1041178"/>
                <a:gd name="f70" fmla="val 2057591"/>
                <a:gd name="f71" fmla="val 982980"/>
                <a:gd name="f72" fmla="val 2033969"/>
                <a:gd name="f73" fmla="val 930497"/>
                <a:gd name="f74" fmla="val 2002727"/>
                <a:gd name="f75" fmla="val 861060"/>
                <a:gd name="f76" fmla="val 1945958"/>
                <a:gd name="f77" fmla="val 807625"/>
                <a:gd name="f78" fmla="val 1885664"/>
                <a:gd name="f79" fmla="val 760571"/>
                <a:gd name="f80" fmla="val 1809179"/>
                <a:gd name="f81" fmla="val 700945"/>
                <a:gd name="f82" fmla="val 1725549"/>
                <a:gd name="f83" fmla="val 651415"/>
                <a:gd name="f84" fmla="val 1636871"/>
                <a:gd name="f85" fmla="val 612172"/>
                <a:gd name="f86" fmla="val 1532763"/>
                <a:gd name="f87" fmla="val 566071"/>
                <a:gd name="f88" fmla="val 1421606"/>
                <a:gd name="f89" fmla="val 532543"/>
                <a:gd name="f90" fmla="val 1335405"/>
                <a:gd name="f91" fmla="val 459010"/>
                <a:gd name="f92" fmla="val 1277969"/>
                <a:gd name="f93" fmla="val 409956"/>
                <a:gd name="f94" fmla="val 1232059"/>
                <a:gd name="f95" fmla="val 344615"/>
                <a:gd name="f96" fmla="val 1234916"/>
                <a:gd name="f97" fmla="val 269939"/>
                <a:gd name="f98" fmla="val 1237012"/>
                <a:gd name="f99" fmla="val 211741"/>
                <a:gd name="f100" fmla="val 1386935"/>
                <a:gd name="f101" fmla="+- 0 0 -90"/>
                <a:gd name="f102" fmla="*/ f3 1 2059193"/>
                <a:gd name="f103" fmla="*/ f4 1 3980116"/>
                <a:gd name="f104" fmla="+- f7 0 f5"/>
                <a:gd name="f105" fmla="+- f6 0 f5"/>
                <a:gd name="f106" fmla="*/ f101 f0 1"/>
                <a:gd name="f107" fmla="*/ f105 1 2059193"/>
                <a:gd name="f108" fmla="*/ f104 1 3980116"/>
                <a:gd name="f109" fmla="*/ 0 f105 1"/>
                <a:gd name="f110" fmla="*/ 3980116 f104 1"/>
                <a:gd name="f111" fmla="*/ 471583 f105 1"/>
                <a:gd name="f112" fmla="*/ 3515678 f104 1"/>
                <a:gd name="f113" fmla="*/ 758666 f105 1"/>
                <a:gd name="f114" fmla="*/ 3163824 f104 1"/>
                <a:gd name="f115" fmla="*/ 940499 f105 1"/>
                <a:gd name="f116" fmla="*/ 2780824 f104 1"/>
                <a:gd name="f117" fmla="*/ 1055370 f105 1"/>
                <a:gd name="f118" fmla="*/ 2242185 f104 1"/>
                <a:gd name="f119" fmla="*/ 1136714 f105 1"/>
                <a:gd name="f120" fmla="*/ 1878330 f104 1"/>
                <a:gd name="f121" fmla="*/ 1246727 f105 1"/>
                <a:gd name="f122" fmla="*/ 1562386 f104 1"/>
                <a:gd name="f123" fmla="*/ 1378363 f105 1"/>
                <a:gd name="f124" fmla="*/ 1430750 f104 1"/>
                <a:gd name="f125" fmla="*/ 1691831 f105 1"/>
                <a:gd name="f126" fmla="*/ 1394841 f104 1"/>
                <a:gd name="f127" fmla="*/ 1914335 f105 1"/>
                <a:gd name="f128" fmla="*/ 1323023 f104 1"/>
                <a:gd name="f129" fmla="*/ 2055495 f105 1"/>
                <a:gd name="f130" fmla="*/ 1098042 f104 1"/>
                <a:gd name="f131" fmla="*/ 2033969 f105 1"/>
                <a:gd name="f132" fmla="*/ 930497 f104 1"/>
                <a:gd name="f133" fmla="*/ 1885664 f105 1"/>
                <a:gd name="f134" fmla="*/ 760571 f104 1"/>
                <a:gd name="f135" fmla="*/ 1636871 f105 1"/>
                <a:gd name="f136" fmla="*/ 612172 f104 1"/>
                <a:gd name="f137" fmla="*/ 1335405 f105 1"/>
                <a:gd name="f138" fmla="*/ 459010 f104 1"/>
                <a:gd name="f139" fmla="*/ 1234916 f105 1"/>
                <a:gd name="f140" fmla="*/ 269939 f104 1"/>
                <a:gd name="f141" fmla="*/ 1386935 f105 1"/>
                <a:gd name="f142" fmla="*/ 0 f104 1"/>
                <a:gd name="f143" fmla="*/ f106 1 f2"/>
                <a:gd name="f144" fmla="*/ f109 1 2059193"/>
                <a:gd name="f145" fmla="*/ f110 1 3980116"/>
                <a:gd name="f146" fmla="*/ f111 1 2059193"/>
                <a:gd name="f147" fmla="*/ f112 1 3980116"/>
                <a:gd name="f148" fmla="*/ f113 1 2059193"/>
                <a:gd name="f149" fmla="*/ f114 1 3980116"/>
                <a:gd name="f150" fmla="*/ f115 1 2059193"/>
                <a:gd name="f151" fmla="*/ f116 1 3980116"/>
                <a:gd name="f152" fmla="*/ f117 1 2059193"/>
                <a:gd name="f153" fmla="*/ f118 1 3980116"/>
                <a:gd name="f154" fmla="*/ f119 1 2059193"/>
                <a:gd name="f155" fmla="*/ f120 1 3980116"/>
                <a:gd name="f156" fmla="*/ f121 1 2059193"/>
                <a:gd name="f157" fmla="*/ f122 1 3980116"/>
                <a:gd name="f158" fmla="*/ f123 1 2059193"/>
                <a:gd name="f159" fmla="*/ f124 1 3980116"/>
                <a:gd name="f160" fmla="*/ f125 1 2059193"/>
                <a:gd name="f161" fmla="*/ f126 1 3980116"/>
                <a:gd name="f162" fmla="*/ f127 1 2059193"/>
                <a:gd name="f163" fmla="*/ f128 1 3980116"/>
                <a:gd name="f164" fmla="*/ f129 1 2059193"/>
                <a:gd name="f165" fmla="*/ f130 1 3980116"/>
                <a:gd name="f166" fmla="*/ f131 1 2059193"/>
                <a:gd name="f167" fmla="*/ f132 1 3980116"/>
                <a:gd name="f168" fmla="*/ f133 1 2059193"/>
                <a:gd name="f169" fmla="*/ f134 1 3980116"/>
                <a:gd name="f170" fmla="*/ f135 1 2059193"/>
                <a:gd name="f171" fmla="*/ f136 1 3980116"/>
                <a:gd name="f172" fmla="*/ f137 1 2059193"/>
                <a:gd name="f173" fmla="*/ f138 1 3980116"/>
                <a:gd name="f174" fmla="*/ f139 1 2059193"/>
                <a:gd name="f175" fmla="*/ f140 1 3980116"/>
                <a:gd name="f176" fmla="*/ f141 1 2059193"/>
                <a:gd name="f177" fmla="*/ f142 1 3980116"/>
                <a:gd name="f178" fmla="*/ f5 1 f107"/>
                <a:gd name="f179" fmla="*/ f6 1 f107"/>
                <a:gd name="f180" fmla="*/ f5 1 f108"/>
                <a:gd name="f181" fmla="*/ f7 1 f108"/>
                <a:gd name="f182" fmla="+- f143 0 f1"/>
                <a:gd name="f183" fmla="*/ f144 1 f107"/>
                <a:gd name="f184" fmla="*/ f145 1 f108"/>
                <a:gd name="f185" fmla="*/ f146 1 f107"/>
                <a:gd name="f186" fmla="*/ f147 1 f108"/>
                <a:gd name="f187" fmla="*/ f148 1 f107"/>
                <a:gd name="f188" fmla="*/ f149 1 f108"/>
                <a:gd name="f189" fmla="*/ f150 1 f107"/>
                <a:gd name="f190" fmla="*/ f151 1 f108"/>
                <a:gd name="f191" fmla="*/ f152 1 f107"/>
                <a:gd name="f192" fmla="*/ f153 1 f108"/>
                <a:gd name="f193" fmla="*/ f154 1 f107"/>
                <a:gd name="f194" fmla="*/ f155 1 f108"/>
                <a:gd name="f195" fmla="*/ f156 1 f107"/>
                <a:gd name="f196" fmla="*/ f157 1 f108"/>
                <a:gd name="f197" fmla="*/ f158 1 f107"/>
                <a:gd name="f198" fmla="*/ f159 1 f108"/>
                <a:gd name="f199" fmla="*/ f160 1 f107"/>
                <a:gd name="f200" fmla="*/ f161 1 f108"/>
                <a:gd name="f201" fmla="*/ f162 1 f107"/>
                <a:gd name="f202" fmla="*/ f163 1 f108"/>
                <a:gd name="f203" fmla="*/ f164 1 f107"/>
                <a:gd name="f204" fmla="*/ f165 1 f108"/>
                <a:gd name="f205" fmla="*/ f166 1 f107"/>
                <a:gd name="f206" fmla="*/ f167 1 f108"/>
                <a:gd name="f207" fmla="*/ f168 1 f107"/>
                <a:gd name="f208" fmla="*/ f169 1 f108"/>
                <a:gd name="f209" fmla="*/ f170 1 f107"/>
                <a:gd name="f210" fmla="*/ f171 1 f108"/>
                <a:gd name="f211" fmla="*/ f172 1 f107"/>
                <a:gd name="f212" fmla="*/ f173 1 f108"/>
                <a:gd name="f213" fmla="*/ f174 1 f107"/>
                <a:gd name="f214" fmla="*/ f175 1 f108"/>
                <a:gd name="f215" fmla="*/ f176 1 f107"/>
                <a:gd name="f216" fmla="*/ f177 1 f108"/>
                <a:gd name="f217" fmla="*/ f178 f102 1"/>
                <a:gd name="f218" fmla="*/ f179 f102 1"/>
                <a:gd name="f219" fmla="*/ f181 f103 1"/>
                <a:gd name="f220" fmla="*/ f180 f103 1"/>
                <a:gd name="f221" fmla="*/ f183 f102 1"/>
                <a:gd name="f222" fmla="*/ f184 f103 1"/>
                <a:gd name="f223" fmla="*/ f185 f102 1"/>
                <a:gd name="f224" fmla="*/ f186 f103 1"/>
                <a:gd name="f225" fmla="*/ f187 f102 1"/>
                <a:gd name="f226" fmla="*/ f188 f103 1"/>
                <a:gd name="f227" fmla="*/ f189 f102 1"/>
                <a:gd name="f228" fmla="*/ f190 f103 1"/>
                <a:gd name="f229" fmla="*/ f191 f102 1"/>
                <a:gd name="f230" fmla="*/ f192 f103 1"/>
                <a:gd name="f231" fmla="*/ f193 f102 1"/>
                <a:gd name="f232" fmla="*/ f194 f103 1"/>
                <a:gd name="f233" fmla="*/ f195 f102 1"/>
                <a:gd name="f234" fmla="*/ f196 f103 1"/>
                <a:gd name="f235" fmla="*/ f197 f102 1"/>
                <a:gd name="f236" fmla="*/ f198 f103 1"/>
                <a:gd name="f237" fmla="*/ f199 f102 1"/>
                <a:gd name="f238" fmla="*/ f200 f103 1"/>
                <a:gd name="f239" fmla="*/ f201 f102 1"/>
                <a:gd name="f240" fmla="*/ f202 f103 1"/>
                <a:gd name="f241" fmla="*/ f203 f102 1"/>
                <a:gd name="f242" fmla="*/ f204 f103 1"/>
                <a:gd name="f243" fmla="*/ f205 f102 1"/>
                <a:gd name="f244" fmla="*/ f206 f103 1"/>
                <a:gd name="f245" fmla="*/ f207 f102 1"/>
                <a:gd name="f246" fmla="*/ f208 f103 1"/>
                <a:gd name="f247" fmla="*/ f209 f102 1"/>
                <a:gd name="f248" fmla="*/ f210 f103 1"/>
                <a:gd name="f249" fmla="*/ f211 f102 1"/>
                <a:gd name="f250" fmla="*/ f212 f103 1"/>
                <a:gd name="f251" fmla="*/ f213 f102 1"/>
                <a:gd name="f252" fmla="*/ f214 f103 1"/>
                <a:gd name="f253" fmla="*/ f215 f102 1"/>
                <a:gd name="f254" fmla="*/ f216 f103 1"/>
              </a:gdLst>
              <a:ahLst/>
              <a:cxnLst>
                <a:cxn ang="3cd4">
                  <a:pos x="hc" y="t"/>
                </a:cxn>
                <a:cxn ang="0">
                  <a:pos x="r" y="vc"/>
                </a:cxn>
                <a:cxn ang="cd4">
                  <a:pos x="hc" y="b"/>
                </a:cxn>
                <a:cxn ang="cd2">
                  <a:pos x="l" y="vc"/>
                </a:cxn>
                <a:cxn ang="f182">
                  <a:pos x="f221" y="f222"/>
                </a:cxn>
                <a:cxn ang="f182">
                  <a:pos x="f223" y="f224"/>
                </a:cxn>
                <a:cxn ang="f182">
                  <a:pos x="f225" y="f226"/>
                </a:cxn>
                <a:cxn ang="f182">
                  <a:pos x="f227" y="f228"/>
                </a:cxn>
                <a:cxn ang="f182">
                  <a:pos x="f229" y="f230"/>
                </a:cxn>
                <a:cxn ang="f182">
                  <a:pos x="f231" y="f232"/>
                </a:cxn>
                <a:cxn ang="f182">
                  <a:pos x="f233" y="f234"/>
                </a:cxn>
                <a:cxn ang="f182">
                  <a:pos x="f235" y="f236"/>
                </a:cxn>
                <a:cxn ang="f182">
                  <a:pos x="f237" y="f238"/>
                </a:cxn>
                <a:cxn ang="f182">
                  <a:pos x="f239" y="f240"/>
                </a:cxn>
                <a:cxn ang="f182">
                  <a:pos x="f241" y="f242"/>
                </a:cxn>
                <a:cxn ang="f182">
                  <a:pos x="f243" y="f244"/>
                </a:cxn>
                <a:cxn ang="f182">
                  <a:pos x="f245" y="f246"/>
                </a:cxn>
                <a:cxn ang="f182">
                  <a:pos x="f247" y="f248"/>
                </a:cxn>
                <a:cxn ang="f182">
                  <a:pos x="f249" y="f250"/>
                </a:cxn>
                <a:cxn ang="f182">
                  <a:pos x="f251" y="f252"/>
                </a:cxn>
                <a:cxn ang="f182">
                  <a:pos x="f253" y="f254"/>
                </a:cxn>
              </a:cxnLst>
              <a:rect l="f217" t="f220" r="f218" b="f219"/>
              <a:pathLst>
                <a:path w="2059193" h="3980116">
                  <a:moveTo>
                    <a:pt x="f5" y="f7"/>
                  </a:moveTo>
                  <a:cubicBezTo>
                    <a:pt x="f8" y="f9"/>
                    <a:pt x="f10"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5"/>
                    <a:pt x="f100" y="f5"/>
                  </a:cubicBezTo>
                </a:path>
              </a:pathLst>
            </a:custGeom>
            <a:noFill/>
            <a:ln w="9528" cap="rnd">
              <a:solidFill>
                <a:srgbClr val="B1663B">
                  <a:alpha val="75000"/>
                </a:srgbClr>
              </a:solidFill>
              <a:custDash>
                <a:ds d="799706" sp="799706"/>
              </a:custDash>
              <a:roun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egoe UI"/>
              </a:endParaRPr>
            </a:p>
          </p:txBody>
        </p:sp>
        <p:sp>
          <p:nvSpPr>
            <p:cNvPr id="11" name="Freeform: Shape 15">
              <a:extLst>
                <a:ext uri="{FF2B5EF4-FFF2-40B4-BE49-F238E27FC236}">
                  <a16:creationId xmlns:a16="http://schemas.microsoft.com/office/drawing/2014/main" id="{B1453051-B8A3-49E6-B095-4F1A6272CC53}"/>
                </a:ext>
              </a:extLst>
            </p:cNvPr>
            <p:cNvSpPr/>
            <p:nvPr/>
          </p:nvSpPr>
          <p:spPr>
            <a:xfrm>
              <a:off x="18827" y="543784"/>
              <a:ext cx="494288" cy="1905591"/>
            </a:xfrm>
            <a:custGeom>
              <a:avLst/>
              <a:gdLst>
                <a:gd name="f0" fmla="val 10800000"/>
                <a:gd name="f1" fmla="val 5400000"/>
                <a:gd name="f2" fmla="val 180"/>
                <a:gd name="f3" fmla="val w"/>
                <a:gd name="f4" fmla="val h"/>
                <a:gd name="f5" fmla="val 0"/>
                <a:gd name="f6" fmla="val 743796"/>
                <a:gd name="f7" fmla="val 2867501"/>
                <a:gd name="f8" fmla="val 11144"/>
                <a:gd name="f9" fmla="val 101060"/>
                <a:gd name="f10" fmla="val 2953"/>
                <a:gd name="f11" fmla="val 268796"/>
                <a:gd name="f12" fmla="val 25146"/>
                <a:gd name="f13" fmla="val 353663"/>
                <a:gd name="f14" fmla="val 55245"/>
                <a:gd name="f15" fmla="val 433483"/>
                <a:gd name="f16" fmla="val 83534"/>
                <a:gd name="f17" fmla="val 510635"/>
                <a:gd name="f18" fmla="val 120967"/>
                <a:gd name="f19" fmla="val 571405"/>
                <a:gd name="f20" fmla="val 179737"/>
                <a:gd name="f21" fmla="val 625412"/>
                <a:gd name="f22" fmla="val 231934"/>
                <a:gd name="f23" fmla="val 663607"/>
                <a:gd name="f24" fmla="val 297942"/>
                <a:gd name="f25" fmla="val 688658"/>
                <a:gd name="f26" fmla="val 368808"/>
                <a:gd name="f27" fmla="val 716375"/>
                <a:gd name="f28" fmla="val 447103"/>
                <a:gd name="f29" fmla="val 727996"/>
                <a:gd name="f30" fmla="val 529876"/>
                <a:gd name="f31" fmla="val 731711"/>
                <a:gd name="f32" fmla="val 612934"/>
                <a:gd name="f33" fmla="val 737426"/>
                <a:gd name="f34" fmla="val 740474"/>
                <a:gd name="f35" fmla="val 724948"/>
                <a:gd name="f36" fmla="val 867918"/>
                <a:gd name="f37" fmla="val 725233"/>
                <a:gd name="f38" fmla="val 995648"/>
                <a:gd name="f39" fmla="val 725710"/>
                <a:gd name="f40" fmla="val 1163765"/>
                <a:gd name="f41" fmla="val 748665"/>
                <a:gd name="f42" fmla="val 1331309"/>
                <a:gd name="f43" fmla="val 742855"/>
                <a:gd name="f44" fmla="val 1499330"/>
                <a:gd name="f45" fmla="val 739426"/>
                <a:gd name="f46" fmla="val 1598009"/>
                <a:gd name="f47" fmla="val 725996"/>
                <a:gd name="f48" fmla="val 1696022"/>
                <a:gd name="f49" fmla="val 707898"/>
                <a:gd name="f50" fmla="val 1793081"/>
                <a:gd name="f51" fmla="val 690086"/>
                <a:gd name="f52" fmla="val 1888426"/>
                <a:gd name="f53" fmla="val 666845"/>
                <a:gd name="f54" fmla="val 1982724"/>
                <a:gd name="f55" fmla="val 633222"/>
                <a:gd name="f56" fmla="val 2073592"/>
                <a:gd name="f57" fmla="val 579692"/>
                <a:gd name="f58" fmla="val 2218182"/>
                <a:gd name="f59" fmla="val 499682"/>
                <a:gd name="f60" fmla="val 2351056"/>
                <a:gd name="f61" fmla="val 404527"/>
                <a:gd name="f62" fmla="val 2472404"/>
                <a:gd name="f63" fmla="val 266033"/>
                <a:gd name="f64" fmla="val 2648902"/>
                <a:gd name="f65" fmla="val 179642"/>
                <a:gd name="f66" fmla="val 2732818"/>
                <a:gd name="f67" fmla="+- 0 0 -90"/>
                <a:gd name="f68" fmla="*/ f3 1 743796"/>
                <a:gd name="f69" fmla="*/ f4 1 2867501"/>
                <a:gd name="f70" fmla="+- f7 0 f5"/>
                <a:gd name="f71" fmla="+- f6 0 f5"/>
                <a:gd name="f72" fmla="*/ f67 f0 1"/>
                <a:gd name="f73" fmla="*/ f71 1 743796"/>
                <a:gd name="f74" fmla="*/ f70 1 2867501"/>
                <a:gd name="f75" fmla="*/ 11144 f71 1"/>
                <a:gd name="f76" fmla="*/ 0 f70 1"/>
                <a:gd name="f77" fmla="*/ 353663 f71 1"/>
                <a:gd name="f78" fmla="*/ 55245 f70 1"/>
                <a:gd name="f79" fmla="*/ 571405 f71 1"/>
                <a:gd name="f80" fmla="*/ 179737 f70 1"/>
                <a:gd name="f81" fmla="*/ 688658 f71 1"/>
                <a:gd name="f82" fmla="*/ 368808 f70 1"/>
                <a:gd name="f83" fmla="*/ 731711 f71 1"/>
                <a:gd name="f84" fmla="*/ 612934 f70 1"/>
                <a:gd name="f85" fmla="*/ 725233 f71 1"/>
                <a:gd name="f86" fmla="*/ 995648 f70 1"/>
                <a:gd name="f87" fmla="*/ 742855 f71 1"/>
                <a:gd name="f88" fmla="*/ 1499330 f70 1"/>
                <a:gd name="f89" fmla="*/ 707898 f71 1"/>
                <a:gd name="f90" fmla="*/ 1793081 f70 1"/>
                <a:gd name="f91" fmla="*/ 633222 f71 1"/>
                <a:gd name="f92" fmla="*/ 2073592 f70 1"/>
                <a:gd name="f93" fmla="*/ 404527 f71 1"/>
                <a:gd name="f94" fmla="*/ 2472404 f70 1"/>
                <a:gd name="f95" fmla="*/ 0 f71 1"/>
                <a:gd name="f96" fmla="*/ 2867501 f70 1"/>
                <a:gd name="f97" fmla="*/ f72 1 f2"/>
                <a:gd name="f98" fmla="*/ f75 1 743796"/>
                <a:gd name="f99" fmla="*/ f76 1 2867501"/>
                <a:gd name="f100" fmla="*/ f77 1 743796"/>
                <a:gd name="f101" fmla="*/ f78 1 2867501"/>
                <a:gd name="f102" fmla="*/ f79 1 743796"/>
                <a:gd name="f103" fmla="*/ f80 1 2867501"/>
                <a:gd name="f104" fmla="*/ f81 1 743796"/>
                <a:gd name="f105" fmla="*/ f82 1 2867501"/>
                <a:gd name="f106" fmla="*/ f83 1 743796"/>
                <a:gd name="f107" fmla="*/ f84 1 2867501"/>
                <a:gd name="f108" fmla="*/ f85 1 743796"/>
                <a:gd name="f109" fmla="*/ f86 1 2867501"/>
                <a:gd name="f110" fmla="*/ f87 1 743796"/>
                <a:gd name="f111" fmla="*/ f88 1 2867501"/>
                <a:gd name="f112" fmla="*/ f89 1 743796"/>
                <a:gd name="f113" fmla="*/ f90 1 2867501"/>
                <a:gd name="f114" fmla="*/ f91 1 743796"/>
                <a:gd name="f115" fmla="*/ f92 1 2867501"/>
                <a:gd name="f116" fmla="*/ f93 1 743796"/>
                <a:gd name="f117" fmla="*/ f94 1 2867501"/>
                <a:gd name="f118" fmla="*/ f95 1 743796"/>
                <a:gd name="f119" fmla="*/ f96 1 2867501"/>
                <a:gd name="f120" fmla="*/ f5 1 f73"/>
                <a:gd name="f121" fmla="*/ f6 1 f73"/>
                <a:gd name="f122" fmla="*/ f5 1 f74"/>
                <a:gd name="f123" fmla="*/ f7 1 f74"/>
                <a:gd name="f124" fmla="+- f97 0 f1"/>
                <a:gd name="f125" fmla="*/ f98 1 f73"/>
                <a:gd name="f126" fmla="*/ f99 1 f74"/>
                <a:gd name="f127" fmla="*/ f100 1 f73"/>
                <a:gd name="f128" fmla="*/ f101 1 f74"/>
                <a:gd name="f129" fmla="*/ f102 1 f73"/>
                <a:gd name="f130" fmla="*/ f103 1 f74"/>
                <a:gd name="f131" fmla="*/ f104 1 f73"/>
                <a:gd name="f132" fmla="*/ f105 1 f74"/>
                <a:gd name="f133" fmla="*/ f106 1 f73"/>
                <a:gd name="f134" fmla="*/ f107 1 f74"/>
                <a:gd name="f135" fmla="*/ f108 1 f73"/>
                <a:gd name="f136" fmla="*/ f109 1 f74"/>
                <a:gd name="f137" fmla="*/ f110 1 f73"/>
                <a:gd name="f138" fmla="*/ f111 1 f74"/>
                <a:gd name="f139" fmla="*/ f112 1 f73"/>
                <a:gd name="f140" fmla="*/ f113 1 f74"/>
                <a:gd name="f141" fmla="*/ f114 1 f73"/>
                <a:gd name="f142" fmla="*/ f115 1 f74"/>
                <a:gd name="f143" fmla="*/ f116 1 f73"/>
                <a:gd name="f144" fmla="*/ f117 1 f74"/>
                <a:gd name="f145" fmla="*/ f118 1 f73"/>
                <a:gd name="f146" fmla="*/ f119 1 f74"/>
                <a:gd name="f147" fmla="*/ f120 f68 1"/>
                <a:gd name="f148" fmla="*/ f121 f68 1"/>
                <a:gd name="f149" fmla="*/ f123 f69 1"/>
                <a:gd name="f150" fmla="*/ f122 f69 1"/>
                <a:gd name="f151" fmla="*/ f125 f68 1"/>
                <a:gd name="f152" fmla="*/ f126 f69 1"/>
                <a:gd name="f153" fmla="*/ f127 f68 1"/>
                <a:gd name="f154" fmla="*/ f128 f69 1"/>
                <a:gd name="f155" fmla="*/ f129 f68 1"/>
                <a:gd name="f156" fmla="*/ f130 f69 1"/>
                <a:gd name="f157" fmla="*/ f131 f68 1"/>
                <a:gd name="f158" fmla="*/ f132 f69 1"/>
                <a:gd name="f159" fmla="*/ f133 f68 1"/>
                <a:gd name="f160" fmla="*/ f134 f69 1"/>
                <a:gd name="f161" fmla="*/ f135 f68 1"/>
                <a:gd name="f162" fmla="*/ f136 f69 1"/>
                <a:gd name="f163" fmla="*/ f137 f68 1"/>
                <a:gd name="f164" fmla="*/ f138 f69 1"/>
                <a:gd name="f165" fmla="*/ f139 f68 1"/>
                <a:gd name="f166" fmla="*/ f140 f69 1"/>
                <a:gd name="f167" fmla="*/ f141 f68 1"/>
                <a:gd name="f168" fmla="*/ f142 f69 1"/>
                <a:gd name="f169" fmla="*/ f143 f68 1"/>
                <a:gd name="f170" fmla="*/ f144 f69 1"/>
                <a:gd name="f171" fmla="*/ f145 f68 1"/>
                <a:gd name="f172" fmla="*/ f146 f69 1"/>
              </a:gdLst>
              <a:ahLst/>
              <a:cxnLst>
                <a:cxn ang="3cd4">
                  <a:pos x="hc" y="t"/>
                </a:cxn>
                <a:cxn ang="0">
                  <a:pos x="r" y="vc"/>
                </a:cxn>
                <a:cxn ang="cd4">
                  <a:pos x="hc" y="b"/>
                </a:cxn>
                <a:cxn ang="cd2">
                  <a:pos x="l" y="vc"/>
                </a:cxn>
                <a:cxn ang="f124">
                  <a:pos x="f151" y="f152"/>
                </a:cxn>
                <a:cxn ang="f124">
                  <a:pos x="f153" y="f154"/>
                </a:cxn>
                <a:cxn ang="f124">
                  <a:pos x="f155" y="f156"/>
                </a:cxn>
                <a:cxn ang="f124">
                  <a:pos x="f157" y="f158"/>
                </a:cxn>
                <a:cxn ang="f124">
                  <a:pos x="f159" y="f160"/>
                </a:cxn>
                <a:cxn ang="f124">
                  <a:pos x="f161" y="f162"/>
                </a:cxn>
                <a:cxn ang="f124">
                  <a:pos x="f163" y="f164"/>
                </a:cxn>
                <a:cxn ang="f124">
                  <a:pos x="f165" y="f166"/>
                </a:cxn>
                <a:cxn ang="f124">
                  <a:pos x="f167" y="f168"/>
                </a:cxn>
                <a:cxn ang="f124">
                  <a:pos x="f169" y="f170"/>
                </a:cxn>
                <a:cxn ang="f124">
                  <a:pos x="f171" y="f172"/>
                </a:cxn>
              </a:cxnLst>
              <a:rect l="f147" t="f150" r="f148" b="f149"/>
              <a:pathLst>
                <a:path w="743796" h="2867501">
                  <a:moveTo>
                    <a:pt x="f8" y="f5"/>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5" y="f7"/>
                  </a:cubicBezTo>
                </a:path>
              </a:pathLst>
            </a:custGeom>
            <a:noFill/>
            <a:ln w="9528" cap="rnd">
              <a:solidFill>
                <a:srgbClr val="B1663B">
                  <a:alpha val="75000"/>
                </a:srgbClr>
              </a:solidFill>
              <a:custDash>
                <a:ds d="799706" sp="799706"/>
              </a:custDash>
              <a:roun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egoe UI"/>
              </a:endParaRPr>
            </a:p>
          </p:txBody>
        </p:sp>
        <p:sp>
          <p:nvSpPr>
            <p:cNvPr id="12" name="Freeform: Shape 16">
              <a:extLst>
                <a:ext uri="{FF2B5EF4-FFF2-40B4-BE49-F238E27FC236}">
                  <a16:creationId xmlns:a16="http://schemas.microsoft.com/office/drawing/2014/main" id="{0F493055-043A-4A42-A414-BC55D4378CE6}"/>
                </a:ext>
              </a:extLst>
            </p:cNvPr>
            <p:cNvSpPr/>
            <p:nvPr/>
          </p:nvSpPr>
          <p:spPr>
            <a:xfrm>
              <a:off x="10844" y="672285"/>
              <a:ext cx="396931" cy="1690304"/>
            </a:xfrm>
            <a:custGeom>
              <a:avLst/>
              <a:gdLst>
                <a:gd name="f0" fmla="val 10800000"/>
                <a:gd name="f1" fmla="val 5400000"/>
                <a:gd name="f2" fmla="val 180"/>
                <a:gd name="f3" fmla="val w"/>
                <a:gd name="f4" fmla="val h"/>
                <a:gd name="f5" fmla="val 0"/>
                <a:gd name="f6" fmla="val 597294"/>
                <a:gd name="f7" fmla="val 2543540"/>
                <a:gd name="f8" fmla="val 16478"/>
                <a:gd name="f9" fmla="val 2079"/>
                <a:gd name="f10" fmla="val 101441"/>
                <a:gd name="f11" fmla="+- 0 0 6684"/>
                <a:gd name="f12" fmla="val 224885"/>
                <a:gd name="f13" fmla="val 12557"/>
                <a:gd name="f14" fmla="val 299847"/>
                <a:gd name="f15" fmla="val 53991"/>
                <a:gd name="f16" fmla="val 394240"/>
                <a:gd name="f17" fmla="val 106092"/>
                <a:gd name="f18" fmla="val 468440"/>
                <a:gd name="f19" fmla="val 189341"/>
                <a:gd name="f20" fmla="val 503206"/>
                <a:gd name="f21" fmla="val 291354"/>
                <a:gd name="f22" fmla="val 550069"/>
                <a:gd name="f23" fmla="val 429085"/>
                <a:gd name="f24" fmla="val 520827"/>
                <a:gd name="f25" fmla="val 577770"/>
                <a:gd name="f26" fmla="val 525113"/>
                <a:gd name="f27" fmla="val 724265"/>
                <a:gd name="f28" fmla="val 529019"/>
                <a:gd name="f29" fmla="val 856472"/>
                <a:gd name="f30" fmla="val 561118"/>
                <a:gd name="f31" fmla="val 986012"/>
                <a:gd name="f32" fmla="val 578930"/>
                <a:gd name="f33" fmla="val 1117267"/>
                <a:gd name="f34" fmla="val 595122"/>
                <a:gd name="f35" fmla="val 1236234"/>
                <a:gd name="f36" fmla="val 602742"/>
                <a:gd name="f37" fmla="val 1356630"/>
                <a:gd name="f38" fmla="val 592931"/>
                <a:gd name="f39" fmla="val 1476359"/>
                <a:gd name="f40" fmla="val 582073"/>
                <a:gd name="f41" fmla="val 1607709"/>
                <a:gd name="f42" fmla="val 549783"/>
                <a:gd name="f43" fmla="val 1736011"/>
                <a:gd name="f44" fmla="val 1859359"/>
                <a:gd name="f45" fmla="val 450628"/>
                <a:gd name="f46" fmla="val 1998710"/>
                <a:gd name="f47" fmla="val 383857"/>
                <a:gd name="f48" fmla="val 2133298"/>
                <a:gd name="f49" fmla="val 291846"/>
                <a:gd name="f50" fmla="val 2250361"/>
                <a:gd name="f51" fmla="val 231553"/>
                <a:gd name="f52" fmla="val 2327132"/>
                <a:gd name="f53" fmla="val 73819"/>
                <a:gd name="f54" fmla="val 2479532"/>
                <a:gd name="f55" fmla="+- 0 0 -90"/>
                <a:gd name="f56" fmla="*/ f3 1 597294"/>
                <a:gd name="f57" fmla="*/ f4 1 2543540"/>
                <a:gd name="f58" fmla="+- f7 0 f5"/>
                <a:gd name="f59" fmla="+- f6 0 f5"/>
                <a:gd name="f60" fmla="*/ f55 f0 1"/>
                <a:gd name="f61" fmla="*/ f59 1 597294"/>
                <a:gd name="f62" fmla="*/ f58 1 2543540"/>
                <a:gd name="f63" fmla="*/ 16478 f59 1"/>
                <a:gd name="f64" fmla="*/ 2079 f58 1"/>
                <a:gd name="f65" fmla="*/ 299847 f59 1"/>
                <a:gd name="f66" fmla="*/ 53991 f58 1"/>
                <a:gd name="f67" fmla="*/ 503206 f59 1"/>
                <a:gd name="f68" fmla="*/ 291354 f58 1"/>
                <a:gd name="f69" fmla="*/ 525113 f59 1"/>
                <a:gd name="f70" fmla="*/ 724265 f58 1"/>
                <a:gd name="f71" fmla="*/ 578930 f59 1"/>
                <a:gd name="f72" fmla="*/ 1117267 f58 1"/>
                <a:gd name="f73" fmla="*/ 592931 f59 1"/>
                <a:gd name="f74" fmla="*/ 1476359 f58 1"/>
                <a:gd name="f75" fmla="*/ 1859359 f58 1"/>
                <a:gd name="f76" fmla="*/ 291846 f59 1"/>
                <a:gd name="f77" fmla="*/ 2250361 f58 1"/>
                <a:gd name="f78" fmla="*/ 0 f59 1"/>
                <a:gd name="f79" fmla="*/ 2543540 f58 1"/>
                <a:gd name="f80" fmla="*/ f60 1 f2"/>
                <a:gd name="f81" fmla="*/ f63 1 597294"/>
                <a:gd name="f82" fmla="*/ f64 1 2543540"/>
                <a:gd name="f83" fmla="*/ f65 1 597294"/>
                <a:gd name="f84" fmla="*/ f66 1 2543540"/>
                <a:gd name="f85" fmla="*/ f67 1 597294"/>
                <a:gd name="f86" fmla="*/ f68 1 2543540"/>
                <a:gd name="f87" fmla="*/ f69 1 597294"/>
                <a:gd name="f88" fmla="*/ f70 1 2543540"/>
                <a:gd name="f89" fmla="*/ f71 1 597294"/>
                <a:gd name="f90" fmla="*/ f72 1 2543540"/>
                <a:gd name="f91" fmla="*/ f73 1 597294"/>
                <a:gd name="f92" fmla="*/ f74 1 2543540"/>
                <a:gd name="f93" fmla="*/ f75 1 2543540"/>
                <a:gd name="f94" fmla="*/ f76 1 597294"/>
                <a:gd name="f95" fmla="*/ f77 1 2543540"/>
                <a:gd name="f96" fmla="*/ f78 1 597294"/>
                <a:gd name="f97" fmla="*/ f79 1 2543540"/>
                <a:gd name="f98" fmla="*/ f5 1 f61"/>
                <a:gd name="f99" fmla="*/ f6 1 f61"/>
                <a:gd name="f100" fmla="*/ f5 1 f62"/>
                <a:gd name="f101" fmla="*/ f7 1 f62"/>
                <a:gd name="f102" fmla="+- f80 0 f1"/>
                <a:gd name="f103" fmla="*/ f81 1 f61"/>
                <a:gd name="f104" fmla="*/ f82 1 f62"/>
                <a:gd name="f105" fmla="*/ f83 1 f61"/>
                <a:gd name="f106" fmla="*/ f84 1 f62"/>
                <a:gd name="f107" fmla="*/ f85 1 f61"/>
                <a:gd name="f108" fmla="*/ f86 1 f62"/>
                <a:gd name="f109" fmla="*/ f87 1 f61"/>
                <a:gd name="f110" fmla="*/ f88 1 f62"/>
                <a:gd name="f111" fmla="*/ f89 1 f61"/>
                <a:gd name="f112" fmla="*/ f90 1 f62"/>
                <a:gd name="f113" fmla="*/ f91 1 f61"/>
                <a:gd name="f114" fmla="*/ f92 1 f62"/>
                <a:gd name="f115" fmla="*/ f93 1 f62"/>
                <a:gd name="f116" fmla="*/ f94 1 f61"/>
                <a:gd name="f117" fmla="*/ f95 1 f62"/>
                <a:gd name="f118" fmla="*/ f96 1 f61"/>
                <a:gd name="f119" fmla="*/ f97 1 f62"/>
                <a:gd name="f120" fmla="*/ f98 f56 1"/>
                <a:gd name="f121" fmla="*/ f99 f56 1"/>
                <a:gd name="f122" fmla="*/ f101 f57 1"/>
                <a:gd name="f123" fmla="*/ f100 f57 1"/>
                <a:gd name="f124" fmla="*/ f103 f56 1"/>
                <a:gd name="f125" fmla="*/ f104 f57 1"/>
                <a:gd name="f126" fmla="*/ f105 f56 1"/>
                <a:gd name="f127" fmla="*/ f106 f57 1"/>
                <a:gd name="f128" fmla="*/ f107 f56 1"/>
                <a:gd name="f129" fmla="*/ f108 f57 1"/>
                <a:gd name="f130" fmla="*/ f109 f56 1"/>
                <a:gd name="f131" fmla="*/ f110 f57 1"/>
                <a:gd name="f132" fmla="*/ f111 f56 1"/>
                <a:gd name="f133" fmla="*/ f112 f57 1"/>
                <a:gd name="f134" fmla="*/ f113 f56 1"/>
                <a:gd name="f135" fmla="*/ f114 f57 1"/>
                <a:gd name="f136" fmla="*/ f115 f57 1"/>
                <a:gd name="f137" fmla="*/ f116 f56 1"/>
                <a:gd name="f138" fmla="*/ f117 f57 1"/>
                <a:gd name="f139" fmla="*/ f118 f56 1"/>
                <a:gd name="f140" fmla="*/ f119 f57 1"/>
              </a:gdLst>
              <a:ahLst/>
              <a:cxnLst>
                <a:cxn ang="3cd4">
                  <a:pos x="hc" y="t"/>
                </a:cxn>
                <a:cxn ang="0">
                  <a:pos x="r" y="vc"/>
                </a:cxn>
                <a:cxn ang="cd4">
                  <a:pos x="hc" y="b"/>
                </a:cxn>
                <a:cxn ang="cd2">
                  <a:pos x="l" y="vc"/>
                </a:cxn>
                <a:cxn ang="f102">
                  <a:pos x="f124" y="f125"/>
                </a:cxn>
                <a:cxn ang="f102">
                  <a:pos x="f126" y="f127"/>
                </a:cxn>
                <a:cxn ang="f102">
                  <a:pos x="f128" y="f129"/>
                </a:cxn>
                <a:cxn ang="f102">
                  <a:pos x="f130" y="f131"/>
                </a:cxn>
                <a:cxn ang="f102">
                  <a:pos x="f132" y="f133"/>
                </a:cxn>
                <a:cxn ang="f102">
                  <a:pos x="f134" y="f135"/>
                </a:cxn>
                <a:cxn ang="f102">
                  <a:pos x="f128" y="f136"/>
                </a:cxn>
                <a:cxn ang="f102">
                  <a:pos x="f137" y="f138"/>
                </a:cxn>
                <a:cxn ang="f102">
                  <a:pos x="f139" y="f140"/>
                </a:cxn>
              </a:cxnLst>
              <a:rect l="f120" t="f123" r="f121" b="f122"/>
              <a:pathLst>
                <a:path w="597294" h="254354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20" y="f44"/>
                  </a:cubicBezTo>
                  <a:cubicBezTo>
                    <a:pt x="f45" y="f46"/>
                    <a:pt x="f47" y="f48"/>
                    <a:pt x="f49" y="f50"/>
                  </a:cubicBezTo>
                  <a:cubicBezTo>
                    <a:pt x="f51" y="f52"/>
                    <a:pt x="f53" y="f54"/>
                    <a:pt x="f5" y="f7"/>
                  </a:cubicBezTo>
                </a:path>
              </a:pathLst>
            </a:custGeom>
            <a:noFill/>
            <a:ln w="9528" cap="rnd">
              <a:solidFill>
                <a:srgbClr val="B1663B">
                  <a:alpha val="75000"/>
                </a:srgbClr>
              </a:solidFill>
              <a:custDash>
                <a:ds d="799706" sp="799706"/>
              </a:custDash>
              <a:roun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egoe UI"/>
              </a:endParaRPr>
            </a:p>
          </p:txBody>
        </p:sp>
        <p:sp>
          <p:nvSpPr>
            <p:cNvPr id="13" name="Freeform: Shape 17">
              <a:extLst>
                <a:ext uri="{FF2B5EF4-FFF2-40B4-BE49-F238E27FC236}">
                  <a16:creationId xmlns:a16="http://schemas.microsoft.com/office/drawing/2014/main" id="{54269CEF-BEEA-4985-88EE-B6D74D2C1351}"/>
                </a:ext>
              </a:extLst>
            </p:cNvPr>
            <p:cNvSpPr/>
            <p:nvPr/>
          </p:nvSpPr>
          <p:spPr>
            <a:xfrm>
              <a:off x="23006" y="881262"/>
              <a:ext cx="258793" cy="1336560"/>
            </a:xfrm>
            <a:custGeom>
              <a:avLst/>
              <a:gdLst>
                <a:gd name="f0" fmla="val 10800000"/>
                <a:gd name="f1" fmla="val 5400000"/>
                <a:gd name="f2" fmla="val 180"/>
                <a:gd name="f3" fmla="val w"/>
                <a:gd name="f4" fmla="val h"/>
                <a:gd name="f5" fmla="val 0"/>
                <a:gd name="f6" fmla="val 389425"/>
                <a:gd name="f7" fmla="val 2011236"/>
                <a:gd name="f8" fmla="val 33"/>
                <a:gd name="f9" fmla="val 57912"/>
                <a:gd name="f10" fmla="+- 0 0 824"/>
                <a:gd name="f11" fmla="val 136112"/>
                <a:gd name="f12" fmla="val 14892"/>
                <a:gd name="f13" fmla="val 171260"/>
                <a:gd name="f14" fmla="val 60326"/>
                <a:gd name="f15" fmla="val 205645"/>
                <a:gd name="f16" fmla="val 104903"/>
                <a:gd name="f17" fmla="val 207740"/>
                <a:gd name="f18" fmla="val 164244"/>
                <a:gd name="f19" fmla="val 211455"/>
                <a:gd name="f20" fmla="val 221204"/>
                <a:gd name="f21" fmla="val 216408"/>
                <a:gd name="f22" fmla="val 297594"/>
                <a:gd name="f23" fmla="val 225838"/>
                <a:gd name="f24" fmla="val 373604"/>
                <a:gd name="f25" fmla="val 243078"/>
                <a:gd name="f26" fmla="val 448089"/>
                <a:gd name="f27" fmla="val 269939"/>
                <a:gd name="f28" fmla="val 564199"/>
                <a:gd name="f29" fmla="val 319183"/>
                <a:gd name="f30" fmla="val 673927"/>
                <a:gd name="f31" fmla="val 346424"/>
                <a:gd name="f32" fmla="val 789941"/>
                <a:gd name="f33" fmla="val 358235"/>
                <a:gd name="f34" fmla="val 840043"/>
                <a:gd name="f35" fmla="val 365951"/>
                <a:gd name="f36" fmla="val 891097"/>
                <a:gd name="f37" fmla="val 372237"/>
                <a:gd name="f38" fmla="val 942151"/>
                <a:gd name="f39" fmla="val 385858"/>
                <a:gd name="f40" fmla="val 1051784"/>
                <a:gd name="f41" fmla="val 394049"/>
                <a:gd name="f42" fmla="val 1162274"/>
                <a:gd name="f43" fmla="val 386620"/>
                <a:gd name="f44" fmla="val 1272478"/>
                <a:gd name="f45" fmla="val 377476"/>
                <a:gd name="f46" fmla="val 1407828"/>
                <a:gd name="f47" fmla="val 344996"/>
                <a:gd name="f48" fmla="val 1541178"/>
                <a:gd name="f49" fmla="val 280416"/>
                <a:gd name="f50" fmla="val 1660241"/>
                <a:gd name="f51" fmla="val 244602"/>
                <a:gd name="f52" fmla="val 1726249"/>
                <a:gd name="f53" fmla="val 199358"/>
                <a:gd name="f54" fmla="val 1786352"/>
                <a:gd name="f55" fmla="val 151257"/>
                <a:gd name="f56" fmla="val 1844073"/>
                <a:gd name="f57" fmla="val 79534"/>
                <a:gd name="f58" fmla="val 1930084"/>
                <a:gd name="f59" fmla="val 89345"/>
                <a:gd name="f60" fmla="val 1941419"/>
                <a:gd name="f61" fmla="val 1905"/>
                <a:gd name="f62" fmla="val 2011237"/>
                <a:gd name="f63" fmla="+- 0 0 -90"/>
                <a:gd name="f64" fmla="*/ f3 1 389425"/>
                <a:gd name="f65" fmla="*/ f4 1 2011236"/>
                <a:gd name="f66" fmla="+- f7 0 f5"/>
                <a:gd name="f67" fmla="+- f6 0 f5"/>
                <a:gd name="f68" fmla="*/ f63 f0 1"/>
                <a:gd name="f69" fmla="*/ f67 1 389425"/>
                <a:gd name="f70" fmla="*/ f66 1 2011236"/>
                <a:gd name="f71" fmla="*/ 0 f67 1"/>
                <a:gd name="f72" fmla="*/ 33 f66 1"/>
                <a:gd name="f73" fmla="*/ 171260 f67 1"/>
                <a:gd name="f74" fmla="*/ 60326 f66 1"/>
                <a:gd name="f75" fmla="*/ 211455 f67 1"/>
                <a:gd name="f76" fmla="*/ 221204 f66 1"/>
                <a:gd name="f77" fmla="*/ 243078 f67 1"/>
                <a:gd name="f78" fmla="*/ 448089 f66 1"/>
                <a:gd name="f79" fmla="*/ 346424 f67 1"/>
                <a:gd name="f80" fmla="*/ 789941 f66 1"/>
                <a:gd name="f81" fmla="*/ 372237 f67 1"/>
                <a:gd name="f82" fmla="*/ 942151 f66 1"/>
                <a:gd name="f83" fmla="*/ 386620 f67 1"/>
                <a:gd name="f84" fmla="*/ 1272478 f66 1"/>
                <a:gd name="f85" fmla="*/ 280416 f67 1"/>
                <a:gd name="f86" fmla="*/ 1660241 f66 1"/>
                <a:gd name="f87" fmla="*/ 151257 f67 1"/>
                <a:gd name="f88" fmla="*/ 1844073 f66 1"/>
                <a:gd name="f89" fmla="*/ 1905 f67 1"/>
                <a:gd name="f90" fmla="*/ 2011237 f66 1"/>
                <a:gd name="f91" fmla="*/ f68 1 f2"/>
                <a:gd name="f92" fmla="*/ f71 1 389425"/>
                <a:gd name="f93" fmla="*/ f72 1 2011236"/>
                <a:gd name="f94" fmla="*/ f73 1 389425"/>
                <a:gd name="f95" fmla="*/ f74 1 2011236"/>
                <a:gd name="f96" fmla="*/ f75 1 389425"/>
                <a:gd name="f97" fmla="*/ f76 1 2011236"/>
                <a:gd name="f98" fmla="*/ f77 1 389425"/>
                <a:gd name="f99" fmla="*/ f78 1 2011236"/>
                <a:gd name="f100" fmla="*/ f79 1 389425"/>
                <a:gd name="f101" fmla="*/ f80 1 2011236"/>
                <a:gd name="f102" fmla="*/ f81 1 389425"/>
                <a:gd name="f103" fmla="*/ f82 1 2011236"/>
                <a:gd name="f104" fmla="*/ f83 1 389425"/>
                <a:gd name="f105" fmla="*/ f84 1 2011236"/>
                <a:gd name="f106" fmla="*/ f85 1 389425"/>
                <a:gd name="f107" fmla="*/ f86 1 2011236"/>
                <a:gd name="f108" fmla="*/ f87 1 389425"/>
                <a:gd name="f109" fmla="*/ f88 1 2011236"/>
                <a:gd name="f110" fmla="*/ f89 1 389425"/>
                <a:gd name="f111" fmla="*/ f90 1 2011236"/>
                <a:gd name="f112" fmla="*/ f5 1 f69"/>
                <a:gd name="f113" fmla="*/ f6 1 f69"/>
                <a:gd name="f114" fmla="*/ f5 1 f70"/>
                <a:gd name="f115" fmla="*/ f7 1 f70"/>
                <a:gd name="f116" fmla="+- f91 0 f1"/>
                <a:gd name="f117" fmla="*/ f92 1 f69"/>
                <a:gd name="f118" fmla="*/ f93 1 f70"/>
                <a:gd name="f119" fmla="*/ f94 1 f69"/>
                <a:gd name="f120" fmla="*/ f95 1 f70"/>
                <a:gd name="f121" fmla="*/ f96 1 f69"/>
                <a:gd name="f122" fmla="*/ f97 1 f70"/>
                <a:gd name="f123" fmla="*/ f98 1 f69"/>
                <a:gd name="f124" fmla="*/ f99 1 f70"/>
                <a:gd name="f125" fmla="*/ f100 1 f69"/>
                <a:gd name="f126" fmla="*/ f101 1 f70"/>
                <a:gd name="f127" fmla="*/ f102 1 f69"/>
                <a:gd name="f128" fmla="*/ f103 1 f70"/>
                <a:gd name="f129" fmla="*/ f104 1 f69"/>
                <a:gd name="f130" fmla="*/ f105 1 f70"/>
                <a:gd name="f131" fmla="*/ f106 1 f69"/>
                <a:gd name="f132" fmla="*/ f107 1 f70"/>
                <a:gd name="f133" fmla="*/ f108 1 f69"/>
                <a:gd name="f134" fmla="*/ f109 1 f70"/>
                <a:gd name="f135" fmla="*/ f110 1 f69"/>
                <a:gd name="f136" fmla="*/ f111 1 f70"/>
                <a:gd name="f137" fmla="*/ f112 f64 1"/>
                <a:gd name="f138" fmla="*/ f113 f64 1"/>
                <a:gd name="f139" fmla="*/ f115 f65 1"/>
                <a:gd name="f140" fmla="*/ f114 f65 1"/>
                <a:gd name="f141" fmla="*/ f117 f64 1"/>
                <a:gd name="f142" fmla="*/ f118 f65 1"/>
                <a:gd name="f143" fmla="*/ f119 f64 1"/>
                <a:gd name="f144" fmla="*/ f120 f65 1"/>
                <a:gd name="f145" fmla="*/ f121 f64 1"/>
                <a:gd name="f146" fmla="*/ f122 f65 1"/>
                <a:gd name="f147" fmla="*/ f123 f64 1"/>
                <a:gd name="f148" fmla="*/ f124 f65 1"/>
                <a:gd name="f149" fmla="*/ f125 f64 1"/>
                <a:gd name="f150" fmla="*/ f126 f65 1"/>
                <a:gd name="f151" fmla="*/ f127 f64 1"/>
                <a:gd name="f152" fmla="*/ f128 f65 1"/>
                <a:gd name="f153" fmla="*/ f129 f64 1"/>
                <a:gd name="f154" fmla="*/ f130 f65 1"/>
                <a:gd name="f155" fmla="*/ f131 f64 1"/>
                <a:gd name="f156" fmla="*/ f132 f65 1"/>
                <a:gd name="f157" fmla="*/ f133 f64 1"/>
                <a:gd name="f158" fmla="*/ f134 f65 1"/>
                <a:gd name="f159" fmla="*/ f135 f64 1"/>
                <a:gd name="f160" fmla="*/ f136 f65 1"/>
              </a:gdLst>
              <a:ahLst/>
              <a:cxnLst>
                <a:cxn ang="3cd4">
                  <a:pos x="hc" y="t"/>
                </a:cxn>
                <a:cxn ang="0">
                  <a:pos x="r" y="vc"/>
                </a:cxn>
                <a:cxn ang="cd4">
                  <a:pos x="hc" y="b"/>
                </a:cxn>
                <a:cxn ang="cd2">
                  <a:pos x="l" y="vc"/>
                </a:cxn>
                <a:cxn ang="f116">
                  <a:pos x="f141" y="f142"/>
                </a:cxn>
                <a:cxn ang="f116">
                  <a:pos x="f143" y="f144"/>
                </a:cxn>
                <a:cxn ang="f116">
                  <a:pos x="f145" y="f146"/>
                </a:cxn>
                <a:cxn ang="f116">
                  <a:pos x="f147" y="f148"/>
                </a:cxn>
                <a:cxn ang="f116">
                  <a:pos x="f149" y="f150"/>
                </a:cxn>
                <a:cxn ang="f116">
                  <a:pos x="f151" y="f152"/>
                </a:cxn>
                <a:cxn ang="f116">
                  <a:pos x="f153" y="f154"/>
                </a:cxn>
                <a:cxn ang="f116">
                  <a:pos x="f155" y="f156"/>
                </a:cxn>
                <a:cxn ang="f116">
                  <a:pos x="f157" y="f158"/>
                </a:cxn>
                <a:cxn ang="f116">
                  <a:pos x="f159" y="f160"/>
                </a:cxn>
              </a:cxnLst>
              <a:rect l="f137" t="f140" r="f138" b="f139"/>
              <a:pathLst>
                <a:path w="389425" h="2011236">
                  <a:moveTo>
                    <a:pt x="f5" y="f8"/>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path>
              </a:pathLst>
            </a:custGeom>
            <a:noFill/>
            <a:ln w="9528" cap="rnd">
              <a:solidFill>
                <a:srgbClr val="B1663B">
                  <a:alpha val="75000"/>
                </a:srgbClr>
              </a:solidFill>
              <a:custDash>
                <a:ds d="799706" sp="799706"/>
              </a:custDash>
              <a:roun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egoe UI"/>
              </a:endParaRPr>
            </a:p>
          </p:txBody>
        </p:sp>
      </p:grpSp>
      <p:grpSp>
        <p:nvGrpSpPr>
          <p:cNvPr id="14" name="Graphic 157">
            <a:extLst>
              <a:ext uri="{FF2B5EF4-FFF2-40B4-BE49-F238E27FC236}">
                <a16:creationId xmlns:a16="http://schemas.microsoft.com/office/drawing/2014/main" id="{FEAB5E22-F1B9-4302-BDE2-B2E569A447FC}"/>
              </a:ext>
            </a:extLst>
          </p:cNvPr>
          <p:cNvGrpSpPr/>
          <p:nvPr/>
        </p:nvGrpSpPr>
        <p:grpSpPr>
          <a:xfrm>
            <a:off x="8610603" y="3276596"/>
            <a:ext cx="3529254" cy="3581403"/>
            <a:chOff x="8610603" y="3276596"/>
            <a:chExt cx="3529254" cy="3581403"/>
          </a:xfrm>
        </p:grpSpPr>
        <p:sp>
          <p:nvSpPr>
            <p:cNvPr id="15" name="Freeform: Shape 19">
              <a:extLst>
                <a:ext uri="{FF2B5EF4-FFF2-40B4-BE49-F238E27FC236}">
                  <a16:creationId xmlns:a16="http://schemas.microsoft.com/office/drawing/2014/main" id="{0539C483-C292-4847-8497-D48E2689B35B}"/>
                </a:ext>
              </a:extLst>
            </p:cNvPr>
            <p:cNvSpPr/>
            <p:nvPr/>
          </p:nvSpPr>
          <p:spPr>
            <a:xfrm>
              <a:off x="8610603" y="3276596"/>
              <a:ext cx="3516197" cy="3565401"/>
            </a:xfrm>
            <a:custGeom>
              <a:avLst/>
              <a:gdLst>
                <a:gd name="f0" fmla="val 10800000"/>
                <a:gd name="f1" fmla="val 5400000"/>
                <a:gd name="f2" fmla="val 180"/>
                <a:gd name="f3" fmla="val w"/>
                <a:gd name="f4" fmla="val h"/>
                <a:gd name="f5" fmla="val 0"/>
                <a:gd name="f6" fmla="val 3946874"/>
                <a:gd name="f7" fmla="val 3989641"/>
                <a:gd name="f8" fmla="val 19050"/>
                <a:gd name="f9" fmla="val 3957257"/>
                <a:gd name="f10" fmla="val 50959"/>
                <a:gd name="f11" fmla="val 3916013"/>
                <a:gd name="f12" fmla="val 79439"/>
                <a:gd name="f13" fmla="val 3891153"/>
                <a:gd name="f14" fmla="val 165544"/>
                <a:gd name="f15" fmla="val 3815906"/>
                <a:gd name="f16" fmla="val 227933"/>
                <a:gd name="f17" fmla="val 3717989"/>
                <a:gd name="f18" fmla="val 297371"/>
                <a:gd name="f19" fmla="val 3626930"/>
                <a:gd name="f20" fmla="val 346615"/>
                <a:gd name="f21" fmla="val 3562255"/>
                <a:gd name="f22" fmla="val 398050"/>
                <a:gd name="f23" fmla="val 3499009"/>
                <a:gd name="f24" fmla="val 454343"/>
                <a:gd name="f25" fmla="val 3440335"/>
                <a:gd name="f26" fmla="val 506349"/>
                <a:gd name="f27" fmla="val 3386042"/>
                <a:gd name="f28" fmla="val 562642"/>
                <a:gd name="f29" fmla="val 3336227"/>
                <a:gd name="f30" fmla="val 622363"/>
                <a:gd name="f31" fmla="val 3290697"/>
                <a:gd name="f32" fmla="val 719519"/>
                <a:gd name="f33" fmla="val 3216688"/>
                <a:gd name="f34" fmla="val 824960"/>
                <a:gd name="f35" fmla="val 3154585"/>
                <a:gd name="f36" fmla="val 927068"/>
                <a:gd name="f37" fmla="val 3087434"/>
                <a:gd name="f38" fmla="val 1011365"/>
                <a:gd name="f39" fmla="val 3031998"/>
                <a:gd name="f40" fmla="val 1093565"/>
                <a:gd name="f41" fmla="val 2973324"/>
                <a:gd name="f42" fmla="val 1176338"/>
                <a:gd name="f43" fmla="val 2915603"/>
                <a:gd name="f44" fmla="val 1246537"/>
                <a:gd name="f45" fmla="val 2866644"/>
                <a:gd name="f46" fmla="val 1317308"/>
                <a:gd name="f47" fmla="val 2818066"/>
                <a:gd name="f48" fmla="val 1394270"/>
                <a:gd name="f49" fmla="val 2780729"/>
                <a:gd name="f50" fmla="val 1459421"/>
                <a:gd name="f51" fmla="val 2749106"/>
                <a:gd name="f52" fmla="val 1528763"/>
                <a:gd name="f53" fmla="val 2724436"/>
                <a:gd name="f54" fmla="val 1601057"/>
                <a:gd name="f55" fmla="val 2723483"/>
                <a:gd name="f56" fmla="val 1653350"/>
                <a:gd name="f57" fmla="val 2722721"/>
                <a:gd name="f58" fmla="val 1704785"/>
                <a:gd name="f59" fmla="val 2733485"/>
                <a:gd name="f60" fmla="val 1756220"/>
                <a:gd name="f61" fmla="val 2743772"/>
                <a:gd name="f62" fmla="val 1800320"/>
                <a:gd name="f63" fmla="val 2752630"/>
                <a:gd name="f64" fmla="val 1844612"/>
                <a:gd name="f65" fmla="val 2760250"/>
                <a:gd name="f66" fmla="val 1889189"/>
                <a:gd name="f67" fmla="val 2765965"/>
                <a:gd name="f68" fmla="val 1928622"/>
                <a:gd name="f69" fmla="val 2771013"/>
                <a:gd name="f70" fmla="val 1968437"/>
                <a:gd name="f71" fmla="val 2773299"/>
                <a:gd name="f72" fmla="val 2007394"/>
                <a:gd name="f73" fmla="val 2073878"/>
                <a:gd name="f74" fmla="val 2753487"/>
                <a:gd name="f75" fmla="val 2130647"/>
                <a:gd name="f76" fmla="val 2712911"/>
                <a:gd name="f77" fmla="val 2184654"/>
                <a:gd name="f78" fmla="val 2671763"/>
                <a:gd name="f79" fmla="val 2245900"/>
                <a:gd name="f80" fmla="val 2625090"/>
                <a:gd name="f81" fmla="val 2304002"/>
                <a:gd name="f82" fmla="val 2573465"/>
                <a:gd name="f83" fmla="val 2372773"/>
                <a:gd name="f84" fmla="val 2538984"/>
                <a:gd name="f85" fmla="val 2394395"/>
                <a:gd name="f86" fmla="val 2528126"/>
                <a:gd name="f87" fmla="val 2416874"/>
                <a:gd name="f88" fmla="val 2518982"/>
                <a:gd name="f89" fmla="val 2439543"/>
                <a:gd name="f90" fmla="val 2510504"/>
                <a:gd name="f91" fmla="val 2509552"/>
                <a:gd name="f92" fmla="val 2484215"/>
                <a:gd name="f93" fmla="val 2580037"/>
                <a:gd name="f94" fmla="val 2459450"/>
                <a:gd name="f95" fmla="val 2650617"/>
                <a:gd name="f96" fmla="val 2434781"/>
                <a:gd name="f97" fmla="val 2695956"/>
                <a:gd name="f98" fmla="val 2418874"/>
                <a:gd name="f99" fmla="val 2741295"/>
                <a:gd name="f100" fmla="val 2402872"/>
                <a:gd name="f101" fmla="val 2785110"/>
                <a:gd name="f102" fmla="val 2383060"/>
                <a:gd name="f103" fmla="val 2824448"/>
                <a:gd name="f104" fmla="val 2365248"/>
                <a:gd name="f105" fmla="val 2862358"/>
                <a:gd name="f106" fmla="val 2344198"/>
                <a:gd name="f107" fmla="val 2897315"/>
                <a:gd name="f108" fmla="val 2318861"/>
                <a:gd name="f109" fmla="val 2934367"/>
                <a:gd name="f110" fmla="val 2292096"/>
                <a:gd name="f111" fmla="val 2968085"/>
                <a:gd name="f112" fmla="val 2260854"/>
                <a:gd name="f113" fmla="val 2997994"/>
                <a:gd name="f114" fmla="val 2226183"/>
                <a:gd name="f115" fmla="val 3020949"/>
                <a:gd name="f116" fmla="val 2199513"/>
                <a:gd name="f117" fmla="val 3041714"/>
                <a:gd name="f118" fmla="val 2170938"/>
                <a:gd name="f119" fmla="val 3061240"/>
                <a:gd name="f120" fmla="val 2141506"/>
                <a:gd name="f121" fmla="val 3091529"/>
                <a:gd name="f122" fmla="val 2095976"/>
                <a:gd name="f123" fmla="val 3119533"/>
                <a:gd name="f124" fmla="val 2049018"/>
                <a:gd name="f125" fmla="val 3152108"/>
                <a:gd name="f126" fmla="val 2005203"/>
                <a:gd name="f127" fmla="val 3188113"/>
                <a:gd name="f128" fmla="val 1956626"/>
                <a:gd name="f129" fmla="val 3229261"/>
                <a:gd name="f130" fmla="val 1912144"/>
                <a:gd name="f131" fmla="val 3274124"/>
                <a:gd name="f132" fmla="val 1871567"/>
                <a:gd name="f133" fmla="val 3311747"/>
                <a:gd name="f134" fmla="val 1837563"/>
                <a:gd name="f135" fmla="val 3351848"/>
                <a:gd name="f136" fmla="val 1806321"/>
                <a:gd name="f137" fmla="val 3388138"/>
                <a:gd name="f138" fmla="val 1770888"/>
                <a:gd name="f139" fmla="val 3416999"/>
                <a:gd name="f140" fmla="val 1742694"/>
                <a:gd name="f141" fmla="val 3443002"/>
                <a:gd name="f142" fmla="val 1711833"/>
                <a:gd name="f143" fmla="val 3466529"/>
                <a:gd name="f144" fmla="val 1679162"/>
                <a:gd name="f145" fmla="val 3495008"/>
                <a:gd name="f146" fmla="val 1639348"/>
                <a:gd name="f147" fmla="val 3519392"/>
                <a:gd name="f148" fmla="val 1596771"/>
                <a:gd name="f149" fmla="val 3538633"/>
                <a:gd name="f150" fmla="val 1551718"/>
                <a:gd name="f151" fmla="val 3562731"/>
                <a:gd name="f152" fmla="val 1495616"/>
                <a:gd name="f153" fmla="val 3578924"/>
                <a:gd name="f154" fmla="val 1436465"/>
                <a:gd name="f155" fmla="val 3588544"/>
                <a:gd name="f156" fmla="val 1376172"/>
                <a:gd name="f157" fmla="val 3592925"/>
                <a:gd name="f158" fmla="val 1348740"/>
                <a:gd name="f159" fmla="val 3595688"/>
                <a:gd name="f160" fmla="val 1321022"/>
                <a:gd name="f161" fmla="val 3597402"/>
                <a:gd name="f162" fmla="val 1293305"/>
                <a:gd name="f163" fmla="val 3605974"/>
                <a:gd name="f164" fmla="val 1155859"/>
                <a:gd name="f165" fmla="val 3717703"/>
                <a:gd name="f166" fmla="val 1018127"/>
                <a:gd name="f167" fmla="val 3721227"/>
                <a:gd name="f168" fmla="val 880491"/>
                <a:gd name="f169" fmla="val 3724751"/>
                <a:gd name="f170" fmla="val 740855"/>
                <a:gd name="f171" fmla="val 3743135"/>
                <a:gd name="f172" fmla="val 602171"/>
                <a:gd name="f173" fmla="val 3761137"/>
                <a:gd name="f174" fmla="val 463677"/>
                <a:gd name="f175" fmla="val 3776186"/>
                <a:gd name="f176" fmla="val 347758"/>
                <a:gd name="f177" fmla="val 3934968"/>
                <a:gd name="f178" fmla="val 116205"/>
                <a:gd name="f179" fmla="+- 0 0 -90"/>
                <a:gd name="f180" fmla="*/ f3 1 3946874"/>
                <a:gd name="f181" fmla="*/ f4 1 3989641"/>
                <a:gd name="f182" fmla="+- f7 0 f5"/>
                <a:gd name="f183" fmla="+- f6 0 f5"/>
                <a:gd name="f184" fmla="*/ f179 f0 1"/>
                <a:gd name="f185" fmla="*/ f183 1 3946874"/>
                <a:gd name="f186" fmla="*/ f182 1 3989641"/>
                <a:gd name="f187" fmla="*/ 0 f183 1"/>
                <a:gd name="f188" fmla="*/ 3989641 f182 1"/>
                <a:gd name="f189" fmla="*/ 79439 f183 1"/>
                <a:gd name="f190" fmla="*/ 3891153 f182 1"/>
                <a:gd name="f191" fmla="*/ 297371 f183 1"/>
                <a:gd name="f192" fmla="*/ 3626930 f182 1"/>
                <a:gd name="f193" fmla="*/ 454343 f183 1"/>
                <a:gd name="f194" fmla="*/ 3440335 f182 1"/>
                <a:gd name="f195" fmla="*/ 622363 f183 1"/>
                <a:gd name="f196" fmla="*/ 3290697 f182 1"/>
                <a:gd name="f197" fmla="*/ 927068 f183 1"/>
                <a:gd name="f198" fmla="*/ 3087434 f182 1"/>
                <a:gd name="f199" fmla="*/ 1176338 f183 1"/>
                <a:gd name="f200" fmla="*/ 2915603 f182 1"/>
                <a:gd name="f201" fmla="*/ 1394270 f183 1"/>
                <a:gd name="f202" fmla="*/ 2780729 f182 1"/>
                <a:gd name="f203" fmla="*/ 1601057 f183 1"/>
                <a:gd name="f204" fmla="*/ 2723483 f182 1"/>
                <a:gd name="f205" fmla="*/ 1756220 f183 1"/>
                <a:gd name="f206" fmla="*/ 2743772 f182 1"/>
                <a:gd name="f207" fmla="*/ 1889189 f183 1"/>
                <a:gd name="f208" fmla="*/ 2765965 f182 1"/>
                <a:gd name="f209" fmla="*/ 2007394 f183 1"/>
                <a:gd name="f210" fmla="*/ 2184654 f183 1"/>
                <a:gd name="f211" fmla="*/ 2671763 f182 1"/>
                <a:gd name="f212" fmla="*/ 2372773 f183 1"/>
                <a:gd name="f213" fmla="*/ 2538984 f182 1"/>
                <a:gd name="f214" fmla="*/ 2439543 f183 1"/>
                <a:gd name="f215" fmla="*/ 2510504 f182 1"/>
                <a:gd name="f216" fmla="*/ 2650617 f183 1"/>
                <a:gd name="f217" fmla="*/ 2434781 f182 1"/>
                <a:gd name="f218" fmla="*/ 2785110 f183 1"/>
                <a:gd name="f219" fmla="*/ 2383060 f182 1"/>
                <a:gd name="f220" fmla="*/ 2897315 f183 1"/>
                <a:gd name="f221" fmla="*/ 2318861 f182 1"/>
                <a:gd name="f222" fmla="*/ 2997994 f183 1"/>
                <a:gd name="f223" fmla="*/ 2226183 f182 1"/>
                <a:gd name="f224" fmla="*/ 3061240 f183 1"/>
                <a:gd name="f225" fmla="*/ 2141506 f182 1"/>
                <a:gd name="f226" fmla="*/ 3152108 f183 1"/>
                <a:gd name="f227" fmla="*/ 2005203 f182 1"/>
                <a:gd name="f228" fmla="*/ 3274124 f183 1"/>
                <a:gd name="f229" fmla="*/ 1871567 f182 1"/>
                <a:gd name="f230" fmla="*/ 3388138 f183 1"/>
                <a:gd name="f231" fmla="*/ 1770888 f182 1"/>
                <a:gd name="f232" fmla="*/ 3466529 f183 1"/>
                <a:gd name="f233" fmla="*/ 1679162 f182 1"/>
                <a:gd name="f234" fmla="*/ 3538633 f183 1"/>
                <a:gd name="f235" fmla="*/ 1551718 f182 1"/>
                <a:gd name="f236" fmla="*/ 3588544 f183 1"/>
                <a:gd name="f237" fmla="*/ 1376172 f182 1"/>
                <a:gd name="f238" fmla="*/ 3597402 f183 1"/>
                <a:gd name="f239" fmla="*/ 1293305 f182 1"/>
                <a:gd name="f240" fmla="*/ 3721227 f183 1"/>
                <a:gd name="f241" fmla="*/ 880491 f182 1"/>
                <a:gd name="f242" fmla="*/ 3761137 f183 1"/>
                <a:gd name="f243" fmla="*/ 463677 f182 1"/>
                <a:gd name="f244" fmla="*/ 3946874 f183 1"/>
                <a:gd name="f245" fmla="*/ 0 f182 1"/>
                <a:gd name="f246" fmla="*/ f184 1 f2"/>
                <a:gd name="f247" fmla="*/ f187 1 3946874"/>
                <a:gd name="f248" fmla="*/ f188 1 3989641"/>
                <a:gd name="f249" fmla="*/ f189 1 3946874"/>
                <a:gd name="f250" fmla="*/ f190 1 3989641"/>
                <a:gd name="f251" fmla="*/ f191 1 3946874"/>
                <a:gd name="f252" fmla="*/ f192 1 3989641"/>
                <a:gd name="f253" fmla="*/ f193 1 3946874"/>
                <a:gd name="f254" fmla="*/ f194 1 3989641"/>
                <a:gd name="f255" fmla="*/ f195 1 3946874"/>
                <a:gd name="f256" fmla="*/ f196 1 3989641"/>
                <a:gd name="f257" fmla="*/ f197 1 3946874"/>
                <a:gd name="f258" fmla="*/ f198 1 3989641"/>
                <a:gd name="f259" fmla="*/ f199 1 3946874"/>
                <a:gd name="f260" fmla="*/ f200 1 3989641"/>
                <a:gd name="f261" fmla="*/ f201 1 3946874"/>
                <a:gd name="f262" fmla="*/ f202 1 3989641"/>
                <a:gd name="f263" fmla="*/ f203 1 3946874"/>
                <a:gd name="f264" fmla="*/ f204 1 3989641"/>
                <a:gd name="f265" fmla="*/ f205 1 3946874"/>
                <a:gd name="f266" fmla="*/ f206 1 3989641"/>
                <a:gd name="f267" fmla="*/ f207 1 3946874"/>
                <a:gd name="f268" fmla="*/ f208 1 3989641"/>
                <a:gd name="f269" fmla="*/ f209 1 3946874"/>
                <a:gd name="f270" fmla="*/ f210 1 3946874"/>
                <a:gd name="f271" fmla="*/ f211 1 3989641"/>
                <a:gd name="f272" fmla="*/ f212 1 3946874"/>
                <a:gd name="f273" fmla="*/ f213 1 3989641"/>
                <a:gd name="f274" fmla="*/ f214 1 3946874"/>
                <a:gd name="f275" fmla="*/ f215 1 3989641"/>
                <a:gd name="f276" fmla="*/ f216 1 3946874"/>
                <a:gd name="f277" fmla="*/ f217 1 3989641"/>
                <a:gd name="f278" fmla="*/ f218 1 3946874"/>
                <a:gd name="f279" fmla="*/ f219 1 3989641"/>
                <a:gd name="f280" fmla="*/ f220 1 3946874"/>
                <a:gd name="f281" fmla="*/ f221 1 3989641"/>
                <a:gd name="f282" fmla="*/ f222 1 3946874"/>
                <a:gd name="f283" fmla="*/ f223 1 3989641"/>
                <a:gd name="f284" fmla="*/ f224 1 3946874"/>
                <a:gd name="f285" fmla="*/ f225 1 3989641"/>
                <a:gd name="f286" fmla="*/ f226 1 3946874"/>
                <a:gd name="f287" fmla="*/ f227 1 3989641"/>
                <a:gd name="f288" fmla="*/ f228 1 3946874"/>
                <a:gd name="f289" fmla="*/ f229 1 3989641"/>
                <a:gd name="f290" fmla="*/ f230 1 3946874"/>
                <a:gd name="f291" fmla="*/ f231 1 3989641"/>
                <a:gd name="f292" fmla="*/ f232 1 3946874"/>
                <a:gd name="f293" fmla="*/ f233 1 3989641"/>
                <a:gd name="f294" fmla="*/ f234 1 3946874"/>
                <a:gd name="f295" fmla="*/ f235 1 3989641"/>
                <a:gd name="f296" fmla="*/ f236 1 3946874"/>
                <a:gd name="f297" fmla="*/ f237 1 3989641"/>
                <a:gd name="f298" fmla="*/ f238 1 3946874"/>
                <a:gd name="f299" fmla="*/ f239 1 3989641"/>
                <a:gd name="f300" fmla="*/ f240 1 3946874"/>
                <a:gd name="f301" fmla="*/ f241 1 3989641"/>
                <a:gd name="f302" fmla="*/ f242 1 3946874"/>
                <a:gd name="f303" fmla="*/ f243 1 3989641"/>
                <a:gd name="f304" fmla="*/ f244 1 3946874"/>
                <a:gd name="f305" fmla="*/ f245 1 3989641"/>
                <a:gd name="f306" fmla="*/ f5 1 f185"/>
                <a:gd name="f307" fmla="*/ f6 1 f185"/>
                <a:gd name="f308" fmla="*/ f5 1 f186"/>
                <a:gd name="f309" fmla="*/ f7 1 f186"/>
                <a:gd name="f310" fmla="+- f246 0 f1"/>
                <a:gd name="f311" fmla="*/ f247 1 f185"/>
                <a:gd name="f312" fmla="*/ f248 1 f186"/>
                <a:gd name="f313" fmla="*/ f249 1 f185"/>
                <a:gd name="f314" fmla="*/ f250 1 f186"/>
                <a:gd name="f315" fmla="*/ f251 1 f185"/>
                <a:gd name="f316" fmla="*/ f252 1 f186"/>
                <a:gd name="f317" fmla="*/ f253 1 f185"/>
                <a:gd name="f318" fmla="*/ f254 1 f186"/>
                <a:gd name="f319" fmla="*/ f255 1 f185"/>
                <a:gd name="f320" fmla="*/ f256 1 f186"/>
                <a:gd name="f321" fmla="*/ f257 1 f185"/>
                <a:gd name="f322" fmla="*/ f258 1 f186"/>
                <a:gd name="f323" fmla="*/ f259 1 f185"/>
                <a:gd name="f324" fmla="*/ f260 1 f186"/>
                <a:gd name="f325" fmla="*/ f261 1 f185"/>
                <a:gd name="f326" fmla="*/ f262 1 f186"/>
                <a:gd name="f327" fmla="*/ f263 1 f185"/>
                <a:gd name="f328" fmla="*/ f264 1 f186"/>
                <a:gd name="f329" fmla="*/ f265 1 f185"/>
                <a:gd name="f330" fmla="*/ f266 1 f186"/>
                <a:gd name="f331" fmla="*/ f267 1 f185"/>
                <a:gd name="f332" fmla="*/ f268 1 f186"/>
                <a:gd name="f333" fmla="*/ f269 1 f185"/>
                <a:gd name="f334" fmla="*/ f270 1 f185"/>
                <a:gd name="f335" fmla="*/ f271 1 f186"/>
                <a:gd name="f336" fmla="*/ f272 1 f185"/>
                <a:gd name="f337" fmla="*/ f273 1 f186"/>
                <a:gd name="f338" fmla="*/ f274 1 f185"/>
                <a:gd name="f339" fmla="*/ f275 1 f186"/>
                <a:gd name="f340" fmla="*/ f276 1 f185"/>
                <a:gd name="f341" fmla="*/ f277 1 f186"/>
                <a:gd name="f342" fmla="*/ f278 1 f185"/>
                <a:gd name="f343" fmla="*/ f279 1 f186"/>
                <a:gd name="f344" fmla="*/ f280 1 f185"/>
                <a:gd name="f345" fmla="*/ f281 1 f186"/>
                <a:gd name="f346" fmla="*/ f282 1 f185"/>
                <a:gd name="f347" fmla="*/ f283 1 f186"/>
                <a:gd name="f348" fmla="*/ f284 1 f185"/>
                <a:gd name="f349" fmla="*/ f285 1 f186"/>
                <a:gd name="f350" fmla="*/ f286 1 f185"/>
                <a:gd name="f351" fmla="*/ f287 1 f186"/>
                <a:gd name="f352" fmla="*/ f288 1 f185"/>
                <a:gd name="f353" fmla="*/ f289 1 f186"/>
                <a:gd name="f354" fmla="*/ f290 1 f185"/>
                <a:gd name="f355" fmla="*/ f291 1 f186"/>
                <a:gd name="f356" fmla="*/ f292 1 f185"/>
                <a:gd name="f357" fmla="*/ f293 1 f186"/>
                <a:gd name="f358" fmla="*/ f294 1 f185"/>
                <a:gd name="f359" fmla="*/ f295 1 f186"/>
                <a:gd name="f360" fmla="*/ f296 1 f185"/>
                <a:gd name="f361" fmla="*/ f297 1 f186"/>
                <a:gd name="f362" fmla="*/ f298 1 f185"/>
                <a:gd name="f363" fmla="*/ f299 1 f186"/>
                <a:gd name="f364" fmla="*/ f300 1 f185"/>
                <a:gd name="f365" fmla="*/ f301 1 f186"/>
                <a:gd name="f366" fmla="*/ f302 1 f185"/>
                <a:gd name="f367" fmla="*/ f303 1 f186"/>
                <a:gd name="f368" fmla="*/ f304 1 f185"/>
                <a:gd name="f369" fmla="*/ f305 1 f186"/>
                <a:gd name="f370" fmla="*/ f306 f180 1"/>
                <a:gd name="f371" fmla="*/ f307 f180 1"/>
                <a:gd name="f372" fmla="*/ f309 f181 1"/>
                <a:gd name="f373" fmla="*/ f308 f181 1"/>
                <a:gd name="f374" fmla="*/ f311 f180 1"/>
                <a:gd name="f375" fmla="*/ f312 f181 1"/>
                <a:gd name="f376" fmla="*/ f313 f180 1"/>
                <a:gd name="f377" fmla="*/ f314 f181 1"/>
                <a:gd name="f378" fmla="*/ f315 f180 1"/>
                <a:gd name="f379" fmla="*/ f316 f181 1"/>
                <a:gd name="f380" fmla="*/ f317 f180 1"/>
                <a:gd name="f381" fmla="*/ f318 f181 1"/>
                <a:gd name="f382" fmla="*/ f319 f180 1"/>
                <a:gd name="f383" fmla="*/ f320 f181 1"/>
                <a:gd name="f384" fmla="*/ f321 f180 1"/>
                <a:gd name="f385" fmla="*/ f322 f181 1"/>
                <a:gd name="f386" fmla="*/ f323 f180 1"/>
                <a:gd name="f387" fmla="*/ f324 f181 1"/>
                <a:gd name="f388" fmla="*/ f325 f180 1"/>
                <a:gd name="f389" fmla="*/ f326 f181 1"/>
                <a:gd name="f390" fmla="*/ f327 f180 1"/>
                <a:gd name="f391" fmla="*/ f328 f181 1"/>
                <a:gd name="f392" fmla="*/ f329 f180 1"/>
                <a:gd name="f393" fmla="*/ f330 f181 1"/>
                <a:gd name="f394" fmla="*/ f331 f180 1"/>
                <a:gd name="f395" fmla="*/ f332 f181 1"/>
                <a:gd name="f396" fmla="*/ f333 f180 1"/>
                <a:gd name="f397" fmla="*/ f334 f180 1"/>
                <a:gd name="f398" fmla="*/ f335 f181 1"/>
                <a:gd name="f399" fmla="*/ f336 f180 1"/>
                <a:gd name="f400" fmla="*/ f337 f181 1"/>
                <a:gd name="f401" fmla="*/ f338 f180 1"/>
                <a:gd name="f402" fmla="*/ f339 f181 1"/>
                <a:gd name="f403" fmla="*/ f340 f180 1"/>
                <a:gd name="f404" fmla="*/ f341 f181 1"/>
                <a:gd name="f405" fmla="*/ f342 f180 1"/>
                <a:gd name="f406" fmla="*/ f343 f181 1"/>
                <a:gd name="f407" fmla="*/ f344 f180 1"/>
                <a:gd name="f408" fmla="*/ f345 f181 1"/>
                <a:gd name="f409" fmla="*/ f346 f180 1"/>
                <a:gd name="f410" fmla="*/ f347 f181 1"/>
                <a:gd name="f411" fmla="*/ f348 f180 1"/>
                <a:gd name="f412" fmla="*/ f349 f181 1"/>
                <a:gd name="f413" fmla="*/ f350 f180 1"/>
                <a:gd name="f414" fmla="*/ f351 f181 1"/>
                <a:gd name="f415" fmla="*/ f352 f180 1"/>
                <a:gd name="f416" fmla="*/ f353 f181 1"/>
                <a:gd name="f417" fmla="*/ f354 f180 1"/>
                <a:gd name="f418" fmla="*/ f355 f181 1"/>
                <a:gd name="f419" fmla="*/ f356 f180 1"/>
                <a:gd name="f420" fmla="*/ f357 f181 1"/>
                <a:gd name="f421" fmla="*/ f358 f180 1"/>
                <a:gd name="f422" fmla="*/ f359 f181 1"/>
                <a:gd name="f423" fmla="*/ f360 f180 1"/>
                <a:gd name="f424" fmla="*/ f361 f181 1"/>
                <a:gd name="f425" fmla="*/ f362 f180 1"/>
                <a:gd name="f426" fmla="*/ f363 f181 1"/>
                <a:gd name="f427" fmla="*/ f364 f180 1"/>
                <a:gd name="f428" fmla="*/ f365 f181 1"/>
                <a:gd name="f429" fmla="*/ f366 f180 1"/>
                <a:gd name="f430" fmla="*/ f367 f181 1"/>
                <a:gd name="f431" fmla="*/ f368 f180 1"/>
                <a:gd name="f432" fmla="*/ f369 f181 1"/>
              </a:gdLst>
              <a:ahLst/>
              <a:cxnLst>
                <a:cxn ang="3cd4">
                  <a:pos x="hc" y="t"/>
                </a:cxn>
                <a:cxn ang="0">
                  <a:pos x="r" y="vc"/>
                </a:cxn>
                <a:cxn ang="cd4">
                  <a:pos x="hc" y="b"/>
                </a:cxn>
                <a:cxn ang="cd2">
                  <a:pos x="l" y="vc"/>
                </a:cxn>
                <a:cxn ang="f310">
                  <a:pos x="f374" y="f375"/>
                </a:cxn>
                <a:cxn ang="f310">
                  <a:pos x="f376" y="f377"/>
                </a:cxn>
                <a:cxn ang="f310">
                  <a:pos x="f378" y="f379"/>
                </a:cxn>
                <a:cxn ang="f310">
                  <a:pos x="f380" y="f381"/>
                </a:cxn>
                <a:cxn ang="f310">
                  <a:pos x="f382" y="f383"/>
                </a:cxn>
                <a:cxn ang="f310">
                  <a:pos x="f384" y="f385"/>
                </a:cxn>
                <a:cxn ang="f310">
                  <a:pos x="f386" y="f387"/>
                </a:cxn>
                <a:cxn ang="f310">
                  <a:pos x="f388" y="f389"/>
                </a:cxn>
                <a:cxn ang="f310">
                  <a:pos x="f390" y="f391"/>
                </a:cxn>
                <a:cxn ang="f310">
                  <a:pos x="f392" y="f393"/>
                </a:cxn>
                <a:cxn ang="f310">
                  <a:pos x="f394" y="f395"/>
                </a:cxn>
                <a:cxn ang="f310">
                  <a:pos x="f396" y="f395"/>
                </a:cxn>
                <a:cxn ang="f310">
                  <a:pos x="f397" y="f398"/>
                </a:cxn>
                <a:cxn ang="f310">
                  <a:pos x="f399" y="f400"/>
                </a:cxn>
                <a:cxn ang="f310">
                  <a:pos x="f401" y="f402"/>
                </a:cxn>
                <a:cxn ang="f310">
                  <a:pos x="f403" y="f404"/>
                </a:cxn>
                <a:cxn ang="f310">
                  <a:pos x="f405" y="f406"/>
                </a:cxn>
                <a:cxn ang="f310">
                  <a:pos x="f407" y="f408"/>
                </a:cxn>
                <a:cxn ang="f310">
                  <a:pos x="f409" y="f410"/>
                </a:cxn>
                <a:cxn ang="f310">
                  <a:pos x="f411" y="f412"/>
                </a:cxn>
                <a:cxn ang="f310">
                  <a:pos x="f413" y="f414"/>
                </a:cxn>
                <a:cxn ang="f310">
                  <a:pos x="f415" y="f416"/>
                </a:cxn>
                <a:cxn ang="f310">
                  <a:pos x="f417" y="f418"/>
                </a:cxn>
                <a:cxn ang="f310">
                  <a:pos x="f419" y="f420"/>
                </a:cxn>
                <a:cxn ang="f310">
                  <a:pos x="f421" y="f422"/>
                </a:cxn>
                <a:cxn ang="f310">
                  <a:pos x="f423" y="f424"/>
                </a:cxn>
                <a:cxn ang="f310">
                  <a:pos x="f425" y="f426"/>
                </a:cxn>
                <a:cxn ang="f310">
                  <a:pos x="f427" y="f428"/>
                </a:cxn>
                <a:cxn ang="f310">
                  <a:pos x="f429" y="f430"/>
                </a:cxn>
                <a:cxn ang="f310">
                  <a:pos x="f431" y="f432"/>
                </a:cxn>
              </a:cxnLst>
              <a:rect l="f370" t="f373" r="f371" b="f372"/>
              <a:pathLst>
                <a:path w="3946874" h="3989641">
                  <a:moveTo>
                    <a:pt x="f5" y="f7"/>
                  </a:moveTo>
                  <a:cubicBezTo>
                    <a:pt x="f8" y="f9"/>
                    <a:pt x="f10"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67"/>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cubicBezTo>
                    <a:pt x="f109" y="f110"/>
                    <a:pt x="f111" y="f112"/>
                    <a:pt x="f113" y="f114"/>
                  </a:cubicBez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6" y="f5"/>
                  </a:cubicBezTo>
                </a:path>
              </a:pathLst>
            </a:custGeom>
            <a:noFill/>
            <a:ln w="9528" cap="rnd">
              <a:solidFill>
                <a:srgbClr val="B1663B">
                  <a:alpha val="75000"/>
                </a:srgbClr>
              </a:solidFill>
              <a:custDash>
                <a:ds d="799706" sp="799706"/>
              </a:custDash>
              <a:roun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egoe UI"/>
              </a:endParaRPr>
            </a:p>
          </p:txBody>
        </p:sp>
        <p:sp>
          <p:nvSpPr>
            <p:cNvPr id="16" name="Freeform: Shape 20">
              <a:extLst>
                <a:ext uri="{FF2B5EF4-FFF2-40B4-BE49-F238E27FC236}">
                  <a16:creationId xmlns:a16="http://schemas.microsoft.com/office/drawing/2014/main" id="{EDEE4CFF-3520-4008-9A4E-C12EF5941874}"/>
                </a:ext>
              </a:extLst>
            </p:cNvPr>
            <p:cNvSpPr/>
            <p:nvPr/>
          </p:nvSpPr>
          <p:spPr>
            <a:xfrm>
              <a:off x="8861093" y="4186123"/>
              <a:ext cx="3265441" cy="2668127"/>
            </a:xfrm>
            <a:custGeom>
              <a:avLst/>
              <a:gdLst>
                <a:gd name="f0" fmla="val 10800000"/>
                <a:gd name="f1" fmla="val 5400000"/>
                <a:gd name="f2" fmla="val 180"/>
                <a:gd name="f3" fmla="val w"/>
                <a:gd name="f4" fmla="val h"/>
                <a:gd name="f5" fmla="val 0"/>
                <a:gd name="f6" fmla="val 3665410"/>
                <a:gd name="f7" fmla="val 2985611"/>
                <a:gd name="f8" fmla="val 86773"/>
                <a:gd name="f9" fmla="val 2802827"/>
                <a:gd name="f10" fmla="val 166211"/>
                <a:gd name="f11" fmla="val 2699766"/>
                <a:gd name="f12" fmla="val 240983"/>
                <a:gd name="f13" fmla="val 2602706"/>
                <a:gd name="f14" fmla="val 309182"/>
                <a:gd name="f15" fmla="val 2500122"/>
                <a:gd name="f16" fmla="val 397002"/>
                <a:gd name="f17" fmla="val 2414969"/>
                <a:gd name="f18" fmla="val 465296"/>
                <a:gd name="f19" fmla="val 2348865"/>
                <a:gd name="f20" fmla="val 543592"/>
                <a:gd name="f21" fmla="val 2294477"/>
                <a:gd name="f22" fmla="val 620173"/>
                <a:gd name="f23" fmla="val 2237899"/>
                <a:gd name="f24" fmla="val 688277"/>
                <a:gd name="f25" fmla="val 2187607"/>
                <a:gd name="f26" fmla="val 755333"/>
                <a:gd name="f27" fmla="val 2135886"/>
                <a:gd name="f28" fmla="val 823341"/>
                <a:gd name="f29" fmla="val 2085499"/>
                <a:gd name="f30" fmla="val 908685"/>
                <a:gd name="f31" fmla="val 2022253"/>
                <a:gd name="f32" fmla="val 994791"/>
                <a:gd name="f33" fmla="val 1959197"/>
                <a:gd name="f34" fmla="val 1089565"/>
                <a:gd name="f35" fmla="val 1911477"/>
                <a:gd name="f36" fmla="val 1107662"/>
                <a:gd name="f37" fmla="val 1902428"/>
                <a:gd name="f38" fmla="val 1126141"/>
                <a:gd name="f39" fmla="val 1894141"/>
                <a:gd name="f40" fmla="val 1145000"/>
                <a:gd name="f41" fmla="val 1886807"/>
                <a:gd name="f42" fmla="val 1218819"/>
                <a:gd name="f43" fmla="val 1858232"/>
                <a:gd name="f44" fmla="val 1296924"/>
                <a:gd name="f45" fmla="val 1838611"/>
                <a:gd name="f46" fmla="val 1375791"/>
                <a:gd name="f47" fmla="val 1842135"/>
                <a:gd name="f48" fmla="val 1413129"/>
                <a:gd name="f49" fmla="val 1843754"/>
                <a:gd name="f50" fmla="val 1449896"/>
                <a:gd name="f51" fmla="val 1850422"/>
                <a:gd name="f52" fmla="val 1486567"/>
                <a:gd name="f53" fmla="val 1857566"/>
                <a:gd name="f54" fmla="val 1513618"/>
                <a:gd name="f55" fmla="val 1862804"/>
                <a:gd name="f56" fmla="val 1540859"/>
                <a:gd name="f57" fmla="val 1867376"/>
                <a:gd name="f58" fmla="val 1568101"/>
                <a:gd name="f59" fmla="val 1871377"/>
                <a:gd name="f60" fmla="val 1648778"/>
                <a:gd name="f61" fmla="val 1883188"/>
                <a:gd name="f62" fmla="val 1730978"/>
                <a:gd name="f63" fmla="val 1887665"/>
                <a:gd name="f64" fmla="val 1810607"/>
                <a:gd name="f65" fmla="val 1877854"/>
                <a:gd name="f66" fmla="val 1857661"/>
                <a:gd name="f67" fmla="val 1941100"/>
                <a:gd name="f68" fmla="val 1829086"/>
                <a:gd name="f69" fmla="val 1997964"/>
                <a:gd name="f70" fmla="val 1790605"/>
                <a:gd name="f71" fmla="val 2037302"/>
                <a:gd name="f72" fmla="val 1764030"/>
                <a:gd name="f73" fmla="val 2073497"/>
                <a:gd name="f74" fmla="val 1733264"/>
                <a:gd name="f75" fmla="val 2109883"/>
                <a:gd name="f76" fmla="val 1702784"/>
                <a:gd name="f77" fmla="val 2176367"/>
                <a:gd name="f78" fmla="val 1647063"/>
                <a:gd name="f79" fmla="val 2244852"/>
                <a:gd name="f80" fmla="val 1593151"/>
                <a:gd name="f81" fmla="val 2321433"/>
                <a:gd name="f82" fmla="val 1552384"/>
                <a:gd name="f83" fmla="val 2397157"/>
                <a:gd name="f84" fmla="val 1512094"/>
                <a:gd name="f85" fmla="val 2479548"/>
                <a:gd name="f86" fmla="val 1486281"/>
                <a:gd name="f87" fmla="val 2558891"/>
                <a:gd name="f88" fmla="val 1453420"/>
                <a:gd name="f89" fmla="val 2610898"/>
                <a:gd name="f90" fmla="val 1431798"/>
                <a:gd name="f91" fmla="val 2661571"/>
                <a:gd name="f92" fmla="val 1407033"/>
                <a:gd name="f93" fmla="val 2709767"/>
                <a:gd name="f94" fmla="val 1377887"/>
                <a:gd name="f95" fmla="val 2774252"/>
                <a:gd name="f96" fmla="val 1338929"/>
                <a:gd name="f97" fmla="val 2834069"/>
                <a:gd name="f98" fmla="val 1292447"/>
                <a:gd name="f99" fmla="val 2885408"/>
                <a:gd name="f100" fmla="val 1237393"/>
                <a:gd name="f101" fmla="val 2933605"/>
                <a:gd name="f102" fmla="val 1185767"/>
                <a:gd name="f103" fmla="val 2973324"/>
                <a:gd name="f104" fmla="val 1127093"/>
                <a:gd name="f105" fmla="val 3017711"/>
                <a:gd name="f106" fmla="val 1072229"/>
                <a:gd name="f107" fmla="val 3059811"/>
                <a:gd name="f108" fmla="val 1020223"/>
                <a:gd name="f109" fmla="val 3105912"/>
                <a:gd name="f110" fmla="val 971645"/>
                <a:gd name="f111" fmla="val 3150680"/>
                <a:gd name="f112" fmla="val 921830"/>
                <a:gd name="f113" fmla="val 3186113"/>
                <a:gd name="f114" fmla="val 882396"/>
                <a:gd name="f115" fmla="val 3220593"/>
                <a:gd name="f116" fmla="val 842010"/>
                <a:gd name="f117" fmla="val 3255169"/>
                <a:gd name="f118" fmla="val 801815"/>
                <a:gd name="f119" fmla="val 3284887"/>
                <a:gd name="f120" fmla="val 767239"/>
                <a:gd name="f121" fmla="val 3314605"/>
                <a:gd name="f122" fmla="val 732473"/>
                <a:gd name="f123" fmla="val 3339275"/>
                <a:gd name="f124" fmla="val 694182"/>
                <a:gd name="f125" fmla="val 3368707"/>
                <a:gd name="f126" fmla="val 648367"/>
                <a:gd name="f127" fmla="val 3390138"/>
                <a:gd name="f128" fmla="val 597980"/>
                <a:gd name="f129" fmla="val 3409188"/>
                <a:gd name="f130" fmla="val 546926"/>
                <a:gd name="f131" fmla="val 3433382"/>
                <a:gd name="f132" fmla="val 482156"/>
                <a:gd name="f133" fmla="val 3453384"/>
                <a:gd name="f134" fmla="val 415861"/>
                <a:gd name="f135" fmla="val 3464243"/>
                <a:gd name="f136" fmla="val 347663"/>
                <a:gd name="f137" fmla="val 3476244"/>
                <a:gd name="f138" fmla="val 272224"/>
                <a:gd name="f139" fmla="val 3661696"/>
                <a:gd name="f140" fmla="val 76295"/>
                <a:gd name="f141" fmla="val 3665411"/>
                <a:gd name="f142" fmla="+- 0 0 -90"/>
                <a:gd name="f143" fmla="*/ f3 1 3665410"/>
                <a:gd name="f144" fmla="*/ f4 1 2985611"/>
                <a:gd name="f145" fmla="+- f7 0 f5"/>
                <a:gd name="f146" fmla="+- f6 0 f5"/>
                <a:gd name="f147" fmla="*/ f142 f0 1"/>
                <a:gd name="f148" fmla="*/ f146 1 3665410"/>
                <a:gd name="f149" fmla="*/ f145 1 2985611"/>
                <a:gd name="f150" fmla="*/ 0 f146 1"/>
                <a:gd name="f151" fmla="*/ 2985611 f145 1"/>
                <a:gd name="f152" fmla="*/ 166211 f146 1"/>
                <a:gd name="f153" fmla="*/ 2699766 f145 1"/>
                <a:gd name="f154" fmla="*/ 397002 f146 1"/>
                <a:gd name="f155" fmla="*/ 2414969 f145 1"/>
                <a:gd name="f156" fmla="*/ 620173 f146 1"/>
                <a:gd name="f157" fmla="*/ 2237899 f145 1"/>
                <a:gd name="f158" fmla="*/ 823341 f146 1"/>
                <a:gd name="f159" fmla="*/ 2085499 f145 1"/>
                <a:gd name="f160" fmla="*/ 1089565 f146 1"/>
                <a:gd name="f161" fmla="*/ 1911477 f145 1"/>
                <a:gd name="f162" fmla="*/ 1145000 f146 1"/>
                <a:gd name="f163" fmla="*/ 1886807 f145 1"/>
                <a:gd name="f164" fmla="*/ 1375791 f146 1"/>
                <a:gd name="f165" fmla="*/ 1842135 f145 1"/>
                <a:gd name="f166" fmla="*/ 1486567 f146 1"/>
                <a:gd name="f167" fmla="*/ 1857566 f145 1"/>
                <a:gd name="f168" fmla="*/ 1568101 f146 1"/>
                <a:gd name="f169" fmla="*/ 1871377 f145 1"/>
                <a:gd name="f170" fmla="*/ 1810607 f146 1"/>
                <a:gd name="f171" fmla="*/ 1997964 f146 1"/>
                <a:gd name="f172" fmla="*/ 1790605 f145 1"/>
                <a:gd name="f173" fmla="*/ 2109883 f146 1"/>
                <a:gd name="f174" fmla="*/ 1702784 f145 1"/>
                <a:gd name="f175" fmla="*/ 2321433 f146 1"/>
                <a:gd name="f176" fmla="*/ 1552384 f145 1"/>
                <a:gd name="f177" fmla="*/ 2558891 f146 1"/>
                <a:gd name="f178" fmla="*/ 1453420 f145 1"/>
                <a:gd name="f179" fmla="*/ 2709767 f146 1"/>
                <a:gd name="f180" fmla="*/ 1377887 f145 1"/>
                <a:gd name="f181" fmla="*/ 2885408 f146 1"/>
                <a:gd name="f182" fmla="*/ 1237393 f145 1"/>
                <a:gd name="f183" fmla="*/ 3017711 f146 1"/>
                <a:gd name="f184" fmla="*/ 1072229 f145 1"/>
                <a:gd name="f185" fmla="*/ 3150680 f146 1"/>
                <a:gd name="f186" fmla="*/ 921830 f145 1"/>
                <a:gd name="f187" fmla="*/ 3255169 f146 1"/>
                <a:gd name="f188" fmla="*/ 801815 f145 1"/>
                <a:gd name="f189" fmla="*/ 3339275 f146 1"/>
                <a:gd name="f190" fmla="*/ 694182 f145 1"/>
                <a:gd name="f191" fmla="*/ 3409188 f146 1"/>
                <a:gd name="f192" fmla="*/ 546926 f145 1"/>
                <a:gd name="f193" fmla="*/ 3464243 f146 1"/>
                <a:gd name="f194" fmla="*/ 347663 f145 1"/>
                <a:gd name="f195" fmla="*/ 3665411 f146 1"/>
                <a:gd name="f196" fmla="*/ 0 f145 1"/>
                <a:gd name="f197" fmla="*/ f147 1 f2"/>
                <a:gd name="f198" fmla="*/ f150 1 3665410"/>
                <a:gd name="f199" fmla="*/ f151 1 2985611"/>
                <a:gd name="f200" fmla="*/ f152 1 3665410"/>
                <a:gd name="f201" fmla="*/ f153 1 2985611"/>
                <a:gd name="f202" fmla="*/ f154 1 3665410"/>
                <a:gd name="f203" fmla="*/ f155 1 2985611"/>
                <a:gd name="f204" fmla="*/ f156 1 3665410"/>
                <a:gd name="f205" fmla="*/ f157 1 2985611"/>
                <a:gd name="f206" fmla="*/ f158 1 3665410"/>
                <a:gd name="f207" fmla="*/ f159 1 2985611"/>
                <a:gd name="f208" fmla="*/ f160 1 3665410"/>
                <a:gd name="f209" fmla="*/ f161 1 2985611"/>
                <a:gd name="f210" fmla="*/ f162 1 3665410"/>
                <a:gd name="f211" fmla="*/ f163 1 2985611"/>
                <a:gd name="f212" fmla="*/ f164 1 3665410"/>
                <a:gd name="f213" fmla="*/ f165 1 2985611"/>
                <a:gd name="f214" fmla="*/ f166 1 3665410"/>
                <a:gd name="f215" fmla="*/ f167 1 2985611"/>
                <a:gd name="f216" fmla="*/ f168 1 3665410"/>
                <a:gd name="f217" fmla="*/ f169 1 2985611"/>
                <a:gd name="f218" fmla="*/ f170 1 3665410"/>
                <a:gd name="f219" fmla="*/ f171 1 3665410"/>
                <a:gd name="f220" fmla="*/ f172 1 2985611"/>
                <a:gd name="f221" fmla="*/ f173 1 3665410"/>
                <a:gd name="f222" fmla="*/ f174 1 2985611"/>
                <a:gd name="f223" fmla="*/ f175 1 3665410"/>
                <a:gd name="f224" fmla="*/ f176 1 2985611"/>
                <a:gd name="f225" fmla="*/ f177 1 3665410"/>
                <a:gd name="f226" fmla="*/ f178 1 2985611"/>
                <a:gd name="f227" fmla="*/ f179 1 3665410"/>
                <a:gd name="f228" fmla="*/ f180 1 2985611"/>
                <a:gd name="f229" fmla="*/ f181 1 3665410"/>
                <a:gd name="f230" fmla="*/ f182 1 2985611"/>
                <a:gd name="f231" fmla="*/ f183 1 3665410"/>
                <a:gd name="f232" fmla="*/ f184 1 2985611"/>
                <a:gd name="f233" fmla="*/ f185 1 3665410"/>
                <a:gd name="f234" fmla="*/ f186 1 2985611"/>
                <a:gd name="f235" fmla="*/ f187 1 3665410"/>
                <a:gd name="f236" fmla="*/ f188 1 2985611"/>
                <a:gd name="f237" fmla="*/ f189 1 3665410"/>
                <a:gd name="f238" fmla="*/ f190 1 2985611"/>
                <a:gd name="f239" fmla="*/ f191 1 3665410"/>
                <a:gd name="f240" fmla="*/ f192 1 2985611"/>
                <a:gd name="f241" fmla="*/ f193 1 3665410"/>
                <a:gd name="f242" fmla="*/ f194 1 2985611"/>
                <a:gd name="f243" fmla="*/ f195 1 3665410"/>
                <a:gd name="f244" fmla="*/ f196 1 2985611"/>
                <a:gd name="f245" fmla="*/ f5 1 f148"/>
                <a:gd name="f246" fmla="*/ f6 1 f148"/>
                <a:gd name="f247" fmla="*/ f5 1 f149"/>
                <a:gd name="f248" fmla="*/ f7 1 f149"/>
                <a:gd name="f249" fmla="+- f197 0 f1"/>
                <a:gd name="f250" fmla="*/ f198 1 f148"/>
                <a:gd name="f251" fmla="*/ f199 1 f149"/>
                <a:gd name="f252" fmla="*/ f200 1 f148"/>
                <a:gd name="f253" fmla="*/ f201 1 f149"/>
                <a:gd name="f254" fmla="*/ f202 1 f148"/>
                <a:gd name="f255" fmla="*/ f203 1 f149"/>
                <a:gd name="f256" fmla="*/ f204 1 f148"/>
                <a:gd name="f257" fmla="*/ f205 1 f149"/>
                <a:gd name="f258" fmla="*/ f206 1 f148"/>
                <a:gd name="f259" fmla="*/ f207 1 f149"/>
                <a:gd name="f260" fmla="*/ f208 1 f148"/>
                <a:gd name="f261" fmla="*/ f209 1 f149"/>
                <a:gd name="f262" fmla="*/ f210 1 f148"/>
                <a:gd name="f263" fmla="*/ f211 1 f149"/>
                <a:gd name="f264" fmla="*/ f212 1 f148"/>
                <a:gd name="f265" fmla="*/ f213 1 f149"/>
                <a:gd name="f266" fmla="*/ f214 1 f148"/>
                <a:gd name="f267" fmla="*/ f215 1 f149"/>
                <a:gd name="f268" fmla="*/ f216 1 f148"/>
                <a:gd name="f269" fmla="*/ f217 1 f149"/>
                <a:gd name="f270" fmla="*/ f218 1 f148"/>
                <a:gd name="f271" fmla="*/ f219 1 f148"/>
                <a:gd name="f272" fmla="*/ f220 1 f149"/>
                <a:gd name="f273" fmla="*/ f221 1 f148"/>
                <a:gd name="f274" fmla="*/ f222 1 f149"/>
                <a:gd name="f275" fmla="*/ f223 1 f148"/>
                <a:gd name="f276" fmla="*/ f224 1 f149"/>
                <a:gd name="f277" fmla="*/ f225 1 f148"/>
                <a:gd name="f278" fmla="*/ f226 1 f149"/>
                <a:gd name="f279" fmla="*/ f227 1 f148"/>
                <a:gd name="f280" fmla="*/ f228 1 f149"/>
                <a:gd name="f281" fmla="*/ f229 1 f148"/>
                <a:gd name="f282" fmla="*/ f230 1 f149"/>
                <a:gd name="f283" fmla="*/ f231 1 f148"/>
                <a:gd name="f284" fmla="*/ f232 1 f149"/>
                <a:gd name="f285" fmla="*/ f233 1 f148"/>
                <a:gd name="f286" fmla="*/ f234 1 f149"/>
                <a:gd name="f287" fmla="*/ f235 1 f148"/>
                <a:gd name="f288" fmla="*/ f236 1 f149"/>
                <a:gd name="f289" fmla="*/ f237 1 f148"/>
                <a:gd name="f290" fmla="*/ f238 1 f149"/>
                <a:gd name="f291" fmla="*/ f239 1 f148"/>
                <a:gd name="f292" fmla="*/ f240 1 f149"/>
                <a:gd name="f293" fmla="*/ f241 1 f148"/>
                <a:gd name="f294" fmla="*/ f242 1 f149"/>
                <a:gd name="f295" fmla="*/ f243 1 f148"/>
                <a:gd name="f296" fmla="*/ f244 1 f149"/>
                <a:gd name="f297" fmla="*/ f245 f143 1"/>
                <a:gd name="f298" fmla="*/ f246 f143 1"/>
                <a:gd name="f299" fmla="*/ f248 f144 1"/>
                <a:gd name="f300" fmla="*/ f247 f144 1"/>
                <a:gd name="f301" fmla="*/ f250 f143 1"/>
                <a:gd name="f302" fmla="*/ f251 f144 1"/>
                <a:gd name="f303" fmla="*/ f252 f143 1"/>
                <a:gd name="f304" fmla="*/ f253 f144 1"/>
                <a:gd name="f305" fmla="*/ f254 f143 1"/>
                <a:gd name="f306" fmla="*/ f255 f144 1"/>
                <a:gd name="f307" fmla="*/ f256 f143 1"/>
                <a:gd name="f308" fmla="*/ f257 f144 1"/>
                <a:gd name="f309" fmla="*/ f258 f143 1"/>
                <a:gd name="f310" fmla="*/ f259 f144 1"/>
                <a:gd name="f311" fmla="*/ f260 f143 1"/>
                <a:gd name="f312" fmla="*/ f261 f144 1"/>
                <a:gd name="f313" fmla="*/ f262 f143 1"/>
                <a:gd name="f314" fmla="*/ f263 f144 1"/>
                <a:gd name="f315" fmla="*/ f264 f143 1"/>
                <a:gd name="f316" fmla="*/ f265 f144 1"/>
                <a:gd name="f317" fmla="*/ f266 f143 1"/>
                <a:gd name="f318" fmla="*/ f267 f144 1"/>
                <a:gd name="f319" fmla="*/ f268 f143 1"/>
                <a:gd name="f320" fmla="*/ f269 f144 1"/>
                <a:gd name="f321" fmla="*/ f270 f143 1"/>
                <a:gd name="f322" fmla="*/ f271 f143 1"/>
                <a:gd name="f323" fmla="*/ f272 f144 1"/>
                <a:gd name="f324" fmla="*/ f273 f143 1"/>
                <a:gd name="f325" fmla="*/ f274 f144 1"/>
                <a:gd name="f326" fmla="*/ f275 f143 1"/>
                <a:gd name="f327" fmla="*/ f276 f144 1"/>
                <a:gd name="f328" fmla="*/ f277 f143 1"/>
                <a:gd name="f329" fmla="*/ f278 f144 1"/>
                <a:gd name="f330" fmla="*/ f279 f143 1"/>
                <a:gd name="f331" fmla="*/ f280 f144 1"/>
                <a:gd name="f332" fmla="*/ f281 f143 1"/>
                <a:gd name="f333" fmla="*/ f282 f144 1"/>
                <a:gd name="f334" fmla="*/ f283 f143 1"/>
                <a:gd name="f335" fmla="*/ f284 f144 1"/>
                <a:gd name="f336" fmla="*/ f285 f143 1"/>
                <a:gd name="f337" fmla="*/ f286 f144 1"/>
                <a:gd name="f338" fmla="*/ f287 f143 1"/>
                <a:gd name="f339" fmla="*/ f288 f144 1"/>
                <a:gd name="f340" fmla="*/ f289 f143 1"/>
                <a:gd name="f341" fmla="*/ f290 f144 1"/>
                <a:gd name="f342" fmla="*/ f291 f143 1"/>
                <a:gd name="f343" fmla="*/ f292 f144 1"/>
                <a:gd name="f344" fmla="*/ f293 f143 1"/>
                <a:gd name="f345" fmla="*/ f294 f144 1"/>
                <a:gd name="f346" fmla="*/ f295 f143 1"/>
                <a:gd name="f347" fmla="*/ f296 f144 1"/>
              </a:gdLst>
              <a:ahLst/>
              <a:cxnLst>
                <a:cxn ang="3cd4">
                  <a:pos x="hc" y="t"/>
                </a:cxn>
                <a:cxn ang="0">
                  <a:pos x="r" y="vc"/>
                </a:cxn>
                <a:cxn ang="cd4">
                  <a:pos x="hc" y="b"/>
                </a:cxn>
                <a:cxn ang="cd2">
                  <a:pos x="l" y="vc"/>
                </a:cxn>
                <a:cxn ang="f249">
                  <a:pos x="f301" y="f302"/>
                </a:cxn>
                <a:cxn ang="f249">
                  <a:pos x="f303" y="f304"/>
                </a:cxn>
                <a:cxn ang="f249">
                  <a:pos x="f305" y="f306"/>
                </a:cxn>
                <a:cxn ang="f249">
                  <a:pos x="f307" y="f308"/>
                </a:cxn>
                <a:cxn ang="f249">
                  <a:pos x="f309" y="f310"/>
                </a:cxn>
                <a:cxn ang="f249">
                  <a:pos x="f311" y="f312"/>
                </a:cxn>
                <a:cxn ang="f249">
                  <a:pos x="f313" y="f314"/>
                </a:cxn>
                <a:cxn ang="f249">
                  <a:pos x="f315" y="f316"/>
                </a:cxn>
                <a:cxn ang="f249">
                  <a:pos x="f317" y="f318"/>
                </a:cxn>
                <a:cxn ang="f249">
                  <a:pos x="f319" y="f320"/>
                </a:cxn>
                <a:cxn ang="f249">
                  <a:pos x="f321" y="f320"/>
                </a:cxn>
                <a:cxn ang="f249">
                  <a:pos x="f322" y="f323"/>
                </a:cxn>
                <a:cxn ang="f249">
                  <a:pos x="f324" y="f325"/>
                </a:cxn>
                <a:cxn ang="f249">
                  <a:pos x="f326" y="f327"/>
                </a:cxn>
                <a:cxn ang="f249">
                  <a:pos x="f328" y="f329"/>
                </a:cxn>
                <a:cxn ang="f249">
                  <a:pos x="f330" y="f331"/>
                </a:cxn>
                <a:cxn ang="f249">
                  <a:pos x="f332" y="f333"/>
                </a:cxn>
                <a:cxn ang="f249">
                  <a:pos x="f334" y="f335"/>
                </a:cxn>
                <a:cxn ang="f249">
                  <a:pos x="f336" y="f337"/>
                </a:cxn>
                <a:cxn ang="f249">
                  <a:pos x="f338" y="f339"/>
                </a:cxn>
                <a:cxn ang="f249">
                  <a:pos x="f340" y="f341"/>
                </a:cxn>
                <a:cxn ang="f249">
                  <a:pos x="f342" y="f343"/>
                </a:cxn>
                <a:cxn ang="f249">
                  <a:pos x="f344" y="f345"/>
                </a:cxn>
                <a:cxn ang="f249">
                  <a:pos x="f346" y="f347"/>
                </a:cxn>
              </a:cxnLst>
              <a:rect l="f297" t="f300" r="f298" b="f299"/>
              <a:pathLst>
                <a:path w="3665410" h="2985611">
                  <a:moveTo>
                    <a:pt x="f5" y="f7"/>
                  </a:moveTo>
                  <a:cubicBezTo>
                    <a:pt x="f5" y="f7"/>
                    <a:pt x="f8" y="f9"/>
                    <a:pt x="f10" y="f11"/>
                  </a:cubicBez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59"/>
                  </a:cubicBezTo>
                  <a:cubicBezTo>
                    <a:pt x="f65" y="f66"/>
                    <a:pt x="f67" y="f68"/>
                    <a:pt x="f69" y="f70"/>
                  </a:cubicBezTo>
                  <a:cubicBezTo>
                    <a:pt x="f71" y="f72"/>
                    <a:pt x="f73" y="f74"/>
                    <a:pt x="f75" y="f76"/>
                  </a:cubicBezTo>
                  <a:cubicBezTo>
                    <a:pt x="f77" y="f78"/>
                    <a:pt x="f79" y="f80"/>
                    <a:pt x="f81" y="f82"/>
                  </a:cubicBezTo>
                  <a:cubicBezTo>
                    <a:pt x="f83" y="f84"/>
                    <a:pt x="f85" y="f86"/>
                    <a:pt x="f87" y="f88"/>
                  </a:cubicBezTo>
                  <a:cubicBezTo>
                    <a:pt x="f89" y="f90"/>
                    <a:pt x="f91" y="f92"/>
                    <a:pt x="f93" y="f94"/>
                  </a:cubicBezTo>
                  <a:cubicBezTo>
                    <a:pt x="f95" y="f96"/>
                    <a:pt x="f97" y="f98"/>
                    <a:pt x="f99" y="f100"/>
                  </a:cubicBezTo>
                  <a:cubicBezTo>
                    <a:pt x="f101" y="f102"/>
                    <a:pt x="f103" y="f104"/>
                    <a:pt x="f105" y="f106"/>
                  </a:cubicBezTo>
                  <a:cubicBezTo>
                    <a:pt x="f107" y="f108"/>
                    <a:pt x="f109" y="f110"/>
                    <a:pt x="f111" y="f112"/>
                  </a:cubicBezTo>
                  <a:cubicBezTo>
                    <a:pt x="f113" y="f114"/>
                    <a:pt x="f115" y="f116"/>
                    <a:pt x="f117" y="f118"/>
                  </a:cubicBezTo>
                  <a:cubicBezTo>
                    <a:pt x="f119" y="f120"/>
                    <a:pt x="f121" y="f122"/>
                    <a:pt x="f123" y="f124"/>
                  </a:cubicBezTo>
                  <a:cubicBezTo>
                    <a:pt x="f125" y="f126"/>
                    <a:pt x="f127" y="f128"/>
                    <a:pt x="f129" y="f130"/>
                  </a:cubicBezTo>
                  <a:cubicBezTo>
                    <a:pt x="f131" y="f132"/>
                    <a:pt x="f133" y="f134"/>
                    <a:pt x="f135" y="f136"/>
                  </a:cubicBezTo>
                  <a:cubicBezTo>
                    <a:pt x="f137" y="f138"/>
                    <a:pt x="f139" y="f140"/>
                    <a:pt x="f141" y="f5"/>
                  </a:cubicBezTo>
                </a:path>
              </a:pathLst>
            </a:custGeom>
            <a:noFill/>
            <a:ln w="9528" cap="rnd">
              <a:solidFill>
                <a:srgbClr val="B1663B">
                  <a:alpha val="75000"/>
                </a:srgbClr>
              </a:solidFill>
              <a:custDash>
                <a:ds d="799706" sp="799706"/>
              </a:custDash>
              <a:roun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egoe UI"/>
              </a:endParaRPr>
            </a:p>
          </p:txBody>
        </p:sp>
        <p:sp>
          <p:nvSpPr>
            <p:cNvPr id="17" name="Freeform: Shape 21">
              <a:extLst>
                <a:ext uri="{FF2B5EF4-FFF2-40B4-BE49-F238E27FC236}">
                  <a16:creationId xmlns:a16="http://schemas.microsoft.com/office/drawing/2014/main" id="{11771415-CF40-4A1A-8681-E3F0F1940DD6}"/>
                </a:ext>
              </a:extLst>
            </p:cNvPr>
            <p:cNvSpPr/>
            <p:nvPr/>
          </p:nvSpPr>
          <p:spPr>
            <a:xfrm>
              <a:off x="11885124" y="6677625"/>
              <a:ext cx="254733" cy="177905"/>
            </a:xfrm>
            <a:custGeom>
              <a:avLst/>
              <a:gdLst>
                <a:gd name="f0" fmla="val 10800000"/>
                <a:gd name="f1" fmla="val 5400000"/>
                <a:gd name="f2" fmla="val 180"/>
                <a:gd name="f3" fmla="val w"/>
                <a:gd name="f4" fmla="val h"/>
                <a:gd name="f5" fmla="val 0"/>
                <a:gd name="f6" fmla="val 285940"/>
                <a:gd name="f7" fmla="val 199072"/>
                <a:gd name="f8" fmla="val 199073"/>
                <a:gd name="f9" fmla="val 242125"/>
                <a:gd name="f10" fmla="val 39243"/>
                <a:gd name="f11" fmla="+- 0 0 -90"/>
                <a:gd name="f12" fmla="*/ f3 1 285940"/>
                <a:gd name="f13" fmla="*/ f4 1 199072"/>
                <a:gd name="f14" fmla="+- f7 0 f5"/>
                <a:gd name="f15" fmla="+- f6 0 f5"/>
                <a:gd name="f16" fmla="*/ f11 f0 1"/>
                <a:gd name="f17" fmla="*/ f15 1 285940"/>
                <a:gd name="f18" fmla="*/ f14 1 199072"/>
                <a:gd name="f19" fmla="*/ 0 f15 1"/>
                <a:gd name="f20" fmla="*/ 199073 f14 1"/>
                <a:gd name="f21" fmla="*/ 285940 f15 1"/>
                <a:gd name="f22" fmla="*/ 0 f14 1"/>
                <a:gd name="f23" fmla="*/ f16 1 f2"/>
                <a:gd name="f24" fmla="*/ f19 1 285940"/>
                <a:gd name="f25" fmla="*/ f20 1 199072"/>
                <a:gd name="f26" fmla="*/ f21 1 285940"/>
                <a:gd name="f27" fmla="*/ f22 1 199072"/>
                <a:gd name="f28" fmla="*/ f5 1 f17"/>
                <a:gd name="f29" fmla="*/ f6 1 f17"/>
                <a:gd name="f30" fmla="*/ f5 1 f18"/>
                <a:gd name="f31" fmla="*/ f7 1 f18"/>
                <a:gd name="f32" fmla="+- f23 0 f1"/>
                <a:gd name="f33" fmla="*/ f24 1 f17"/>
                <a:gd name="f34" fmla="*/ f25 1 f18"/>
                <a:gd name="f35" fmla="*/ f26 1 f17"/>
                <a:gd name="f36" fmla="*/ f27 1 f18"/>
                <a:gd name="f37" fmla="*/ f28 f12 1"/>
                <a:gd name="f38" fmla="*/ f29 f12 1"/>
                <a:gd name="f39" fmla="*/ f31 f13 1"/>
                <a:gd name="f40" fmla="*/ f30 f13 1"/>
                <a:gd name="f41" fmla="*/ f33 f12 1"/>
                <a:gd name="f42" fmla="*/ f34 f13 1"/>
                <a:gd name="f43" fmla="*/ f35 f12 1"/>
                <a:gd name="f44" fmla="*/ f36 f13 1"/>
              </a:gdLst>
              <a:ahLst/>
              <a:cxnLst>
                <a:cxn ang="3cd4">
                  <a:pos x="hc" y="t"/>
                </a:cxn>
                <a:cxn ang="0">
                  <a:pos x="r" y="vc"/>
                </a:cxn>
                <a:cxn ang="cd4">
                  <a:pos x="hc" y="b"/>
                </a:cxn>
                <a:cxn ang="cd2">
                  <a:pos x="l" y="vc"/>
                </a:cxn>
                <a:cxn ang="f32">
                  <a:pos x="f41" y="f42"/>
                </a:cxn>
                <a:cxn ang="f32">
                  <a:pos x="f43" y="f44"/>
                </a:cxn>
              </a:cxnLst>
              <a:rect l="f37" t="f40" r="f38" b="f39"/>
              <a:pathLst>
                <a:path w="285940" h="199072">
                  <a:moveTo>
                    <a:pt x="f5" y="f8"/>
                  </a:moveTo>
                  <a:cubicBezTo>
                    <a:pt x="f5" y="f8"/>
                    <a:pt x="f9" y="f10"/>
                    <a:pt x="f6" y="f5"/>
                  </a:cubicBezTo>
                </a:path>
              </a:pathLst>
            </a:custGeom>
            <a:noFill/>
            <a:ln w="9528" cap="rnd">
              <a:solidFill>
                <a:srgbClr val="B1663B">
                  <a:alpha val="75000"/>
                </a:srgbClr>
              </a:solidFill>
              <a:custDash>
                <a:ds d="799706" sp="799706"/>
              </a:custDash>
              <a:roun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egoe UI"/>
              </a:endParaRPr>
            </a:p>
          </p:txBody>
        </p:sp>
        <p:sp>
          <p:nvSpPr>
            <p:cNvPr id="18" name="Freeform: Shape 22">
              <a:extLst>
                <a:ext uri="{FF2B5EF4-FFF2-40B4-BE49-F238E27FC236}">
                  <a16:creationId xmlns:a16="http://schemas.microsoft.com/office/drawing/2014/main" id="{8A34DB22-BDA4-49E3-B770-B4C2AA136BB5}"/>
                </a:ext>
              </a:extLst>
            </p:cNvPr>
            <p:cNvSpPr/>
            <p:nvPr/>
          </p:nvSpPr>
          <p:spPr>
            <a:xfrm>
              <a:off x="11531187" y="6516837"/>
              <a:ext cx="584237" cy="340659"/>
            </a:xfrm>
            <a:custGeom>
              <a:avLst/>
              <a:gdLst>
                <a:gd name="f0" fmla="val 10800000"/>
                <a:gd name="f1" fmla="val 5400000"/>
                <a:gd name="f2" fmla="val 180"/>
                <a:gd name="f3" fmla="val w"/>
                <a:gd name="f4" fmla="val h"/>
                <a:gd name="f5" fmla="val 0"/>
                <a:gd name="f6" fmla="val 655796"/>
                <a:gd name="f7" fmla="val 381190"/>
                <a:gd name="f8" fmla="val 461105"/>
                <a:gd name="f9" fmla="val 172117"/>
                <a:gd name="f10" fmla="+- 0 0 -90"/>
                <a:gd name="f11" fmla="*/ f3 1 655796"/>
                <a:gd name="f12" fmla="*/ f4 1 381190"/>
                <a:gd name="f13" fmla="+- f7 0 f5"/>
                <a:gd name="f14" fmla="+- f6 0 f5"/>
                <a:gd name="f15" fmla="*/ f10 f0 1"/>
                <a:gd name="f16" fmla="*/ f14 1 655796"/>
                <a:gd name="f17" fmla="*/ f13 1 381190"/>
                <a:gd name="f18" fmla="*/ 0 f14 1"/>
                <a:gd name="f19" fmla="*/ 381190 f13 1"/>
                <a:gd name="f20" fmla="*/ 655796 f14 1"/>
                <a:gd name="f21" fmla="*/ 0 f13 1"/>
                <a:gd name="f22" fmla="*/ f15 1 f2"/>
                <a:gd name="f23" fmla="*/ f18 1 655796"/>
                <a:gd name="f24" fmla="*/ f19 1 381190"/>
                <a:gd name="f25" fmla="*/ f20 1 655796"/>
                <a:gd name="f26" fmla="*/ f21 1 381190"/>
                <a:gd name="f27" fmla="*/ f5 1 f16"/>
                <a:gd name="f28" fmla="*/ f6 1 f16"/>
                <a:gd name="f29" fmla="*/ f5 1 f17"/>
                <a:gd name="f30" fmla="*/ f7 1 f17"/>
                <a:gd name="f31" fmla="+- f22 0 f1"/>
                <a:gd name="f32" fmla="*/ f23 1 f16"/>
                <a:gd name="f33" fmla="*/ f24 1 f17"/>
                <a:gd name="f34" fmla="*/ f25 1 f16"/>
                <a:gd name="f35" fmla="*/ f26 1 f17"/>
                <a:gd name="f36" fmla="*/ f27 f11 1"/>
                <a:gd name="f37" fmla="*/ f28 f11 1"/>
                <a:gd name="f38" fmla="*/ f30 f12 1"/>
                <a:gd name="f39" fmla="*/ f29 f12 1"/>
                <a:gd name="f40" fmla="*/ f32 f11 1"/>
                <a:gd name="f41" fmla="*/ f33 f12 1"/>
                <a:gd name="f42" fmla="*/ f34 f11 1"/>
                <a:gd name="f43" fmla="*/ f35 f12 1"/>
              </a:gdLst>
              <a:ahLst/>
              <a:cxnLst>
                <a:cxn ang="3cd4">
                  <a:pos x="hc" y="t"/>
                </a:cxn>
                <a:cxn ang="0">
                  <a:pos x="r" y="vc"/>
                </a:cxn>
                <a:cxn ang="cd4">
                  <a:pos x="hc" y="b"/>
                </a:cxn>
                <a:cxn ang="cd2">
                  <a:pos x="l" y="vc"/>
                </a:cxn>
                <a:cxn ang="f31">
                  <a:pos x="f40" y="f41"/>
                </a:cxn>
                <a:cxn ang="f31">
                  <a:pos x="f42" y="f43"/>
                </a:cxn>
              </a:cxnLst>
              <a:rect l="f36" t="f39" r="f37" b="f38"/>
              <a:pathLst>
                <a:path w="655796" h="381190">
                  <a:moveTo>
                    <a:pt x="f5" y="f7"/>
                  </a:moveTo>
                  <a:cubicBezTo>
                    <a:pt x="f5" y="f7"/>
                    <a:pt x="f8" y="f9"/>
                    <a:pt x="f6" y="f5"/>
                  </a:cubicBezTo>
                </a:path>
              </a:pathLst>
            </a:custGeom>
            <a:noFill/>
            <a:ln w="9528" cap="rnd">
              <a:solidFill>
                <a:srgbClr val="B1663B">
                  <a:alpha val="75000"/>
                </a:srgbClr>
              </a:solidFill>
              <a:custDash>
                <a:ds d="799706" sp="799706"/>
              </a:custDash>
              <a:roun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egoe UI"/>
              </a:endParaRPr>
            </a:p>
          </p:txBody>
        </p:sp>
        <p:sp>
          <p:nvSpPr>
            <p:cNvPr id="19" name="Freeform: Shape 23">
              <a:extLst>
                <a:ext uri="{FF2B5EF4-FFF2-40B4-BE49-F238E27FC236}">
                  <a16:creationId xmlns:a16="http://schemas.microsoft.com/office/drawing/2014/main" id="{77A7AC5D-6751-4D45-BDEE-B94A8B835265}"/>
                </a:ext>
              </a:extLst>
            </p:cNvPr>
            <p:cNvSpPr/>
            <p:nvPr/>
          </p:nvSpPr>
          <p:spPr>
            <a:xfrm>
              <a:off x="9536469" y="5460559"/>
              <a:ext cx="2590065" cy="1380497"/>
            </a:xfrm>
            <a:custGeom>
              <a:avLst/>
              <a:gdLst>
                <a:gd name="f0" fmla="val 10800000"/>
                <a:gd name="f1" fmla="val 5400000"/>
                <a:gd name="f2" fmla="val 180"/>
                <a:gd name="f3" fmla="val w"/>
                <a:gd name="f4" fmla="val h"/>
                <a:gd name="f5" fmla="val 0"/>
                <a:gd name="f6" fmla="val 2907315"/>
                <a:gd name="f7" fmla="val 1544764"/>
                <a:gd name="f8" fmla="val 98012"/>
                <a:gd name="f9" fmla="val 1443990"/>
                <a:gd name="f10" fmla="val 201644"/>
                <a:gd name="f11" fmla="val 1352550"/>
                <a:gd name="f12" fmla="val 271272"/>
                <a:gd name="f13" fmla="val 1291209"/>
                <a:gd name="f14" fmla="val 343662"/>
                <a:gd name="f15" fmla="val 1234249"/>
                <a:gd name="f16" fmla="val 423196"/>
                <a:gd name="f17" fmla="val 1196054"/>
                <a:gd name="f18" fmla="val 537591"/>
                <a:gd name="f19" fmla="val 1141095"/>
                <a:gd name="f20" fmla="val 661226"/>
                <a:gd name="f21" fmla="val 1127189"/>
                <a:gd name="f22" fmla="val 782193"/>
                <a:gd name="f23" fmla="val 1099947"/>
                <a:gd name="f24" fmla="val 872300"/>
                <a:gd name="f25" fmla="val 1079659"/>
                <a:gd name="f26" fmla="val 961358"/>
                <a:gd name="f27" fmla="val 1051370"/>
                <a:gd name="f28" fmla="val 1052513"/>
                <a:gd name="f29" fmla="val 1042321"/>
                <a:gd name="f30" fmla="val 1139000"/>
                <a:gd name="f31" fmla="val 1033653"/>
                <a:gd name="f32" fmla="val 1225868"/>
                <a:gd name="f33" fmla="val 1040321"/>
                <a:gd name="f34" fmla="val 1311783"/>
                <a:gd name="f35" fmla="val 1056037"/>
                <a:gd name="f36" fmla="val 1369314"/>
                <a:gd name="f37" fmla="val 1066609"/>
                <a:gd name="f38" fmla="val 1426559"/>
                <a:gd name="f39" fmla="val 1079373"/>
                <a:gd name="f40" fmla="val 1484662"/>
                <a:gd name="f41" fmla="val 1083469"/>
                <a:gd name="f42" fmla="val 1587913"/>
                <a:gd name="f43" fmla="val 1090803"/>
                <a:gd name="f44" fmla="val 1690402"/>
                <a:gd name="f45" fmla="val 1064800"/>
                <a:gd name="f46" fmla="val 1788224"/>
                <a:gd name="f47" fmla="val 1023080"/>
                <a:gd name="f48" fmla="val 1956721"/>
                <a:gd name="f49" fmla="val 951262"/>
                <a:gd name="f50" fmla="val 2106549"/>
                <a:gd name="f51" fmla="val 825722"/>
                <a:gd name="f52" fmla="val 2269045"/>
                <a:gd name="f53" fmla="val 734758"/>
                <a:gd name="f54" fmla="val 2359438"/>
                <a:gd name="f55" fmla="val 684181"/>
                <a:gd name="f56" fmla="val 2452497"/>
                <a:gd name="f57" fmla="val 640556"/>
                <a:gd name="f58" fmla="val 2534984"/>
                <a:gd name="f59" fmla="val 572738"/>
                <a:gd name="f60" fmla="val 2673001"/>
                <a:gd name="f61" fmla="val 459391"/>
                <a:gd name="f62" fmla="val 2847023"/>
                <a:gd name="f63" fmla="val 191453"/>
                <a:gd name="f64" fmla="val 2907316"/>
                <a:gd name="f65" fmla="+- 0 0 -90"/>
                <a:gd name="f66" fmla="*/ f3 1 2907315"/>
                <a:gd name="f67" fmla="*/ f4 1 1544764"/>
                <a:gd name="f68" fmla="+- f7 0 f5"/>
                <a:gd name="f69" fmla="+- f6 0 f5"/>
                <a:gd name="f70" fmla="*/ f65 f0 1"/>
                <a:gd name="f71" fmla="*/ f69 1 2907315"/>
                <a:gd name="f72" fmla="*/ f68 1 1544764"/>
                <a:gd name="f73" fmla="*/ 0 f69 1"/>
                <a:gd name="f74" fmla="*/ 1544764 f68 1"/>
                <a:gd name="f75" fmla="*/ 201644 f69 1"/>
                <a:gd name="f76" fmla="*/ 1352550 f68 1"/>
                <a:gd name="f77" fmla="*/ 423196 f69 1"/>
                <a:gd name="f78" fmla="*/ 1196054 f68 1"/>
                <a:gd name="f79" fmla="*/ 782193 f69 1"/>
                <a:gd name="f80" fmla="*/ 1099947 f68 1"/>
                <a:gd name="f81" fmla="*/ 1052513 f69 1"/>
                <a:gd name="f82" fmla="*/ 1042321 f68 1"/>
                <a:gd name="f83" fmla="*/ 1311783 f69 1"/>
                <a:gd name="f84" fmla="*/ 1056037 f68 1"/>
                <a:gd name="f85" fmla="*/ 1484662 f69 1"/>
                <a:gd name="f86" fmla="*/ 1083469 f68 1"/>
                <a:gd name="f87" fmla="*/ 1788224 f69 1"/>
                <a:gd name="f88" fmla="*/ 1023080 f68 1"/>
                <a:gd name="f89" fmla="*/ 2269045 f69 1"/>
                <a:gd name="f90" fmla="*/ 734758 f68 1"/>
                <a:gd name="f91" fmla="*/ 2534984 f69 1"/>
                <a:gd name="f92" fmla="*/ 572738 f68 1"/>
                <a:gd name="f93" fmla="*/ 2907316 f69 1"/>
                <a:gd name="f94" fmla="*/ 0 f68 1"/>
                <a:gd name="f95" fmla="*/ f70 1 f2"/>
                <a:gd name="f96" fmla="*/ f73 1 2907315"/>
                <a:gd name="f97" fmla="*/ f74 1 1544764"/>
                <a:gd name="f98" fmla="*/ f75 1 2907315"/>
                <a:gd name="f99" fmla="*/ f76 1 1544764"/>
                <a:gd name="f100" fmla="*/ f77 1 2907315"/>
                <a:gd name="f101" fmla="*/ f78 1 1544764"/>
                <a:gd name="f102" fmla="*/ f79 1 2907315"/>
                <a:gd name="f103" fmla="*/ f80 1 1544764"/>
                <a:gd name="f104" fmla="*/ f81 1 2907315"/>
                <a:gd name="f105" fmla="*/ f82 1 1544764"/>
                <a:gd name="f106" fmla="*/ f83 1 2907315"/>
                <a:gd name="f107" fmla="*/ f84 1 1544764"/>
                <a:gd name="f108" fmla="*/ f85 1 2907315"/>
                <a:gd name="f109" fmla="*/ f86 1 1544764"/>
                <a:gd name="f110" fmla="*/ f87 1 2907315"/>
                <a:gd name="f111" fmla="*/ f88 1 1544764"/>
                <a:gd name="f112" fmla="*/ f89 1 2907315"/>
                <a:gd name="f113" fmla="*/ f90 1 1544764"/>
                <a:gd name="f114" fmla="*/ f91 1 2907315"/>
                <a:gd name="f115" fmla="*/ f92 1 1544764"/>
                <a:gd name="f116" fmla="*/ f93 1 2907315"/>
                <a:gd name="f117" fmla="*/ f94 1 1544764"/>
                <a:gd name="f118" fmla="*/ f5 1 f71"/>
                <a:gd name="f119" fmla="*/ f6 1 f71"/>
                <a:gd name="f120" fmla="*/ f5 1 f72"/>
                <a:gd name="f121" fmla="*/ f7 1 f72"/>
                <a:gd name="f122" fmla="+- f95 0 f1"/>
                <a:gd name="f123" fmla="*/ f96 1 f71"/>
                <a:gd name="f124" fmla="*/ f97 1 f72"/>
                <a:gd name="f125" fmla="*/ f98 1 f71"/>
                <a:gd name="f126" fmla="*/ f99 1 f72"/>
                <a:gd name="f127" fmla="*/ f100 1 f71"/>
                <a:gd name="f128" fmla="*/ f101 1 f72"/>
                <a:gd name="f129" fmla="*/ f102 1 f71"/>
                <a:gd name="f130" fmla="*/ f103 1 f72"/>
                <a:gd name="f131" fmla="*/ f104 1 f71"/>
                <a:gd name="f132" fmla="*/ f105 1 f72"/>
                <a:gd name="f133" fmla="*/ f106 1 f71"/>
                <a:gd name="f134" fmla="*/ f107 1 f72"/>
                <a:gd name="f135" fmla="*/ f108 1 f71"/>
                <a:gd name="f136" fmla="*/ f109 1 f72"/>
                <a:gd name="f137" fmla="*/ f110 1 f71"/>
                <a:gd name="f138" fmla="*/ f111 1 f72"/>
                <a:gd name="f139" fmla="*/ f112 1 f71"/>
                <a:gd name="f140" fmla="*/ f113 1 f72"/>
                <a:gd name="f141" fmla="*/ f114 1 f71"/>
                <a:gd name="f142" fmla="*/ f115 1 f72"/>
                <a:gd name="f143" fmla="*/ f116 1 f71"/>
                <a:gd name="f144" fmla="*/ f117 1 f72"/>
                <a:gd name="f145" fmla="*/ f118 f66 1"/>
                <a:gd name="f146" fmla="*/ f119 f66 1"/>
                <a:gd name="f147" fmla="*/ f121 f67 1"/>
                <a:gd name="f148" fmla="*/ f120 f67 1"/>
                <a:gd name="f149" fmla="*/ f123 f66 1"/>
                <a:gd name="f150" fmla="*/ f124 f67 1"/>
                <a:gd name="f151" fmla="*/ f125 f66 1"/>
                <a:gd name="f152" fmla="*/ f126 f67 1"/>
                <a:gd name="f153" fmla="*/ f127 f66 1"/>
                <a:gd name="f154" fmla="*/ f128 f67 1"/>
                <a:gd name="f155" fmla="*/ f129 f66 1"/>
                <a:gd name="f156" fmla="*/ f130 f67 1"/>
                <a:gd name="f157" fmla="*/ f131 f66 1"/>
                <a:gd name="f158" fmla="*/ f132 f67 1"/>
                <a:gd name="f159" fmla="*/ f133 f66 1"/>
                <a:gd name="f160" fmla="*/ f134 f67 1"/>
                <a:gd name="f161" fmla="*/ f135 f66 1"/>
                <a:gd name="f162" fmla="*/ f136 f67 1"/>
                <a:gd name="f163" fmla="*/ f137 f66 1"/>
                <a:gd name="f164" fmla="*/ f138 f67 1"/>
                <a:gd name="f165" fmla="*/ f139 f66 1"/>
                <a:gd name="f166" fmla="*/ f140 f67 1"/>
                <a:gd name="f167" fmla="*/ f141 f66 1"/>
                <a:gd name="f168" fmla="*/ f142 f67 1"/>
                <a:gd name="f169" fmla="*/ f143 f66 1"/>
                <a:gd name="f170" fmla="*/ f144 f67 1"/>
              </a:gdLst>
              <a:ahLst/>
              <a:cxnLst>
                <a:cxn ang="3cd4">
                  <a:pos x="hc" y="t"/>
                </a:cxn>
                <a:cxn ang="0">
                  <a:pos x="r" y="vc"/>
                </a:cxn>
                <a:cxn ang="cd4">
                  <a:pos x="hc" y="b"/>
                </a:cxn>
                <a:cxn ang="cd2">
                  <a:pos x="l" y="vc"/>
                </a:cxn>
                <a:cxn ang="f122">
                  <a:pos x="f149" y="f150"/>
                </a:cxn>
                <a:cxn ang="f122">
                  <a:pos x="f151" y="f152"/>
                </a:cxn>
                <a:cxn ang="f122">
                  <a:pos x="f153" y="f154"/>
                </a:cxn>
                <a:cxn ang="f122">
                  <a:pos x="f155" y="f156"/>
                </a:cxn>
                <a:cxn ang="f122">
                  <a:pos x="f157" y="f158"/>
                </a:cxn>
                <a:cxn ang="f122">
                  <a:pos x="f159" y="f160"/>
                </a:cxn>
                <a:cxn ang="f122">
                  <a:pos x="f161" y="f162"/>
                </a:cxn>
                <a:cxn ang="f122">
                  <a:pos x="f163" y="f164"/>
                </a:cxn>
                <a:cxn ang="f122">
                  <a:pos x="f165" y="f166"/>
                </a:cxn>
                <a:cxn ang="f122">
                  <a:pos x="f167" y="f168"/>
                </a:cxn>
                <a:cxn ang="f122">
                  <a:pos x="f169" y="f170"/>
                </a:cxn>
              </a:cxnLst>
              <a:rect l="f145" t="f148" r="f146" b="f147"/>
              <a:pathLst>
                <a:path w="2907315" h="1544764">
                  <a:moveTo>
                    <a:pt x="f5" y="f7"/>
                  </a:moveTo>
                  <a:cubicBezTo>
                    <a:pt x="f5" y="f7"/>
                    <a:pt x="f8" y="f9"/>
                    <a:pt x="f10" y="f11"/>
                  </a:cubicBez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5"/>
                  </a:cubicBezTo>
                </a:path>
              </a:pathLst>
            </a:custGeom>
            <a:noFill/>
            <a:ln w="9528" cap="rnd">
              <a:solidFill>
                <a:srgbClr val="B1663B">
                  <a:alpha val="75000"/>
                </a:srgbClr>
              </a:solidFill>
              <a:custDash>
                <a:ds d="799706" sp="799706"/>
              </a:custDash>
              <a:roun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egoe UI"/>
              </a:endParaRPr>
            </a:p>
          </p:txBody>
        </p:sp>
        <p:sp>
          <p:nvSpPr>
            <p:cNvPr id="20" name="Freeform: Shape 24">
              <a:extLst>
                <a:ext uri="{FF2B5EF4-FFF2-40B4-BE49-F238E27FC236}">
                  <a16:creationId xmlns:a16="http://schemas.microsoft.com/office/drawing/2014/main" id="{2304E222-2648-44FD-BFF9-3C7F0D191A89}"/>
                </a:ext>
              </a:extLst>
            </p:cNvPr>
            <p:cNvSpPr/>
            <p:nvPr/>
          </p:nvSpPr>
          <p:spPr>
            <a:xfrm>
              <a:off x="9317196" y="5113178"/>
              <a:ext cx="2822579" cy="1744821"/>
            </a:xfrm>
            <a:custGeom>
              <a:avLst/>
              <a:gdLst>
                <a:gd name="f0" fmla="val 10800000"/>
                <a:gd name="f1" fmla="val 5400000"/>
                <a:gd name="f2" fmla="val 180"/>
                <a:gd name="f3" fmla="val w"/>
                <a:gd name="f4" fmla="val h"/>
                <a:gd name="f5" fmla="val 0"/>
                <a:gd name="f6" fmla="val 3168300"/>
                <a:gd name="f7" fmla="val 1952434"/>
                <a:gd name="f8" fmla="val 1952435"/>
                <a:gd name="f9" fmla="val 91059"/>
                <a:gd name="f10" fmla="val 1796415"/>
                <a:gd name="f11" fmla="val 202121"/>
                <a:gd name="f12" fmla="val 1687068"/>
                <a:gd name="f13" fmla="val 301943"/>
                <a:gd name="f14" fmla="val 1588675"/>
                <a:gd name="f15" fmla="val 416528"/>
                <a:gd name="f16" fmla="val 1505617"/>
                <a:gd name="f17" fmla="val 545116"/>
                <a:gd name="f18" fmla="val 1450277"/>
                <a:gd name="f19" fmla="val 659987"/>
                <a:gd name="f20" fmla="val 1400747"/>
                <a:gd name="f21" fmla="val 783622"/>
                <a:gd name="f22" fmla="val 1377601"/>
                <a:gd name="f23" fmla="val 906780"/>
                <a:gd name="f24" fmla="val 1354455"/>
                <a:gd name="f25" fmla="val 1048036"/>
                <a:gd name="f26" fmla="val 1327976"/>
                <a:gd name="f27" fmla="val 1189482"/>
                <a:gd name="f28" fmla="val 1301972"/>
                <a:gd name="f29" fmla="val 1332262"/>
                <a:gd name="f30" fmla="val 1285304"/>
                <a:gd name="f31" fmla="val 1452182"/>
                <a:gd name="f32" fmla="val 1271302"/>
                <a:gd name="f33" fmla="val 1573340"/>
                <a:gd name="f34" fmla="val 1265873"/>
                <a:gd name="f35" fmla="val 1691259"/>
                <a:gd name="f36" fmla="val 1240060"/>
                <a:gd name="f37" fmla="val 1800035"/>
                <a:gd name="f38" fmla="val 1216247"/>
                <a:gd name="f39" fmla="val 1904619"/>
                <a:gd name="f40" fmla="val 1176718"/>
                <a:gd name="f41" fmla="val 2010346"/>
                <a:gd name="f42" fmla="val 1141667"/>
                <a:gd name="f43" fmla="val 2136743"/>
                <a:gd name="f44" fmla="val 1099661"/>
                <a:gd name="f45" fmla="val 2265902"/>
                <a:gd name="f46" fmla="val 1066229"/>
                <a:gd name="f47" fmla="val 2393252"/>
                <a:gd name="f48" fmla="val 1027271"/>
                <a:gd name="f49" fmla="val 2457450"/>
                <a:gd name="f50" fmla="val 1007650"/>
                <a:gd name="f51" fmla="val 2521744"/>
                <a:gd name="f52" fmla="val 987552"/>
                <a:gd name="f53" fmla="val 2582037"/>
                <a:gd name="f54" fmla="val 958120"/>
                <a:gd name="f55" fmla="val 2648807"/>
                <a:gd name="f56" fmla="val 925449"/>
                <a:gd name="f57" fmla="val 2710815"/>
                <a:gd name="f58" fmla="val 883349"/>
                <a:gd name="f59" fmla="val 2760155"/>
                <a:gd name="f60" fmla="val 827723"/>
                <a:gd name="f61" fmla="val 2827496"/>
                <a:gd name="f62" fmla="val 751904"/>
                <a:gd name="f63" fmla="val 2867978"/>
                <a:gd name="f64" fmla="val 657511"/>
                <a:gd name="f65" fmla="val 2914364"/>
                <a:gd name="f66" fmla="val 567023"/>
                <a:gd name="f67" fmla="val 2972753"/>
                <a:gd name="f68" fmla="val 453200"/>
                <a:gd name="f69" fmla="val 3119152"/>
                <a:gd name="f70" fmla="val 118015"/>
                <a:gd name="f71" fmla="val 3168301"/>
                <a:gd name="f72" fmla="+- 0 0 -90"/>
                <a:gd name="f73" fmla="*/ f3 1 3168300"/>
                <a:gd name="f74" fmla="*/ f4 1 1952434"/>
                <a:gd name="f75" fmla="+- f7 0 f5"/>
                <a:gd name="f76" fmla="+- f6 0 f5"/>
                <a:gd name="f77" fmla="*/ f72 f0 1"/>
                <a:gd name="f78" fmla="*/ f76 1 3168300"/>
                <a:gd name="f79" fmla="*/ f75 1 1952434"/>
                <a:gd name="f80" fmla="*/ 0 f76 1"/>
                <a:gd name="f81" fmla="*/ 1952435 f75 1"/>
                <a:gd name="f82" fmla="*/ 202121 f76 1"/>
                <a:gd name="f83" fmla="*/ 1687068 f75 1"/>
                <a:gd name="f84" fmla="*/ 545116 f76 1"/>
                <a:gd name="f85" fmla="*/ 1450277 f75 1"/>
                <a:gd name="f86" fmla="*/ 906780 f76 1"/>
                <a:gd name="f87" fmla="*/ 1354455 f75 1"/>
                <a:gd name="f88" fmla="*/ 1332262 f76 1"/>
                <a:gd name="f89" fmla="*/ 1285304 f75 1"/>
                <a:gd name="f90" fmla="*/ 1691259 f76 1"/>
                <a:gd name="f91" fmla="*/ 1240060 f75 1"/>
                <a:gd name="f92" fmla="*/ 2010346 f76 1"/>
                <a:gd name="f93" fmla="*/ 1141667 f75 1"/>
                <a:gd name="f94" fmla="*/ 2393252 f76 1"/>
                <a:gd name="f95" fmla="*/ 1027271 f75 1"/>
                <a:gd name="f96" fmla="*/ 2582037 f76 1"/>
                <a:gd name="f97" fmla="*/ 958120 f75 1"/>
                <a:gd name="f98" fmla="*/ 2760155 f76 1"/>
                <a:gd name="f99" fmla="*/ 827723 f75 1"/>
                <a:gd name="f100" fmla="*/ 2914364 f76 1"/>
                <a:gd name="f101" fmla="*/ 567023 f75 1"/>
                <a:gd name="f102" fmla="*/ 3168301 f76 1"/>
                <a:gd name="f103" fmla="*/ 0 f75 1"/>
                <a:gd name="f104" fmla="*/ f77 1 f2"/>
                <a:gd name="f105" fmla="*/ f80 1 3168300"/>
                <a:gd name="f106" fmla="*/ f81 1 1952434"/>
                <a:gd name="f107" fmla="*/ f82 1 3168300"/>
                <a:gd name="f108" fmla="*/ f83 1 1952434"/>
                <a:gd name="f109" fmla="*/ f84 1 3168300"/>
                <a:gd name="f110" fmla="*/ f85 1 1952434"/>
                <a:gd name="f111" fmla="*/ f86 1 3168300"/>
                <a:gd name="f112" fmla="*/ f87 1 1952434"/>
                <a:gd name="f113" fmla="*/ f88 1 3168300"/>
                <a:gd name="f114" fmla="*/ f89 1 1952434"/>
                <a:gd name="f115" fmla="*/ f90 1 3168300"/>
                <a:gd name="f116" fmla="*/ f91 1 1952434"/>
                <a:gd name="f117" fmla="*/ f92 1 3168300"/>
                <a:gd name="f118" fmla="*/ f93 1 1952434"/>
                <a:gd name="f119" fmla="*/ f94 1 3168300"/>
                <a:gd name="f120" fmla="*/ f95 1 1952434"/>
                <a:gd name="f121" fmla="*/ f96 1 3168300"/>
                <a:gd name="f122" fmla="*/ f97 1 1952434"/>
                <a:gd name="f123" fmla="*/ f98 1 3168300"/>
                <a:gd name="f124" fmla="*/ f99 1 1952434"/>
                <a:gd name="f125" fmla="*/ f100 1 3168300"/>
                <a:gd name="f126" fmla="*/ f101 1 1952434"/>
                <a:gd name="f127" fmla="*/ f102 1 3168300"/>
                <a:gd name="f128" fmla="*/ f103 1 1952434"/>
                <a:gd name="f129" fmla="*/ f5 1 f78"/>
                <a:gd name="f130" fmla="*/ f6 1 f78"/>
                <a:gd name="f131" fmla="*/ f5 1 f79"/>
                <a:gd name="f132" fmla="*/ f7 1 f79"/>
                <a:gd name="f133" fmla="+- f104 0 f1"/>
                <a:gd name="f134" fmla="*/ f105 1 f78"/>
                <a:gd name="f135" fmla="*/ f106 1 f79"/>
                <a:gd name="f136" fmla="*/ f107 1 f78"/>
                <a:gd name="f137" fmla="*/ f108 1 f79"/>
                <a:gd name="f138" fmla="*/ f109 1 f78"/>
                <a:gd name="f139" fmla="*/ f110 1 f79"/>
                <a:gd name="f140" fmla="*/ f111 1 f78"/>
                <a:gd name="f141" fmla="*/ f112 1 f79"/>
                <a:gd name="f142" fmla="*/ f113 1 f78"/>
                <a:gd name="f143" fmla="*/ f114 1 f79"/>
                <a:gd name="f144" fmla="*/ f115 1 f78"/>
                <a:gd name="f145" fmla="*/ f116 1 f79"/>
                <a:gd name="f146" fmla="*/ f117 1 f78"/>
                <a:gd name="f147" fmla="*/ f118 1 f79"/>
                <a:gd name="f148" fmla="*/ f119 1 f78"/>
                <a:gd name="f149" fmla="*/ f120 1 f79"/>
                <a:gd name="f150" fmla="*/ f121 1 f78"/>
                <a:gd name="f151" fmla="*/ f122 1 f79"/>
                <a:gd name="f152" fmla="*/ f123 1 f78"/>
                <a:gd name="f153" fmla="*/ f124 1 f79"/>
                <a:gd name="f154" fmla="*/ f125 1 f78"/>
                <a:gd name="f155" fmla="*/ f126 1 f79"/>
                <a:gd name="f156" fmla="*/ f127 1 f78"/>
                <a:gd name="f157" fmla="*/ f128 1 f79"/>
                <a:gd name="f158" fmla="*/ f129 f73 1"/>
                <a:gd name="f159" fmla="*/ f130 f73 1"/>
                <a:gd name="f160" fmla="*/ f132 f74 1"/>
                <a:gd name="f161" fmla="*/ f131 f74 1"/>
                <a:gd name="f162" fmla="*/ f134 f73 1"/>
                <a:gd name="f163" fmla="*/ f135 f74 1"/>
                <a:gd name="f164" fmla="*/ f136 f73 1"/>
                <a:gd name="f165" fmla="*/ f137 f74 1"/>
                <a:gd name="f166" fmla="*/ f138 f73 1"/>
                <a:gd name="f167" fmla="*/ f139 f74 1"/>
                <a:gd name="f168" fmla="*/ f140 f73 1"/>
                <a:gd name="f169" fmla="*/ f141 f74 1"/>
                <a:gd name="f170" fmla="*/ f142 f73 1"/>
                <a:gd name="f171" fmla="*/ f143 f74 1"/>
                <a:gd name="f172" fmla="*/ f144 f73 1"/>
                <a:gd name="f173" fmla="*/ f145 f74 1"/>
                <a:gd name="f174" fmla="*/ f146 f73 1"/>
                <a:gd name="f175" fmla="*/ f147 f74 1"/>
                <a:gd name="f176" fmla="*/ f148 f73 1"/>
                <a:gd name="f177" fmla="*/ f149 f74 1"/>
                <a:gd name="f178" fmla="*/ f150 f73 1"/>
                <a:gd name="f179" fmla="*/ f151 f74 1"/>
                <a:gd name="f180" fmla="*/ f152 f73 1"/>
                <a:gd name="f181" fmla="*/ f153 f74 1"/>
                <a:gd name="f182" fmla="*/ f154 f73 1"/>
                <a:gd name="f183" fmla="*/ f155 f74 1"/>
                <a:gd name="f184" fmla="*/ f156 f73 1"/>
                <a:gd name="f185" fmla="*/ f157 f74 1"/>
              </a:gdLst>
              <a:ahLst/>
              <a:cxnLst>
                <a:cxn ang="3cd4">
                  <a:pos x="hc" y="t"/>
                </a:cxn>
                <a:cxn ang="0">
                  <a:pos x="r" y="vc"/>
                </a:cxn>
                <a:cxn ang="cd4">
                  <a:pos x="hc" y="b"/>
                </a:cxn>
                <a:cxn ang="cd2">
                  <a:pos x="l" y="vc"/>
                </a:cxn>
                <a:cxn ang="f133">
                  <a:pos x="f162" y="f163"/>
                </a:cxn>
                <a:cxn ang="f133">
                  <a:pos x="f164" y="f165"/>
                </a:cxn>
                <a:cxn ang="f133">
                  <a:pos x="f166" y="f167"/>
                </a:cxn>
                <a:cxn ang="f133">
                  <a:pos x="f168" y="f169"/>
                </a:cxn>
                <a:cxn ang="f133">
                  <a:pos x="f170" y="f171"/>
                </a:cxn>
                <a:cxn ang="f133">
                  <a:pos x="f172" y="f173"/>
                </a:cxn>
                <a:cxn ang="f133">
                  <a:pos x="f174" y="f175"/>
                </a:cxn>
                <a:cxn ang="f133">
                  <a:pos x="f176" y="f177"/>
                </a:cxn>
                <a:cxn ang="f133">
                  <a:pos x="f178" y="f179"/>
                </a:cxn>
                <a:cxn ang="f133">
                  <a:pos x="f180" y="f181"/>
                </a:cxn>
                <a:cxn ang="f133">
                  <a:pos x="f182" y="f183"/>
                </a:cxn>
                <a:cxn ang="f133">
                  <a:pos x="f184" y="f185"/>
                </a:cxn>
              </a:cxnLst>
              <a:rect l="f158" t="f161" r="f159" b="f160"/>
              <a:pathLst>
                <a:path w="3168300" h="1952434">
                  <a:moveTo>
                    <a:pt x="f5" y="f8"/>
                  </a:moveTo>
                  <a:cubicBezTo>
                    <a:pt x="f5"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cubicBezTo>
                    <a:pt x="f67" y="f68"/>
                    <a:pt x="f69" y="f70"/>
                    <a:pt x="f71" y="f5"/>
                  </a:cubicBezTo>
                </a:path>
              </a:pathLst>
            </a:custGeom>
            <a:noFill/>
            <a:ln w="9528" cap="rnd">
              <a:solidFill>
                <a:srgbClr val="B1663B">
                  <a:alpha val="75000"/>
                </a:srgbClr>
              </a:solidFill>
              <a:custDash>
                <a:ds d="799706" sp="799706"/>
              </a:custDash>
              <a:roun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egoe UI"/>
              </a:endParaRPr>
            </a:p>
          </p:txBody>
        </p:sp>
        <p:sp>
          <p:nvSpPr>
            <p:cNvPr id="21" name="Freeform: Shape 25">
              <a:extLst>
                <a:ext uri="{FF2B5EF4-FFF2-40B4-BE49-F238E27FC236}">
                  <a16:creationId xmlns:a16="http://schemas.microsoft.com/office/drawing/2014/main" id="{1BC4F256-CD7A-4A1F-A43C-8EE73C82267D}"/>
                </a:ext>
              </a:extLst>
            </p:cNvPr>
            <p:cNvSpPr/>
            <p:nvPr/>
          </p:nvSpPr>
          <p:spPr>
            <a:xfrm>
              <a:off x="9136200" y="4664253"/>
              <a:ext cx="2990508" cy="2191277"/>
            </a:xfrm>
            <a:custGeom>
              <a:avLst/>
              <a:gdLst>
                <a:gd name="f0" fmla="val 10800000"/>
                <a:gd name="f1" fmla="val 5400000"/>
                <a:gd name="f2" fmla="val 180"/>
                <a:gd name="f3" fmla="val w"/>
                <a:gd name="f4" fmla="val h"/>
                <a:gd name="f5" fmla="val 0"/>
                <a:gd name="f6" fmla="val 3356800"/>
                <a:gd name="f7" fmla="val 2452020"/>
                <a:gd name="f8" fmla="val 2452021"/>
                <a:gd name="f9" fmla="val 57150"/>
                <a:gd name="f10" fmla="val 2344198"/>
                <a:gd name="f11" fmla="val 130874"/>
                <a:gd name="f12" fmla="val 2247710"/>
                <a:gd name="f13" fmla="val 218694"/>
                <a:gd name="f14" fmla="val 2132648"/>
                <a:gd name="f15" fmla="val 328136"/>
                <a:gd name="f16" fmla="val 2036635"/>
                <a:gd name="f17" fmla="val 437197"/>
                <a:gd name="f18" fmla="val 1941195"/>
                <a:gd name="f19" fmla="val 529304"/>
                <a:gd name="f20" fmla="val 1860709"/>
                <a:gd name="f21" fmla="val 623030"/>
                <a:gd name="f22" fmla="val 1779556"/>
                <a:gd name="f23" fmla="val 737140"/>
                <a:gd name="f24" fmla="val 1736884"/>
                <a:gd name="f25" fmla="val 830866"/>
                <a:gd name="f26" fmla="val 1701736"/>
                <a:gd name="f27" fmla="val 932021"/>
                <a:gd name="f28" fmla="val 1695450"/>
                <a:gd name="f29" fmla="val 1031843"/>
                <a:gd name="f30" fmla="val 1685068"/>
                <a:gd name="f31" fmla="val 1117092"/>
                <a:gd name="f32" fmla="val 1676210"/>
                <a:gd name="f33" fmla="val 1202055"/>
                <a:gd name="f34" fmla="val 1665160"/>
                <a:gd name="f35" fmla="val 1287304"/>
                <a:gd name="f36" fmla="val 1655826"/>
                <a:gd name="f37" fmla="val 1348931"/>
                <a:gd name="f38" fmla="val 1649063"/>
                <a:gd name="f39" fmla="val 1410653"/>
                <a:gd name="f40" fmla="val 1643539"/>
                <a:gd name="f41" fmla="val 1471994"/>
                <a:gd name="f42" fmla="val 1634300"/>
                <a:gd name="f43" fmla="val 1618679"/>
                <a:gd name="f44" fmla="val 1612011"/>
                <a:gd name="f45" fmla="val 1761935"/>
                <a:gd name="f46" fmla="val 1571149"/>
                <a:gd name="f47" fmla="val 1898237"/>
                <a:gd name="f48" fmla="val 1512665"/>
                <a:gd name="f49" fmla="val 2010442"/>
                <a:gd name="f50" fmla="val 1464564"/>
                <a:gd name="f51" fmla="val 2117503"/>
                <a:gd name="f52" fmla="val 1405128"/>
                <a:gd name="f53" fmla="val 2229136"/>
                <a:gd name="f54" fmla="val 1355598"/>
                <a:gd name="f55" fmla="val 2322481"/>
                <a:gd name="f56" fmla="val 1314164"/>
                <a:gd name="f57" fmla="val 2418969"/>
                <a:gd name="f58" fmla="val 1280160"/>
                <a:gd name="f59" fmla="val 2512314"/>
                <a:gd name="f60" fmla="val 1238631"/>
                <a:gd name="f61" fmla="val 2599087"/>
                <a:gd name="f62" fmla="val 1199960"/>
                <a:gd name="f63" fmla="val 2683193"/>
                <a:gd name="f64" fmla="val 1154811"/>
                <a:gd name="f65" fmla="val 2758535"/>
                <a:gd name="f66" fmla="val 1096994"/>
                <a:gd name="f67" fmla="val 2825020"/>
                <a:gd name="f68" fmla="val 1046035"/>
                <a:gd name="f69" fmla="val 2883789"/>
                <a:gd name="f70" fmla="val 985837"/>
                <a:gd name="f71" fmla="val 2935510"/>
                <a:gd name="f72" fmla="val 919925"/>
                <a:gd name="f73" fmla="val 2992184"/>
                <a:gd name="f74" fmla="val 847725"/>
                <a:gd name="f75" fmla="val 3039904"/>
                <a:gd name="f76" fmla="val 769144"/>
                <a:gd name="f77" fmla="val 3081719"/>
                <a:gd name="f78" fmla="val 687419"/>
                <a:gd name="f79" fmla="val 3138297"/>
                <a:gd name="f80" fmla="val 576739"/>
                <a:gd name="f81" fmla="val 3314129"/>
                <a:gd name="f82" fmla="val 116776"/>
                <a:gd name="f83" fmla="+- 0 0 -90"/>
                <a:gd name="f84" fmla="*/ f3 1 3356800"/>
                <a:gd name="f85" fmla="*/ f4 1 2452020"/>
                <a:gd name="f86" fmla="+- f7 0 f5"/>
                <a:gd name="f87" fmla="+- f6 0 f5"/>
                <a:gd name="f88" fmla="*/ f83 f0 1"/>
                <a:gd name="f89" fmla="*/ f87 1 3356800"/>
                <a:gd name="f90" fmla="*/ f86 1 2452020"/>
                <a:gd name="f91" fmla="*/ 0 f87 1"/>
                <a:gd name="f92" fmla="*/ 2452021 f86 1"/>
                <a:gd name="f93" fmla="*/ 130874 f87 1"/>
                <a:gd name="f94" fmla="*/ 2247710 f86 1"/>
                <a:gd name="f95" fmla="*/ 437197 f87 1"/>
                <a:gd name="f96" fmla="*/ 1941195 f86 1"/>
                <a:gd name="f97" fmla="*/ 737140 f87 1"/>
                <a:gd name="f98" fmla="*/ 1736884 f86 1"/>
                <a:gd name="f99" fmla="*/ 1031843 f87 1"/>
                <a:gd name="f100" fmla="*/ 1685068 f86 1"/>
                <a:gd name="f101" fmla="*/ 1287304 f87 1"/>
                <a:gd name="f102" fmla="*/ 1655826 f86 1"/>
                <a:gd name="f103" fmla="*/ 1471994 f87 1"/>
                <a:gd name="f104" fmla="*/ 1634300 f86 1"/>
                <a:gd name="f105" fmla="*/ 1898237 f87 1"/>
                <a:gd name="f106" fmla="*/ 1512665 f86 1"/>
                <a:gd name="f107" fmla="*/ 2229136 f87 1"/>
                <a:gd name="f108" fmla="*/ 1355598 f86 1"/>
                <a:gd name="f109" fmla="*/ 2512314 f87 1"/>
                <a:gd name="f110" fmla="*/ 1238631 f86 1"/>
                <a:gd name="f111" fmla="*/ 2758535 f87 1"/>
                <a:gd name="f112" fmla="*/ 1096994 f86 1"/>
                <a:gd name="f113" fmla="*/ 2935510 f87 1"/>
                <a:gd name="f114" fmla="*/ 919925 f86 1"/>
                <a:gd name="f115" fmla="*/ 3081719 f87 1"/>
                <a:gd name="f116" fmla="*/ 687419 f86 1"/>
                <a:gd name="f117" fmla="*/ 3356800 f87 1"/>
                <a:gd name="f118" fmla="*/ 0 f86 1"/>
                <a:gd name="f119" fmla="*/ f88 1 f2"/>
                <a:gd name="f120" fmla="*/ f91 1 3356800"/>
                <a:gd name="f121" fmla="*/ f92 1 2452020"/>
                <a:gd name="f122" fmla="*/ f93 1 3356800"/>
                <a:gd name="f123" fmla="*/ f94 1 2452020"/>
                <a:gd name="f124" fmla="*/ f95 1 3356800"/>
                <a:gd name="f125" fmla="*/ f96 1 2452020"/>
                <a:gd name="f126" fmla="*/ f97 1 3356800"/>
                <a:gd name="f127" fmla="*/ f98 1 2452020"/>
                <a:gd name="f128" fmla="*/ f99 1 3356800"/>
                <a:gd name="f129" fmla="*/ f100 1 2452020"/>
                <a:gd name="f130" fmla="*/ f101 1 3356800"/>
                <a:gd name="f131" fmla="*/ f102 1 2452020"/>
                <a:gd name="f132" fmla="*/ f103 1 3356800"/>
                <a:gd name="f133" fmla="*/ f104 1 2452020"/>
                <a:gd name="f134" fmla="*/ f105 1 3356800"/>
                <a:gd name="f135" fmla="*/ f106 1 2452020"/>
                <a:gd name="f136" fmla="*/ f107 1 3356800"/>
                <a:gd name="f137" fmla="*/ f108 1 2452020"/>
                <a:gd name="f138" fmla="*/ f109 1 3356800"/>
                <a:gd name="f139" fmla="*/ f110 1 2452020"/>
                <a:gd name="f140" fmla="*/ f111 1 3356800"/>
                <a:gd name="f141" fmla="*/ f112 1 2452020"/>
                <a:gd name="f142" fmla="*/ f113 1 3356800"/>
                <a:gd name="f143" fmla="*/ f114 1 2452020"/>
                <a:gd name="f144" fmla="*/ f115 1 3356800"/>
                <a:gd name="f145" fmla="*/ f116 1 2452020"/>
                <a:gd name="f146" fmla="*/ f117 1 3356800"/>
                <a:gd name="f147" fmla="*/ f118 1 2452020"/>
                <a:gd name="f148" fmla="*/ f5 1 f89"/>
                <a:gd name="f149" fmla="*/ f6 1 f89"/>
                <a:gd name="f150" fmla="*/ f5 1 f90"/>
                <a:gd name="f151" fmla="*/ f7 1 f90"/>
                <a:gd name="f152" fmla="+- f119 0 f1"/>
                <a:gd name="f153" fmla="*/ f120 1 f89"/>
                <a:gd name="f154" fmla="*/ f121 1 f90"/>
                <a:gd name="f155" fmla="*/ f122 1 f89"/>
                <a:gd name="f156" fmla="*/ f123 1 f90"/>
                <a:gd name="f157" fmla="*/ f124 1 f89"/>
                <a:gd name="f158" fmla="*/ f125 1 f90"/>
                <a:gd name="f159" fmla="*/ f126 1 f89"/>
                <a:gd name="f160" fmla="*/ f127 1 f90"/>
                <a:gd name="f161" fmla="*/ f128 1 f89"/>
                <a:gd name="f162" fmla="*/ f129 1 f90"/>
                <a:gd name="f163" fmla="*/ f130 1 f89"/>
                <a:gd name="f164" fmla="*/ f131 1 f90"/>
                <a:gd name="f165" fmla="*/ f132 1 f89"/>
                <a:gd name="f166" fmla="*/ f133 1 f90"/>
                <a:gd name="f167" fmla="*/ f134 1 f89"/>
                <a:gd name="f168" fmla="*/ f135 1 f90"/>
                <a:gd name="f169" fmla="*/ f136 1 f89"/>
                <a:gd name="f170" fmla="*/ f137 1 f90"/>
                <a:gd name="f171" fmla="*/ f138 1 f89"/>
                <a:gd name="f172" fmla="*/ f139 1 f90"/>
                <a:gd name="f173" fmla="*/ f140 1 f89"/>
                <a:gd name="f174" fmla="*/ f141 1 f90"/>
                <a:gd name="f175" fmla="*/ f142 1 f89"/>
                <a:gd name="f176" fmla="*/ f143 1 f90"/>
                <a:gd name="f177" fmla="*/ f144 1 f89"/>
                <a:gd name="f178" fmla="*/ f145 1 f90"/>
                <a:gd name="f179" fmla="*/ f146 1 f89"/>
                <a:gd name="f180" fmla="*/ f147 1 f90"/>
                <a:gd name="f181" fmla="*/ f148 f84 1"/>
                <a:gd name="f182" fmla="*/ f149 f84 1"/>
                <a:gd name="f183" fmla="*/ f151 f85 1"/>
                <a:gd name="f184" fmla="*/ f150 f85 1"/>
                <a:gd name="f185" fmla="*/ f153 f84 1"/>
                <a:gd name="f186" fmla="*/ f154 f85 1"/>
                <a:gd name="f187" fmla="*/ f155 f84 1"/>
                <a:gd name="f188" fmla="*/ f156 f85 1"/>
                <a:gd name="f189" fmla="*/ f157 f84 1"/>
                <a:gd name="f190" fmla="*/ f158 f85 1"/>
                <a:gd name="f191" fmla="*/ f159 f84 1"/>
                <a:gd name="f192" fmla="*/ f160 f85 1"/>
                <a:gd name="f193" fmla="*/ f161 f84 1"/>
                <a:gd name="f194" fmla="*/ f162 f85 1"/>
                <a:gd name="f195" fmla="*/ f163 f84 1"/>
                <a:gd name="f196" fmla="*/ f164 f85 1"/>
                <a:gd name="f197" fmla="*/ f165 f84 1"/>
                <a:gd name="f198" fmla="*/ f166 f85 1"/>
                <a:gd name="f199" fmla="*/ f167 f84 1"/>
                <a:gd name="f200" fmla="*/ f168 f85 1"/>
                <a:gd name="f201" fmla="*/ f169 f84 1"/>
                <a:gd name="f202" fmla="*/ f170 f85 1"/>
                <a:gd name="f203" fmla="*/ f171 f84 1"/>
                <a:gd name="f204" fmla="*/ f172 f85 1"/>
                <a:gd name="f205" fmla="*/ f173 f84 1"/>
                <a:gd name="f206" fmla="*/ f174 f85 1"/>
                <a:gd name="f207" fmla="*/ f175 f84 1"/>
                <a:gd name="f208" fmla="*/ f176 f85 1"/>
                <a:gd name="f209" fmla="*/ f177 f84 1"/>
                <a:gd name="f210" fmla="*/ f178 f85 1"/>
                <a:gd name="f211" fmla="*/ f179 f84 1"/>
                <a:gd name="f212" fmla="*/ f180 f85 1"/>
              </a:gdLst>
              <a:ahLst/>
              <a:cxnLst>
                <a:cxn ang="3cd4">
                  <a:pos x="hc" y="t"/>
                </a:cxn>
                <a:cxn ang="0">
                  <a:pos x="r" y="vc"/>
                </a:cxn>
                <a:cxn ang="cd4">
                  <a:pos x="hc" y="b"/>
                </a:cxn>
                <a:cxn ang="cd2">
                  <a:pos x="l" y="vc"/>
                </a:cxn>
                <a:cxn ang="f152">
                  <a:pos x="f185" y="f186"/>
                </a:cxn>
                <a:cxn ang="f152">
                  <a:pos x="f187" y="f188"/>
                </a:cxn>
                <a:cxn ang="f152">
                  <a:pos x="f189" y="f190"/>
                </a:cxn>
                <a:cxn ang="f152">
                  <a:pos x="f191" y="f192"/>
                </a:cxn>
                <a:cxn ang="f152">
                  <a:pos x="f193" y="f194"/>
                </a:cxn>
                <a:cxn ang="f152">
                  <a:pos x="f195" y="f196"/>
                </a:cxn>
                <a:cxn ang="f152">
                  <a:pos x="f197" y="f198"/>
                </a:cxn>
                <a:cxn ang="f152">
                  <a:pos x="f199" y="f200"/>
                </a:cxn>
                <a:cxn ang="f152">
                  <a:pos x="f201" y="f202"/>
                </a:cxn>
                <a:cxn ang="f152">
                  <a:pos x="f203" y="f204"/>
                </a:cxn>
                <a:cxn ang="f152">
                  <a:pos x="f205" y="f206"/>
                </a:cxn>
                <a:cxn ang="f152">
                  <a:pos x="f207" y="f208"/>
                </a:cxn>
                <a:cxn ang="f152">
                  <a:pos x="f209" y="f210"/>
                </a:cxn>
                <a:cxn ang="f152">
                  <a:pos x="f211" y="f212"/>
                </a:cxn>
              </a:cxnLst>
              <a:rect l="f181" t="f184" r="f182" b="f183"/>
              <a:pathLst>
                <a:path w="3356800" h="2452020">
                  <a:moveTo>
                    <a:pt x="f5" y="f8"/>
                  </a:moveTo>
                  <a:cubicBezTo>
                    <a:pt x="f5"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cubicBezTo>
                    <a:pt x="f67" y="f68"/>
                    <a:pt x="f69" y="f70"/>
                    <a:pt x="f71" y="f72"/>
                  </a:cubicBezTo>
                  <a:cubicBezTo>
                    <a:pt x="f73" y="f74"/>
                    <a:pt x="f75" y="f76"/>
                    <a:pt x="f77" y="f78"/>
                  </a:cubicBezTo>
                  <a:cubicBezTo>
                    <a:pt x="f79" y="f80"/>
                    <a:pt x="f81" y="f82"/>
                    <a:pt x="f6" y="f5"/>
                  </a:cubicBezTo>
                </a:path>
              </a:pathLst>
            </a:custGeom>
            <a:noFill/>
            <a:ln w="9528" cap="rnd">
              <a:solidFill>
                <a:srgbClr val="B1663B">
                  <a:alpha val="75000"/>
                </a:srgbClr>
              </a:solidFill>
              <a:custDash>
                <a:ds d="799706" sp="799706"/>
              </a:custDash>
              <a:roun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egoe UI"/>
              </a:endParaRPr>
            </a:p>
          </p:txBody>
        </p:sp>
      </p:grpSp>
      <p:sp>
        <p:nvSpPr>
          <p:cNvPr id="22" name="Title Placeholder 1">
            <a:extLst>
              <a:ext uri="{FF2B5EF4-FFF2-40B4-BE49-F238E27FC236}">
                <a16:creationId xmlns:a16="http://schemas.microsoft.com/office/drawing/2014/main" id="{B350EF5E-FFD3-4DBE-8778-21D865FA8585}"/>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23" name="Text Placeholder 2">
            <a:extLst>
              <a:ext uri="{FF2B5EF4-FFF2-40B4-BE49-F238E27FC236}">
                <a16:creationId xmlns:a16="http://schemas.microsoft.com/office/drawing/2014/main" id="{EF788E5D-A382-4446-8541-D61575C912DF}"/>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Date Placeholder 3">
            <a:extLst>
              <a:ext uri="{FF2B5EF4-FFF2-40B4-BE49-F238E27FC236}">
                <a16:creationId xmlns:a16="http://schemas.microsoft.com/office/drawing/2014/main" id="{B7BD271B-8B9C-4D89-8365-CBE1BA9080AB}"/>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900" b="0" i="0" u="none" strike="noStrike" kern="1200" cap="all" spc="200" baseline="0">
                <a:solidFill>
                  <a:srgbClr val="B79F48"/>
                </a:solidFill>
                <a:uFillTx/>
                <a:latin typeface="Segoe UI"/>
                <a:cs typeface="Segoe UI Semilight" pitchFamily="34"/>
              </a:defRPr>
            </a:lvl1pPr>
          </a:lstStyle>
          <a:p>
            <a:pPr lvl="0"/>
            <a:fld id="{FCE8A61B-244D-4A75-8643-100C283744BC}" type="datetime1">
              <a:rPr lang="en-US"/>
              <a:pPr lvl="0"/>
              <a:t>1/24/2021</a:t>
            </a:fld>
            <a:endParaRPr lang="en-US"/>
          </a:p>
        </p:txBody>
      </p:sp>
      <p:sp>
        <p:nvSpPr>
          <p:cNvPr id="25" name="Footer Placeholder 4">
            <a:extLst>
              <a:ext uri="{FF2B5EF4-FFF2-40B4-BE49-F238E27FC236}">
                <a16:creationId xmlns:a16="http://schemas.microsoft.com/office/drawing/2014/main" id="{E10080EE-D5F6-4952-9A22-22F897E5CD80}"/>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900" b="0" i="0" u="none" strike="noStrike" kern="1200" cap="all" spc="200" baseline="0">
                <a:solidFill>
                  <a:srgbClr val="B79F48"/>
                </a:solidFill>
                <a:uFillTx/>
                <a:latin typeface="Segoe UI"/>
                <a:cs typeface="Segoe UI Semilight" pitchFamily="34"/>
              </a:defRPr>
            </a:lvl1pPr>
          </a:lstStyle>
          <a:p>
            <a:pPr lvl="0"/>
            <a:endParaRPr lang="en-US"/>
          </a:p>
        </p:txBody>
      </p:sp>
      <p:sp>
        <p:nvSpPr>
          <p:cNvPr id="26" name="Slide Number Placeholder 5">
            <a:extLst>
              <a:ext uri="{FF2B5EF4-FFF2-40B4-BE49-F238E27FC236}">
                <a16:creationId xmlns:a16="http://schemas.microsoft.com/office/drawing/2014/main" id="{AD1482DE-4E25-4487-8828-42F5CAD7CF66}"/>
              </a:ext>
            </a:extLst>
          </p:cNvPr>
          <p:cNvSpPr txBox="1">
            <a:spLocks noGrp="1"/>
          </p:cNvSpPr>
          <p:nvPr>
            <p:ph type="sldNum" sz="quarter" idx="4"/>
          </p:nvPr>
        </p:nvSpPr>
        <p:spPr>
          <a:xfrm>
            <a:off x="9905996" y="6356351"/>
            <a:ext cx="14477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900" b="0" i="0" u="none" strike="noStrike" kern="1200" cap="all" spc="200" baseline="0">
                <a:solidFill>
                  <a:srgbClr val="B79F48"/>
                </a:solidFill>
                <a:uFillTx/>
                <a:latin typeface="Segoe UI"/>
                <a:cs typeface="Segoe UI Semilight" pitchFamily="34"/>
              </a:defRPr>
            </a:lvl1pPr>
          </a:lstStyle>
          <a:p>
            <a:pPr lvl="0"/>
            <a:fld id="{424A1E68-BA15-4D58-BD2C-D50477FDDA7A}"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100000"/>
        </a:lnSpc>
        <a:spcBef>
          <a:spcPts val="0"/>
        </a:spcBef>
        <a:spcAft>
          <a:spcPts val="0"/>
        </a:spcAft>
        <a:buNone/>
        <a:tabLst/>
        <a:defRPr lang="en-US" sz="4400" b="0" i="0" u="none" strike="noStrike" kern="1200" cap="none" spc="0" baseline="0">
          <a:solidFill>
            <a:srgbClr val="261A2E"/>
          </a:solidFill>
          <a:uFillTx/>
          <a:latin typeface="Rockwell"/>
        </a:defRPr>
      </a:lvl1pPr>
    </p:titleStyle>
    <p:bodyStyle>
      <a:lvl1pPr marL="228600" marR="0" lvl="0" indent="-228600" algn="l" defTabSz="914400" rtl="0" fontAlgn="auto" hangingPunct="1">
        <a:lnSpc>
          <a:spcPct val="110000"/>
        </a:lnSpc>
        <a:spcBef>
          <a:spcPts val="1000"/>
        </a:spcBef>
        <a:spcAft>
          <a:spcPts val="0"/>
        </a:spcAft>
        <a:buClr>
          <a:srgbClr val="C34DB6"/>
        </a:buClr>
        <a:buSzPct val="100000"/>
        <a:buFont typeface="Avenir Next LT Pro" pitchFamily="34"/>
        <a:buChar char="+"/>
        <a:tabLst/>
        <a:defRPr lang="en-US" sz="2800" b="0" i="0" u="none" strike="noStrike" kern="1200" cap="none" spc="0" baseline="0">
          <a:solidFill>
            <a:srgbClr val="261A2E"/>
          </a:solidFill>
          <a:uFillTx/>
          <a:latin typeface="Segoe UI"/>
        </a:defRPr>
      </a:lvl1pPr>
      <a:lvl2pPr marL="685800" marR="0" lvl="1" indent="-228600" algn="l" defTabSz="914400" rtl="0" fontAlgn="auto" hangingPunct="1">
        <a:lnSpc>
          <a:spcPct val="110000"/>
        </a:lnSpc>
        <a:spcBef>
          <a:spcPts val="500"/>
        </a:spcBef>
        <a:spcAft>
          <a:spcPts val="0"/>
        </a:spcAft>
        <a:buClr>
          <a:srgbClr val="C34DB6"/>
        </a:buClr>
        <a:buSzPct val="100000"/>
        <a:buFont typeface="Avenir Next LT Pro" pitchFamily="34"/>
        <a:buChar char="+"/>
        <a:tabLst/>
        <a:defRPr lang="en-US" sz="2400" b="0" i="0" u="none" strike="noStrike" kern="1200" cap="none" spc="0" baseline="0">
          <a:solidFill>
            <a:srgbClr val="261A2E"/>
          </a:solidFill>
          <a:uFillTx/>
          <a:latin typeface="Segoe UI"/>
        </a:defRPr>
      </a:lvl2pPr>
      <a:lvl3pPr marL="1143000" marR="0" lvl="2" indent="-228600" algn="l" defTabSz="914400" rtl="0" fontAlgn="auto" hangingPunct="1">
        <a:lnSpc>
          <a:spcPct val="110000"/>
        </a:lnSpc>
        <a:spcBef>
          <a:spcPts val="500"/>
        </a:spcBef>
        <a:spcAft>
          <a:spcPts val="0"/>
        </a:spcAft>
        <a:buClr>
          <a:srgbClr val="C34DB6"/>
        </a:buClr>
        <a:buSzPct val="100000"/>
        <a:buFont typeface="Avenir Next LT Pro" pitchFamily="34"/>
        <a:buChar char="+"/>
        <a:tabLst/>
        <a:defRPr lang="en-US" sz="2000" b="0" i="0" u="none" strike="noStrike" kern="1200" cap="none" spc="0" baseline="0">
          <a:solidFill>
            <a:srgbClr val="261A2E"/>
          </a:solidFill>
          <a:uFillTx/>
          <a:latin typeface="Segoe UI"/>
        </a:defRPr>
      </a:lvl3pPr>
      <a:lvl4pPr marL="1600200" marR="0" lvl="3" indent="-228600" algn="l" defTabSz="914400" rtl="0" fontAlgn="auto" hangingPunct="1">
        <a:lnSpc>
          <a:spcPct val="110000"/>
        </a:lnSpc>
        <a:spcBef>
          <a:spcPts val="500"/>
        </a:spcBef>
        <a:spcAft>
          <a:spcPts val="0"/>
        </a:spcAft>
        <a:buClr>
          <a:srgbClr val="C34DB6"/>
        </a:buClr>
        <a:buSzPct val="100000"/>
        <a:buFont typeface="Avenir Next LT Pro" pitchFamily="34"/>
        <a:buChar char="+"/>
        <a:tabLst/>
        <a:defRPr lang="en-US" sz="1800" b="0" i="0" u="none" strike="noStrike" kern="1200" cap="none" spc="0" baseline="0">
          <a:solidFill>
            <a:srgbClr val="261A2E"/>
          </a:solidFill>
          <a:uFillTx/>
          <a:latin typeface="Segoe UI"/>
        </a:defRPr>
      </a:lvl4pPr>
      <a:lvl5pPr marL="2057400" marR="0" lvl="4" indent="-228600" algn="l" defTabSz="914400" rtl="0" fontAlgn="auto" hangingPunct="1">
        <a:lnSpc>
          <a:spcPct val="110000"/>
        </a:lnSpc>
        <a:spcBef>
          <a:spcPts val="500"/>
        </a:spcBef>
        <a:spcAft>
          <a:spcPts val="0"/>
        </a:spcAft>
        <a:buClr>
          <a:srgbClr val="C34DB6"/>
        </a:buClr>
        <a:buSzPct val="100000"/>
        <a:buFont typeface="Avenir Next LT Pro" pitchFamily="34"/>
        <a:buChar char="+"/>
        <a:tabLst/>
        <a:defRPr lang="en-US" sz="1800" b="0" i="0" u="none" strike="noStrike" kern="1200" cap="none" spc="0" baseline="0">
          <a:solidFill>
            <a:srgbClr val="261A2E"/>
          </a:solidFill>
          <a:uFillTx/>
          <a:latin typeface="Segoe U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E197D9D0-2F79-407F-8847-73363EBC8439}"/>
              </a:ext>
            </a:extLst>
          </p:cNvPr>
          <p:cNvSpPr>
            <a:spLocks noMove="1" noResize="1"/>
          </p:cNvSpPr>
          <p:nvPr/>
        </p:nvSpPr>
        <p:spPr>
          <a:xfrm>
            <a:off x="0" y="0"/>
            <a:ext cx="12188952" cy="6858000"/>
          </a:xfrm>
          <a:prstGeom prst="rect">
            <a:avLst/>
          </a:prstGeom>
          <a:solidFill>
            <a:srgbClr val="FFFFFF"/>
          </a:solidFill>
          <a:ln w="12701" cap="flat">
            <a:solidFill>
              <a:srgbClr val="F2F2F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595959"/>
              </a:solidFill>
              <a:uFillTx/>
              <a:latin typeface="AvenirNext LT Pro Medium" pitchFamily="34"/>
            </a:endParaRPr>
          </a:p>
        </p:txBody>
      </p:sp>
      <p:sp>
        <p:nvSpPr>
          <p:cNvPr id="3" name="Rectangle 10">
            <a:extLst>
              <a:ext uri="{FF2B5EF4-FFF2-40B4-BE49-F238E27FC236}">
                <a16:creationId xmlns:a16="http://schemas.microsoft.com/office/drawing/2014/main" id="{896A12EE-8A2F-4051-9910-72B4D4BC6460}"/>
              </a:ext>
            </a:extLst>
          </p:cNvPr>
          <p:cNvSpPr>
            <a:spLocks noMove="1" noResize="1"/>
          </p:cNvSpPr>
          <p:nvPr/>
        </p:nvSpPr>
        <p:spPr>
          <a:xfrm>
            <a:off x="0" y="0"/>
            <a:ext cx="12188952" cy="6858000"/>
          </a:xfrm>
          <a:prstGeom prst="rect">
            <a:avLst/>
          </a:prstGeom>
          <a:solidFill>
            <a:srgbClr val="F0F1F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595959"/>
              </a:solidFill>
              <a:uFillTx/>
              <a:latin typeface="AvenirNext LT Pro Medium" pitchFamily="34"/>
            </a:endParaRPr>
          </a:p>
        </p:txBody>
      </p:sp>
      <p:sp>
        <p:nvSpPr>
          <p:cNvPr id="4" name="Cím 1">
            <a:extLst>
              <a:ext uri="{FF2B5EF4-FFF2-40B4-BE49-F238E27FC236}">
                <a16:creationId xmlns:a16="http://schemas.microsoft.com/office/drawing/2014/main" id="{B3B7FF21-5BEC-41E0-B6AE-3B995BE4F5D9}"/>
              </a:ext>
            </a:extLst>
          </p:cNvPr>
          <p:cNvSpPr txBox="1">
            <a:spLocks noGrp="1"/>
          </p:cNvSpPr>
          <p:nvPr>
            <p:ph type="ctrTitle"/>
          </p:nvPr>
        </p:nvSpPr>
        <p:spPr>
          <a:xfrm>
            <a:off x="996275" y="4098523"/>
            <a:ext cx="5996626" cy="2226079"/>
          </a:xfrm>
        </p:spPr>
        <p:txBody>
          <a:bodyPr anchor="ctr"/>
          <a:lstStyle/>
          <a:p>
            <a:pPr lvl="0"/>
            <a:r>
              <a:rPr lang="hu-HU" sz="5400"/>
              <a:t>KERESD MEG AZ UTAT </a:t>
            </a:r>
          </a:p>
        </p:txBody>
      </p:sp>
      <p:grpSp>
        <p:nvGrpSpPr>
          <p:cNvPr id="5" name="Bottom Right">
            <a:extLst>
              <a:ext uri="{FF2B5EF4-FFF2-40B4-BE49-F238E27FC236}">
                <a16:creationId xmlns:a16="http://schemas.microsoft.com/office/drawing/2014/main" id="{39BAF830-98F2-419E-888B-A9B881C5420D}"/>
              </a:ext>
            </a:extLst>
          </p:cNvPr>
          <p:cNvGrpSpPr/>
          <p:nvPr/>
        </p:nvGrpSpPr>
        <p:grpSpPr>
          <a:xfrm>
            <a:off x="7980398" y="3276596"/>
            <a:ext cx="4211598" cy="3581403"/>
            <a:chOff x="7980398" y="3276596"/>
            <a:chExt cx="4211598" cy="3581403"/>
          </a:xfrm>
        </p:grpSpPr>
        <p:sp>
          <p:nvSpPr>
            <p:cNvPr id="6" name="Freeform: Shape 13">
              <a:extLst>
                <a:ext uri="{FF2B5EF4-FFF2-40B4-BE49-F238E27FC236}">
                  <a16:creationId xmlns:a16="http://schemas.microsoft.com/office/drawing/2014/main" id="{90ECEE27-47D1-47AA-B8C8-6001E5E8B878}"/>
                </a:ext>
              </a:extLst>
            </p:cNvPr>
            <p:cNvSpPr/>
            <p:nvPr/>
          </p:nvSpPr>
          <p:spPr>
            <a:xfrm>
              <a:off x="10439256" y="6178637"/>
              <a:ext cx="1482105" cy="679362"/>
            </a:xfrm>
            <a:custGeom>
              <a:avLst/>
              <a:gdLst>
                <a:gd name="f0" fmla="val 10800000"/>
                <a:gd name="f1" fmla="val 5400000"/>
                <a:gd name="f2" fmla="val 180"/>
                <a:gd name="f3" fmla="val w"/>
                <a:gd name="f4" fmla="val h"/>
                <a:gd name="f5" fmla="val 0"/>
                <a:gd name="f6" fmla="val 1482102"/>
                <a:gd name="f7" fmla="val 679363"/>
                <a:gd name="f8" fmla="val 741051"/>
                <a:gd name="f9" fmla="val 1102506"/>
                <a:gd name="f10" fmla="val 1404077"/>
                <a:gd name="f11" fmla="val 256390"/>
                <a:gd name="f12" fmla="val 1473822"/>
                <a:gd name="f13" fmla="val 597226"/>
                <a:gd name="f14" fmla="val 8280"/>
                <a:gd name="f15" fmla="val 78025"/>
                <a:gd name="f16" fmla="val 379596"/>
                <a:gd name="f17" fmla="+- 0 0 -90"/>
                <a:gd name="f18" fmla="*/ f3 1 1482102"/>
                <a:gd name="f19" fmla="*/ f4 1 679363"/>
                <a:gd name="f20" fmla="+- f7 0 f5"/>
                <a:gd name="f21" fmla="+- f6 0 f5"/>
                <a:gd name="f22" fmla="*/ f17 f0 1"/>
                <a:gd name="f23" fmla="*/ f21 1 1482102"/>
                <a:gd name="f24" fmla="*/ f20 1 679363"/>
                <a:gd name="f25" fmla="*/ 741051 f21 1"/>
                <a:gd name="f26" fmla="*/ 0 f20 1"/>
                <a:gd name="f27" fmla="*/ 1473822 f21 1"/>
                <a:gd name="f28" fmla="*/ 597226 f20 1"/>
                <a:gd name="f29" fmla="*/ 1482102 f21 1"/>
                <a:gd name="f30" fmla="*/ 679363 f20 1"/>
                <a:gd name="f31" fmla="*/ 0 f21 1"/>
                <a:gd name="f32" fmla="*/ 8280 f21 1"/>
                <a:gd name="f33" fmla="*/ f22 1 f2"/>
                <a:gd name="f34" fmla="*/ f25 1 1482102"/>
                <a:gd name="f35" fmla="*/ f26 1 679363"/>
                <a:gd name="f36" fmla="*/ f27 1 1482102"/>
                <a:gd name="f37" fmla="*/ f28 1 679363"/>
                <a:gd name="f38" fmla="*/ f29 1 1482102"/>
                <a:gd name="f39" fmla="*/ f30 1 679363"/>
                <a:gd name="f40" fmla="*/ f31 1 1482102"/>
                <a:gd name="f41" fmla="*/ f32 1 1482102"/>
                <a:gd name="f42" fmla="*/ f5 1 f23"/>
                <a:gd name="f43" fmla="*/ f6 1 f23"/>
                <a:gd name="f44" fmla="*/ f5 1 f24"/>
                <a:gd name="f45" fmla="*/ f7 1 f24"/>
                <a:gd name="f46" fmla="+- f33 0 f1"/>
                <a:gd name="f47" fmla="*/ f34 1 f23"/>
                <a:gd name="f48" fmla="*/ f35 1 f24"/>
                <a:gd name="f49" fmla="*/ f36 1 f23"/>
                <a:gd name="f50" fmla="*/ f37 1 f24"/>
                <a:gd name="f51" fmla="*/ f38 1 f23"/>
                <a:gd name="f52" fmla="*/ f39 1 f24"/>
                <a:gd name="f53" fmla="*/ f40 1 f23"/>
                <a:gd name="f54" fmla="*/ f41 1 f23"/>
                <a:gd name="f55" fmla="*/ f42 f18 1"/>
                <a:gd name="f56" fmla="*/ f43 f18 1"/>
                <a:gd name="f57" fmla="*/ f45 f19 1"/>
                <a:gd name="f58" fmla="*/ f44 f19 1"/>
                <a:gd name="f59" fmla="*/ f47 f18 1"/>
                <a:gd name="f60" fmla="*/ f48 f19 1"/>
                <a:gd name="f61" fmla="*/ f49 f18 1"/>
                <a:gd name="f62" fmla="*/ f50 f19 1"/>
                <a:gd name="f63" fmla="*/ f51 f18 1"/>
                <a:gd name="f64" fmla="*/ f52 f19 1"/>
                <a:gd name="f65" fmla="*/ f53 f18 1"/>
                <a:gd name="f66" fmla="*/ f54 f18 1"/>
              </a:gdLst>
              <a:ahLst/>
              <a:cxnLst>
                <a:cxn ang="3cd4">
                  <a:pos x="hc" y="t"/>
                </a:cxn>
                <a:cxn ang="0">
                  <a:pos x="r" y="vc"/>
                </a:cxn>
                <a:cxn ang="cd4">
                  <a:pos x="hc" y="b"/>
                </a:cxn>
                <a:cxn ang="cd2">
                  <a:pos x="l" y="vc"/>
                </a:cxn>
                <a:cxn ang="f46">
                  <a:pos x="f59" y="f60"/>
                </a:cxn>
                <a:cxn ang="f46">
                  <a:pos x="f61" y="f62"/>
                </a:cxn>
                <a:cxn ang="f46">
                  <a:pos x="f63" y="f64"/>
                </a:cxn>
                <a:cxn ang="f46">
                  <a:pos x="f65" y="f64"/>
                </a:cxn>
                <a:cxn ang="f46">
                  <a:pos x="f66" y="f62"/>
                </a:cxn>
                <a:cxn ang="f46">
                  <a:pos x="f59" y="f60"/>
                </a:cxn>
              </a:cxnLst>
              <a:rect l="f55" t="f58" r="f56" b="f57"/>
              <a:pathLst>
                <a:path w="1482102" h="679363">
                  <a:moveTo>
                    <a:pt x="f8" y="f5"/>
                  </a:moveTo>
                  <a:cubicBezTo>
                    <a:pt x="f9" y="f5"/>
                    <a:pt x="f10" y="f11"/>
                    <a:pt x="f12" y="f13"/>
                  </a:cubicBezTo>
                  <a:lnTo>
                    <a:pt x="f6" y="f7"/>
                  </a:lnTo>
                  <a:lnTo>
                    <a:pt x="f5" y="f7"/>
                  </a:lnTo>
                  <a:lnTo>
                    <a:pt x="f14" y="f13"/>
                  </a:lnTo>
                  <a:cubicBezTo>
                    <a:pt x="f15" y="f11"/>
                    <a:pt x="f16" y="f5"/>
                    <a:pt x="f8" y="f5"/>
                  </a:cubicBez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595959"/>
                </a:solidFill>
                <a:uFillTx/>
                <a:latin typeface="AvenirNext LT Pro Medium" pitchFamily="34"/>
              </a:endParaRPr>
            </a:p>
          </p:txBody>
        </p:sp>
        <p:grpSp>
          <p:nvGrpSpPr>
            <p:cNvPr id="7" name="Graphic 157">
              <a:extLst>
                <a:ext uri="{FF2B5EF4-FFF2-40B4-BE49-F238E27FC236}">
                  <a16:creationId xmlns:a16="http://schemas.microsoft.com/office/drawing/2014/main" id="{83FEB046-FAF2-47D9-BC6D-2443E7B910AE}"/>
                </a:ext>
              </a:extLst>
            </p:cNvPr>
            <p:cNvGrpSpPr/>
            <p:nvPr/>
          </p:nvGrpSpPr>
          <p:grpSpPr>
            <a:xfrm>
              <a:off x="8662742" y="3276596"/>
              <a:ext cx="3529254" cy="3581403"/>
              <a:chOff x="8662742" y="3276596"/>
              <a:chExt cx="3529254" cy="3581403"/>
            </a:xfrm>
          </p:grpSpPr>
          <p:sp>
            <p:nvSpPr>
              <p:cNvPr id="8" name="Freeform: Shape 16">
                <a:extLst>
                  <a:ext uri="{FF2B5EF4-FFF2-40B4-BE49-F238E27FC236}">
                    <a16:creationId xmlns:a16="http://schemas.microsoft.com/office/drawing/2014/main" id="{2EE8612D-6FF4-4FEF-8774-E84D69B9E6F8}"/>
                  </a:ext>
                </a:extLst>
              </p:cNvPr>
              <p:cNvSpPr/>
              <p:nvPr/>
            </p:nvSpPr>
            <p:spPr>
              <a:xfrm>
                <a:off x="8662742" y="3276596"/>
                <a:ext cx="3516197" cy="3565391"/>
              </a:xfrm>
              <a:custGeom>
                <a:avLst/>
                <a:gdLst>
                  <a:gd name="f0" fmla="val 10800000"/>
                  <a:gd name="f1" fmla="val 5400000"/>
                  <a:gd name="f2" fmla="val 180"/>
                  <a:gd name="f3" fmla="val w"/>
                  <a:gd name="f4" fmla="val h"/>
                  <a:gd name="f5" fmla="val 0"/>
                  <a:gd name="f6" fmla="val 3946874"/>
                  <a:gd name="f7" fmla="val 3989641"/>
                  <a:gd name="f8" fmla="val 19050"/>
                  <a:gd name="f9" fmla="val 3957257"/>
                  <a:gd name="f10" fmla="val 50959"/>
                  <a:gd name="f11" fmla="val 3916013"/>
                  <a:gd name="f12" fmla="val 79439"/>
                  <a:gd name="f13" fmla="val 3891153"/>
                  <a:gd name="f14" fmla="val 165544"/>
                  <a:gd name="f15" fmla="val 3815906"/>
                  <a:gd name="f16" fmla="val 227933"/>
                  <a:gd name="f17" fmla="val 3717989"/>
                  <a:gd name="f18" fmla="val 297371"/>
                  <a:gd name="f19" fmla="val 3626930"/>
                  <a:gd name="f20" fmla="val 346615"/>
                  <a:gd name="f21" fmla="val 3562255"/>
                  <a:gd name="f22" fmla="val 398050"/>
                  <a:gd name="f23" fmla="val 3499009"/>
                  <a:gd name="f24" fmla="val 454343"/>
                  <a:gd name="f25" fmla="val 3440335"/>
                  <a:gd name="f26" fmla="val 506349"/>
                  <a:gd name="f27" fmla="val 3386042"/>
                  <a:gd name="f28" fmla="val 562642"/>
                  <a:gd name="f29" fmla="val 3336227"/>
                  <a:gd name="f30" fmla="val 622363"/>
                  <a:gd name="f31" fmla="val 3290697"/>
                  <a:gd name="f32" fmla="val 719519"/>
                  <a:gd name="f33" fmla="val 3216688"/>
                  <a:gd name="f34" fmla="val 824960"/>
                  <a:gd name="f35" fmla="val 3154585"/>
                  <a:gd name="f36" fmla="val 927068"/>
                  <a:gd name="f37" fmla="val 3087434"/>
                  <a:gd name="f38" fmla="val 1011365"/>
                  <a:gd name="f39" fmla="val 3031998"/>
                  <a:gd name="f40" fmla="val 1093565"/>
                  <a:gd name="f41" fmla="val 2973324"/>
                  <a:gd name="f42" fmla="val 1176338"/>
                  <a:gd name="f43" fmla="val 2915603"/>
                  <a:gd name="f44" fmla="val 1246537"/>
                  <a:gd name="f45" fmla="val 2866644"/>
                  <a:gd name="f46" fmla="val 1317308"/>
                  <a:gd name="f47" fmla="val 2818066"/>
                  <a:gd name="f48" fmla="val 1394270"/>
                  <a:gd name="f49" fmla="val 2780729"/>
                  <a:gd name="f50" fmla="val 1459421"/>
                  <a:gd name="f51" fmla="val 2749106"/>
                  <a:gd name="f52" fmla="val 1528763"/>
                  <a:gd name="f53" fmla="val 2724436"/>
                  <a:gd name="f54" fmla="val 1601057"/>
                  <a:gd name="f55" fmla="val 2723483"/>
                  <a:gd name="f56" fmla="val 1653350"/>
                  <a:gd name="f57" fmla="val 2722721"/>
                  <a:gd name="f58" fmla="val 1704785"/>
                  <a:gd name="f59" fmla="val 2733485"/>
                  <a:gd name="f60" fmla="val 1756220"/>
                  <a:gd name="f61" fmla="val 2743772"/>
                  <a:gd name="f62" fmla="val 1800320"/>
                  <a:gd name="f63" fmla="val 2752630"/>
                  <a:gd name="f64" fmla="val 1844612"/>
                  <a:gd name="f65" fmla="val 2760250"/>
                  <a:gd name="f66" fmla="val 1889189"/>
                  <a:gd name="f67" fmla="val 2765965"/>
                  <a:gd name="f68" fmla="val 1928622"/>
                  <a:gd name="f69" fmla="val 2771013"/>
                  <a:gd name="f70" fmla="val 1968437"/>
                  <a:gd name="f71" fmla="val 2773299"/>
                  <a:gd name="f72" fmla="val 2007394"/>
                  <a:gd name="f73" fmla="val 2073878"/>
                  <a:gd name="f74" fmla="val 2753487"/>
                  <a:gd name="f75" fmla="val 2130647"/>
                  <a:gd name="f76" fmla="val 2712911"/>
                  <a:gd name="f77" fmla="val 2184654"/>
                  <a:gd name="f78" fmla="val 2671763"/>
                  <a:gd name="f79" fmla="val 2245900"/>
                  <a:gd name="f80" fmla="val 2625090"/>
                  <a:gd name="f81" fmla="val 2304002"/>
                  <a:gd name="f82" fmla="val 2573465"/>
                  <a:gd name="f83" fmla="val 2372773"/>
                  <a:gd name="f84" fmla="val 2538984"/>
                  <a:gd name="f85" fmla="val 2394395"/>
                  <a:gd name="f86" fmla="val 2528126"/>
                  <a:gd name="f87" fmla="val 2416874"/>
                  <a:gd name="f88" fmla="val 2518982"/>
                  <a:gd name="f89" fmla="val 2439543"/>
                  <a:gd name="f90" fmla="val 2510504"/>
                  <a:gd name="f91" fmla="val 2509552"/>
                  <a:gd name="f92" fmla="val 2484215"/>
                  <a:gd name="f93" fmla="val 2580037"/>
                  <a:gd name="f94" fmla="val 2459450"/>
                  <a:gd name="f95" fmla="val 2650617"/>
                  <a:gd name="f96" fmla="val 2434781"/>
                  <a:gd name="f97" fmla="val 2695956"/>
                  <a:gd name="f98" fmla="val 2418874"/>
                  <a:gd name="f99" fmla="val 2741295"/>
                  <a:gd name="f100" fmla="val 2402872"/>
                  <a:gd name="f101" fmla="val 2785110"/>
                  <a:gd name="f102" fmla="val 2383060"/>
                  <a:gd name="f103" fmla="val 2824448"/>
                  <a:gd name="f104" fmla="val 2365248"/>
                  <a:gd name="f105" fmla="val 2862358"/>
                  <a:gd name="f106" fmla="val 2344198"/>
                  <a:gd name="f107" fmla="val 2897315"/>
                  <a:gd name="f108" fmla="val 2318861"/>
                  <a:gd name="f109" fmla="val 2934367"/>
                  <a:gd name="f110" fmla="val 2292096"/>
                  <a:gd name="f111" fmla="val 2968085"/>
                  <a:gd name="f112" fmla="val 2260854"/>
                  <a:gd name="f113" fmla="val 2997994"/>
                  <a:gd name="f114" fmla="val 2226183"/>
                  <a:gd name="f115" fmla="val 3020949"/>
                  <a:gd name="f116" fmla="val 2199513"/>
                  <a:gd name="f117" fmla="val 3041714"/>
                  <a:gd name="f118" fmla="val 2170938"/>
                  <a:gd name="f119" fmla="val 3061240"/>
                  <a:gd name="f120" fmla="val 2141506"/>
                  <a:gd name="f121" fmla="val 3091529"/>
                  <a:gd name="f122" fmla="val 2095976"/>
                  <a:gd name="f123" fmla="val 3119533"/>
                  <a:gd name="f124" fmla="val 2049018"/>
                  <a:gd name="f125" fmla="val 3152108"/>
                  <a:gd name="f126" fmla="val 2005203"/>
                  <a:gd name="f127" fmla="val 3188113"/>
                  <a:gd name="f128" fmla="val 1956626"/>
                  <a:gd name="f129" fmla="val 3229261"/>
                  <a:gd name="f130" fmla="val 1912144"/>
                  <a:gd name="f131" fmla="val 3274124"/>
                  <a:gd name="f132" fmla="val 1871567"/>
                  <a:gd name="f133" fmla="val 3311747"/>
                  <a:gd name="f134" fmla="val 1837563"/>
                  <a:gd name="f135" fmla="val 3351848"/>
                  <a:gd name="f136" fmla="val 1806321"/>
                  <a:gd name="f137" fmla="val 3388138"/>
                  <a:gd name="f138" fmla="val 1770888"/>
                  <a:gd name="f139" fmla="val 3416999"/>
                  <a:gd name="f140" fmla="val 1742694"/>
                  <a:gd name="f141" fmla="val 3443002"/>
                  <a:gd name="f142" fmla="val 1711833"/>
                  <a:gd name="f143" fmla="val 3466529"/>
                  <a:gd name="f144" fmla="val 1679162"/>
                  <a:gd name="f145" fmla="val 3495008"/>
                  <a:gd name="f146" fmla="val 1639348"/>
                  <a:gd name="f147" fmla="val 3519392"/>
                  <a:gd name="f148" fmla="val 1596771"/>
                  <a:gd name="f149" fmla="val 3538633"/>
                  <a:gd name="f150" fmla="val 1551718"/>
                  <a:gd name="f151" fmla="val 3562731"/>
                  <a:gd name="f152" fmla="val 1495616"/>
                  <a:gd name="f153" fmla="val 3578924"/>
                  <a:gd name="f154" fmla="val 1436465"/>
                  <a:gd name="f155" fmla="val 3588544"/>
                  <a:gd name="f156" fmla="val 1376172"/>
                  <a:gd name="f157" fmla="val 3592925"/>
                  <a:gd name="f158" fmla="val 1348740"/>
                  <a:gd name="f159" fmla="val 3595688"/>
                  <a:gd name="f160" fmla="val 1321022"/>
                  <a:gd name="f161" fmla="val 3597402"/>
                  <a:gd name="f162" fmla="val 1293305"/>
                  <a:gd name="f163" fmla="val 3605974"/>
                  <a:gd name="f164" fmla="val 1155859"/>
                  <a:gd name="f165" fmla="val 3717703"/>
                  <a:gd name="f166" fmla="val 1018127"/>
                  <a:gd name="f167" fmla="val 3721227"/>
                  <a:gd name="f168" fmla="val 880491"/>
                  <a:gd name="f169" fmla="val 3724751"/>
                  <a:gd name="f170" fmla="val 740855"/>
                  <a:gd name="f171" fmla="val 3743135"/>
                  <a:gd name="f172" fmla="val 602171"/>
                  <a:gd name="f173" fmla="val 3761137"/>
                  <a:gd name="f174" fmla="val 463677"/>
                  <a:gd name="f175" fmla="val 3776186"/>
                  <a:gd name="f176" fmla="val 347758"/>
                  <a:gd name="f177" fmla="val 3934968"/>
                  <a:gd name="f178" fmla="val 116205"/>
                  <a:gd name="f179" fmla="+- 0 0 -90"/>
                  <a:gd name="f180" fmla="*/ f3 1 3946874"/>
                  <a:gd name="f181" fmla="*/ f4 1 3989641"/>
                  <a:gd name="f182" fmla="+- f7 0 f5"/>
                  <a:gd name="f183" fmla="+- f6 0 f5"/>
                  <a:gd name="f184" fmla="*/ f179 f0 1"/>
                  <a:gd name="f185" fmla="*/ f183 1 3946874"/>
                  <a:gd name="f186" fmla="*/ f182 1 3989641"/>
                  <a:gd name="f187" fmla="*/ 0 f183 1"/>
                  <a:gd name="f188" fmla="*/ 3989641 f182 1"/>
                  <a:gd name="f189" fmla="*/ 79439 f183 1"/>
                  <a:gd name="f190" fmla="*/ 3891153 f182 1"/>
                  <a:gd name="f191" fmla="*/ 297371 f183 1"/>
                  <a:gd name="f192" fmla="*/ 3626930 f182 1"/>
                  <a:gd name="f193" fmla="*/ 454343 f183 1"/>
                  <a:gd name="f194" fmla="*/ 3440335 f182 1"/>
                  <a:gd name="f195" fmla="*/ 622363 f183 1"/>
                  <a:gd name="f196" fmla="*/ 3290697 f182 1"/>
                  <a:gd name="f197" fmla="*/ 927068 f183 1"/>
                  <a:gd name="f198" fmla="*/ 3087434 f182 1"/>
                  <a:gd name="f199" fmla="*/ 1176338 f183 1"/>
                  <a:gd name="f200" fmla="*/ 2915603 f182 1"/>
                  <a:gd name="f201" fmla="*/ 1394270 f183 1"/>
                  <a:gd name="f202" fmla="*/ 2780729 f182 1"/>
                  <a:gd name="f203" fmla="*/ 1601057 f183 1"/>
                  <a:gd name="f204" fmla="*/ 2723483 f182 1"/>
                  <a:gd name="f205" fmla="*/ 1756220 f183 1"/>
                  <a:gd name="f206" fmla="*/ 2743772 f182 1"/>
                  <a:gd name="f207" fmla="*/ 1889189 f183 1"/>
                  <a:gd name="f208" fmla="*/ 2765965 f182 1"/>
                  <a:gd name="f209" fmla="*/ 2007394 f183 1"/>
                  <a:gd name="f210" fmla="*/ 2184654 f183 1"/>
                  <a:gd name="f211" fmla="*/ 2671763 f182 1"/>
                  <a:gd name="f212" fmla="*/ 2372773 f183 1"/>
                  <a:gd name="f213" fmla="*/ 2538984 f182 1"/>
                  <a:gd name="f214" fmla="*/ 2439543 f183 1"/>
                  <a:gd name="f215" fmla="*/ 2510504 f182 1"/>
                  <a:gd name="f216" fmla="*/ 2650617 f183 1"/>
                  <a:gd name="f217" fmla="*/ 2434781 f182 1"/>
                  <a:gd name="f218" fmla="*/ 2785110 f183 1"/>
                  <a:gd name="f219" fmla="*/ 2383060 f182 1"/>
                  <a:gd name="f220" fmla="*/ 2897315 f183 1"/>
                  <a:gd name="f221" fmla="*/ 2318861 f182 1"/>
                  <a:gd name="f222" fmla="*/ 2997994 f183 1"/>
                  <a:gd name="f223" fmla="*/ 2226183 f182 1"/>
                  <a:gd name="f224" fmla="*/ 3061240 f183 1"/>
                  <a:gd name="f225" fmla="*/ 2141506 f182 1"/>
                  <a:gd name="f226" fmla="*/ 3152108 f183 1"/>
                  <a:gd name="f227" fmla="*/ 2005203 f182 1"/>
                  <a:gd name="f228" fmla="*/ 3274124 f183 1"/>
                  <a:gd name="f229" fmla="*/ 1871567 f182 1"/>
                  <a:gd name="f230" fmla="*/ 3388138 f183 1"/>
                  <a:gd name="f231" fmla="*/ 1770888 f182 1"/>
                  <a:gd name="f232" fmla="*/ 3466529 f183 1"/>
                  <a:gd name="f233" fmla="*/ 1679162 f182 1"/>
                  <a:gd name="f234" fmla="*/ 3538633 f183 1"/>
                  <a:gd name="f235" fmla="*/ 1551718 f182 1"/>
                  <a:gd name="f236" fmla="*/ 3588544 f183 1"/>
                  <a:gd name="f237" fmla="*/ 1376172 f182 1"/>
                  <a:gd name="f238" fmla="*/ 3597402 f183 1"/>
                  <a:gd name="f239" fmla="*/ 1293305 f182 1"/>
                  <a:gd name="f240" fmla="*/ 3721227 f183 1"/>
                  <a:gd name="f241" fmla="*/ 880491 f182 1"/>
                  <a:gd name="f242" fmla="*/ 3761137 f183 1"/>
                  <a:gd name="f243" fmla="*/ 463677 f182 1"/>
                  <a:gd name="f244" fmla="*/ 3946874 f183 1"/>
                  <a:gd name="f245" fmla="*/ 0 f182 1"/>
                  <a:gd name="f246" fmla="*/ f184 1 f2"/>
                  <a:gd name="f247" fmla="*/ f187 1 3946874"/>
                  <a:gd name="f248" fmla="*/ f188 1 3989641"/>
                  <a:gd name="f249" fmla="*/ f189 1 3946874"/>
                  <a:gd name="f250" fmla="*/ f190 1 3989641"/>
                  <a:gd name="f251" fmla="*/ f191 1 3946874"/>
                  <a:gd name="f252" fmla="*/ f192 1 3989641"/>
                  <a:gd name="f253" fmla="*/ f193 1 3946874"/>
                  <a:gd name="f254" fmla="*/ f194 1 3989641"/>
                  <a:gd name="f255" fmla="*/ f195 1 3946874"/>
                  <a:gd name="f256" fmla="*/ f196 1 3989641"/>
                  <a:gd name="f257" fmla="*/ f197 1 3946874"/>
                  <a:gd name="f258" fmla="*/ f198 1 3989641"/>
                  <a:gd name="f259" fmla="*/ f199 1 3946874"/>
                  <a:gd name="f260" fmla="*/ f200 1 3989641"/>
                  <a:gd name="f261" fmla="*/ f201 1 3946874"/>
                  <a:gd name="f262" fmla="*/ f202 1 3989641"/>
                  <a:gd name="f263" fmla="*/ f203 1 3946874"/>
                  <a:gd name="f264" fmla="*/ f204 1 3989641"/>
                  <a:gd name="f265" fmla="*/ f205 1 3946874"/>
                  <a:gd name="f266" fmla="*/ f206 1 3989641"/>
                  <a:gd name="f267" fmla="*/ f207 1 3946874"/>
                  <a:gd name="f268" fmla="*/ f208 1 3989641"/>
                  <a:gd name="f269" fmla="*/ f209 1 3946874"/>
                  <a:gd name="f270" fmla="*/ f210 1 3946874"/>
                  <a:gd name="f271" fmla="*/ f211 1 3989641"/>
                  <a:gd name="f272" fmla="*/ f212 1 3946874"/>
                  <a:gd name="f273" fmla="*/ f213 1 3989641"/>
                  <a:gd name="f274" fmla="*/ f214 1 3946874"/>
                  <a:gd name="f275" fmla="*/ f215 1 3989641"/>
                  <a:gd name="f276" fmla="*/ f216 1 3946874"/>
                  <a:gd name="f277" fmla="*/ f217 1 3989641"/>
                  <a:gd name="f278" fmla="*/ f218 1 3946874"/>
                  <a:gd name="f279" fmla="*/ f219 1 3989641"/>
                  <a:gd name="f280" fmla="*/ f220 1 3946874"/>
                  <a:gd name="f281" fmla="*/ f221 1 3989641"/>
                  <a:gd name="f282" fmla="*/ f222 1 3946874"/>
                  <a:gd name="f283" fmla="*/ f223 1 3989641"/>
                  <a:gd name="f284" fmla="*/ f224 1 3946874"/>
                  <a:gd name="f285" fmla="*/ f225 1 3989641"/>
                  <a:gd name="f286" fmla="*/ f226 1 3946874"/>
                  <a:gd name="f287" fmla="*/ f227 1 3989641"/>
                  <a:gd name="f288" fmla="*/ f228 1 3946874"/>
                  <a:gd name="f289" fmla="*/ f229 1 3989641"/>
                  <a:gd name="f290" fmla="*/ f230 1 3946874"/>
                  <a:gd name="f291" fmla="*/ f231 1 3989641"/>
                  <a:gd name="f292" fmla="*/ f232 1 3946874"/>
                  <a:gd name="f293" fmla="*/ f233 1 3989641"/>
                  <a:gd name="f294" fmla="*/ f234 1 3946874"/>
                  <a:gd name="f295" fmla="*/ f235 1 3989641"/>
                  <a:gd name="f296" fmla="*/ f236 1 3946874"/>
                  <a:gd name="f297" fmla="*/ f237 1 3989641"/>
                  <a:gd name="f298" fmla="*/ f238 1 3946874"/>
                  <a:gd name="f299" fmla="*/ f239 1 3989641"/>
                  <a:gd name="f300" fmla="*/ f240 1 3946874"/>
                  <a:gd name="f301" fmla="*/ f241 1 3989641"/>
                  <a:gd name="f302" fmla="*/ f242 1 3946874"/>
                  <a:gd name="f303" fmla="*/ f243 1 3989641"/>
                  <a:gd name="f304" fmla="*/ f244 1 3946874"/>
                  <a:gd name="f305" fmla="*/ f245 1 3989641"/>
                  <a:gd name="f306" fmla="*/ f5 1 f185"/>
                  <a:gd name="f307" fmla="*/ f6 1 f185"/>
                  <a:gd name="f308" fmla="*/ f5 1 f186"/>
                  <a:gd name="f309" fmla="*/ f7 1 f186"/>
                  <a:gd name="f310" fmla="+- f246 0 f1"/>
                  <a:gd name="f311" fmla="*/ f247 1 f185"/>
                  <a:gd name="f312" fmla="*/ f248 1 f186"/>
                  <a:gd name="f313" fmla="*/ f249 1 f185"/>
                  <a:gd name="f314" fmla="*/ f250 1 f186"/>
                  <a:gd name="f315" fmla="*/ f251 1 f185"/>
                  <a:gd name="f316" fmla="*/ f252 1 f186"/>
                  <a:gd name="f317" fmla="*/ f253 1 f185"/>
                  <a:gd name="f318" fmla="*/ f254 1 f186"/>
                  <a:gd name="f319" fmla="*/ f255 1 f185"/>
                  <a:gd name="f320" fmla="*/ f256 1 f186"/>
                  <a:gd name="f321" fmla="*/ f257 1 f185"/>
                  <a:gd name="f322" fmla="*/ f258 1 f186"/>
                  <a:gd name="f323" fmla="*/ f259 1 f185"/>
                  <a:gd name="f324" fmla="*/ f260 1 f186"/>
                  <a:gd name="f325" fmla="*/ f261 1 f185"/>
                  <a:gd name="f326" fmla="*/ f262 1 f186"/>
                  <a:gd name="f327" fmla="*/ f263 1 f185"/>
                  <a:gd name="f328" fmla="*/ f264 1 f186"/>
                  <a:gd name="f329" fmla="*/ f265 1 f185"/>
                  <a:gd name="f330" fmla="*/ f266 1 f186"/>
                  <a:gd name="f331" fmla="*/ f267 1 f185"/>
                  <a:gd name="f332" fmla="*/ f268 1 f186"/>
                  <a:gd name="f333" fmla="*/ f269 1 f185"/>
                  <a:gd name="f334" fmla="*/ f270 1 f185"/>
                  <a:gd name="f335" fmla="*/ f271 1 f186"/>
                  <a:gd name="f336" fmla="*/ f272 1 f185"/>
                  <a:gd name="f337" fmla="*/ f273 1 f186"/>
                  <a:gd name="f338" fmla="*/ f274 1 f185"/>
                  <a:gd name="f339" fmla="*/ f275 1 f186"/>
                  <a:gd name="f340" fmla="*/ f276 1 f185"/>
                  <a:gd name="f341" fmla="*/ f277 1 f186"/>
                  <a:gd name="f342" fmla="*/ f278 1 f185"/>
                  <a:gd name="f343" fmla="*/ f279 1 f186"/>
                  <a:gd name="f344" fmla="*/ f280 1 f185"/>
                  <a:gd name="f345" fmla="*/ f281 1 f186"/>
                  <a:gd name="f346" fmla="*/ f282 1 f185"/>
                  <a:gd name="f347" fmla="*/ f283 1 f186"/>
                  <a:gd name="f348" fmla="*/ f284 1 f185"/>
                  <a:gd name="f349" fmla="*/ f285 1 f186"/>
                  <a:gd name="f350" fmla="*/ f286 1 f185"/>
                  <a:gd name="f351" fmla="*/ f287 1 f186"/>
                  <a:gd name="f352" fmla="*/ f288 1 f185"/>
                  <a:gd name="f353" fmla="*/ f289 1 f186"/>
                  <a:gd name="f354" fmla="*/ f290 1 f185"/>
                  <a:gd name="f355" fmla="*/ f291 1 f186"/>
                  <a:gd name="f356" fmla="*/ f292 1 f185"/>
                  <a:gd name="f357" fmla="*/ f293 1 f186"/>
                  <a:gd name="f358" fmla="*/ f294 1 f185"/>
                  <a:gd name="f359" fmla="*/ f295 1 f186"/>
                  <a:gd name="f360" fmla="*/ f296 1 f185"/>
                  <a:gd name="f361" fmla="*/ f297 1 f186"/>
                  <a:gd name="f362" fmla="*/ f298 1 f185"/>
                  <a:gd name="f363" fmla="*/ f299 1 f186"/>
                  <a:gd name="f364" fmla="*/ f300 1 f185"/>
                  <a:gd name="f365" fmla="*/ f301 1 f186"/>
                  <a:gd name="f366" fmla="*/ f302 1 f185"/>
                  <a:gd name="f367" fmla="*/ f303 1 f186"/>
                  <a:gd name="f368" fmla="*/ f304 1 f185"/>
                  <a:gd name="f369" fmla="*/ f305 1 f186"/>
                  <a:gd name="f370" fmla="*/ f306 f180 1"/>
                  <a:gd name="f371" fmla="*/ f307 f180 1"/>
                  <a:gd name="f372" fmla="*/ f309 f181 1"/>
                  <a:gd name="f373" fmla="*/ f308 f181 1"/>
                  <a:gd name="f374" fmla="*/ f311 f180 1"/>
                  <a:gd name="f375" fmla="*/ f312 f181 1"/>
                  <a:gd name="f376" fmla="*/ f313 f180 1"/>
                  <a:gd name="f377" fmla="*/ f314 f181 1"/>
                  <a:gd name="f378" fmla="*/ f315 f180 1"/>
                  <a:gd name="f379" fmla="*/ f316 f181 1"/>
                  <a:gd name="f380" fmla="*/ f317 f180 1"/>
                  <a:gd name="f381" fmla="*/ f318 f181 1"/>
                  <a:gd name="f382" fmla="*/ f319 f180 1"/>
                  <a:gd name="f383" fmla="*/ f320 f181 1"/>
                  <a:gd name="f384" fmla="*/ f321 f180 1"/>
                  <a:gd name="f385" fmla="*/ f322 f181 1"/>
                  <a:gd name="f386" fmla="*/ f323 f180 1"/>
                  <a:gd name="f387" fmla="*/ f324 f181 1"/>
                  <a:gd name="f388" fmla="*/ f325 f180 1"/>
                  <a:gd name="f389" fmla="*/ f326 f181 1"/>
                  <a:gd name="f390" fmla="*/ f327 f180 1"/>
                  <a:gd name="f391" fmla="*/ f328 f181 1"/>
                  <a:gd name="f392" fmla="*/ f329 f180 1"/>
                  <a:gd name="f393" fmla="*/ f330 f181 1"/>
                  <a:gd name="f394" fmla="*/ f331 f180 1"/>
                  <a:gd name="f395" fmla="*/ f332 f181 1"/>
                  <a:gd name="f396" fmla="*/ f333 f180 1"/>
                  <a:gd name="f397" fmla="*/ f334 f180 1"/>
                  <a:gd name="f398" fmla="*/ f335 f181 1"/>
                  <a:gd name="f399" fmla="*/ f336 f180 1"/>
                  <a:gd name="f400" fmla="*/ f337 f181 1"/>
                  <a:gd name="f401" fmla="*/ f338 f180 1"/>
                  <a:gd name="f402" fmla="*/ f339 f181 1"/>
                  <a:gd name="f403" fmla="*/ f340 f180 1"/>
                  <a:gd name="f404" fmla="*/ f341 f181 1"/>
                  <a:gd name="f405" fmla="*/ f342 f180 1"/>
                  <a:gd name="f406" fmla="*/ f343 f181 1"/>
                  <a:gd name="f407" fmla="*/ f344 f180 1"/>
                  <a:gd name="f408" fmla="*/ f345 f181 1"/>
                  <a:gd name="f409" fmla="*/ f346 f180 1"/>
                  <a:gd name="f410" fmla="*/ f347 f181 1"/>
                  <a:gd name="f411" fmla="*/ f348 f180 1"/>
                  <a:gd name="f412" fmla="*/ f349 f181 1"/>
                  <a:gd name="f413" fmla="*/ f350 f180 1"/>
                  <a:gd name="f414" fmla="*/ f351 f181 1"/>
                  <a:gd name="f415" fmla="*/ f352 f180 1"/>
                  <a:gd name="f416" fmla="*/ f353 f181 1"/>
                  <a:gd name="f417" fmla="*/ f354 f180 1"/>
                  <a:gd name="f418" fmla="*/ f355 f181 1"/>
                  <a:gd name="f419" fmla="*/ f356 f180 1"/>
                  <a:gd name="f420" fmla="*/ f357 f181 1"/>
                  <a:gd name="f421" fmla="*/ f358 f180 1"/>
                  <a:gd name="f422" fmla="*/ f359 f181 1"/>
                  <a:gd name="f423" fmla="*/ f360 f180 1"/>
                  <a:gd name="f424" fmla="*/ f361 f181 1"/>
                  <a:gd name="f425" fmla="*/ f362 f180 1"/>
                  <a:gd name="f426" fmla="*/ f363 f181 1"/>
                  <a:gd name="f427" fmla="*/ f364 f180 1"/>
                  <a:gd name="f428" fmla="*/ f365 f181 1"/>
                  <a:gd name="f429" fmla="*/ f366 f180 1"/>
                  <a:gd name="f430" fmla="*/ f367 f181 1"/>
                  <a:gd name="f431" fmla="*/ f368 f180 1"/>
                  <a:gd name="f432" fmla="*/ f369 f181 1"/>
                </a:gdLst>
                <a:ahLst/>
                <a:cxnLst>
                  <a:cxn ang="3cd4">
                    <a:pos x="hc" y="t"/>
                  </a:cxn>
                  <a:cxn ang="0">
                    <a:pos x="r" y="vc"/>
                  </a:cxn>
                  <a:cxn ang="cd4">
                    <a:pos x="hc" y="b"/>
                  </a:cxn>
                  <a:cxn ang="cd2">
                    <a:pos x="l" y="vc"/>
                  </a:cxn>
                  <a:cxn ang="f310">
                    <a:pos x="f374" y="f375"/>
                  </a:cxn>
                  <a:cxn ang="f310">
                    <a:pos x="f376" y="f377"/>
                  </a:cxn>
                  <a:cxn ang="f310">
                    <a:pos x="f378" y="f379"/>
                  </a:cxn>
                  <a:cxn ang="f310">
                    <a:pos x="f380" y="f381"/>
                  </a:cxn>
                  <a:cxn ang="f310">
                    <a:pos x="f382" y="f383"/>
                  </a:cxn>
                  <a:cxn ang="f310">
                    <a:pos x="f384" y="f385"/>
                  </a:cxn>
                  <a:cxn ang="f310">
                    <a:pos x="f386" y="f387"/>
                  </a:cxn>
                  <a:cxn ang="f310">
                    <a:pos x="f388" y="f389"/>
                  </a:cxn>
                  <a:cxn ang="f310">
                    <a:pos x="f390" y="f391"/>
                  </a:cxn>
                  <a:cxn ang="f310">
                    <a:pos x="f392" y="f393"/>
                  </a:cxn>
                  <a:cxn ang="f310">
                    <a:pos x="f394" y="f395"/>
                  </a:cxn>
                  <a:cxn ang="f310">
                    <a:pos x="f396" y="f395"/>
                  </a:cxn>
                  <a:cxn ang="f310">
                    <a:pos x="f397" y="f398"/>
                  </a:cxn>
                  <a:cxn ang="f310">
                    <a:pos x="f399" y="f400"/>
                  </a:cxn>
                  <a:cxn ang="f310">
                    <a:pos x="f401" y="f402"/>
                  </a:cxn>
                  <a:cxn ang="f310">
                    <a:pos x="f403" y="f404"/>
                  </a:cxn>
                  <a:cxn ang="f310">
                    <a:pos x="f405" y="f406"/>
                  </a:cxn>
                  <a:cxn ang="f310">
                    <a:pos x="f407" y="f408"/>
                  </a:cxn>
                  <a:cxn ang="f310">
                    <a:pos x="f409" y="f410"/>
                  </a:cxn>
                  <a:cxn ang="f310">
                    <a:pos x="f411" y="f412"/>
                  </a:cxn>
                  <a:cxn ang="f310">
                    <a:pos x="f413" y="f414"/>
                  </a:cxn>
                  <a:cxn ang="f310">
                    <a:pos x="f415" y="f416"/>
                  </a:cxn>
                  <a:cxn ang="f310">
                    <a:pos x="f417" y="f418"/>
                  </a:cxn>
                  <a:cxn ang="f310">
                    <a:pos x="f419" y="f420"/>
                  </a:cxn>
                  <a:cxn ang="f310">
                    <a:pos x="f421" y="f422"/>
                  </a:cxn>
                  <a:cxn ang="f310">
                    <a:pos x="f423" y="f424"/>
                  </a:cxn>
                  <a:cxn ang="f310">
                    <a:pos x="f425" y="f426"/>
                  </a:cxn>
                  <a:cxn ang="f310">
                    <a:pos x="f427" y="f428"/>
                  </a:cxn>
                  <a:cxn ang="f310">
                    <a:pos x="f429" y="f430"/>
                  </a:cxn>
                  <a:cxn ang="f310">
                    <a:pos x="f431" y="f432"/>
                  </a:cxn>
                </a:cxnLst>
                <a:rect l="f370" t="f373" r="f371" b="f372"/>
                <a:pathLst>
                  <a:path w="3946874" h="3989641">
                    <a:moveTo>
                      <a:pt x="f5" y="f7"/>
                    </a:moveTo>
                    <a:cubicBezTo>
                      <a:pt x="f8" y="f9"/>
                      <a:pt x="f10"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67"/>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cubicBezTo>
                      <a:pt x="f109" y="f110"/>
                      <a:pt x="f111" y="f112"/>
                      <a:pt x="f113" y="f114"/>
                    </a:cubicBez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6" y="f5"/>
                    </a:cubicBezTo>
                  </a:path>
                </a:pathLst>
              </a:custGeom>
              <a:noFill/>
              <a:ln w="9528" cap="rnd">
                <a:solidFill>
                  <a:srgbClr val="B1663B">
                    <a:alpha val="35000"/>
                  </a:srgbClr>
                </a:solidFill>
                <a:custDash>
                  <a:ds d="799706" sp="799706"/>
                </a:custDash>
                <a:roun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egoe UI"/>
                </a:endParaRPr>
              </a:p>
            </p:txBody>
          </p:sp>
          <p:sp>
            <p:nvSpPr>
              <p:cNvPr id="9" name="Freeform: Shape 17">
                <a:extLst>
                  <a:ext uri="{FF2B5EF4-FFF2-40B4-BE49-F238E27FC236}">
                    <a16:creationId xmlns:a16="http://schemas.microsoft.com/office/drawing/2014/main" id="{DD1C2B8B-78BE-4218-86B2-964571A0D3C5}"/>
                  </a:ext>
                </a:extLst>
              </p:cNvPr>
              <p:cNvSpPr/>
              <p:nvPr/>
            </p:nvSpPr>
            <p:spPr>
              <a:xfrm>
                <a:off x="8913232" y="4186123"/>
                <a:ext cx="3265441" cy="2668127"/>
              </a:xfrm>
              <a:custGeom>
                <a:avLst/>
                <a:gdLst>
                  <a:gd name="f0" fmla="val 10800000"/>
                  <a:gd name="f1" fmla="val 5400000"/>
                  <a:gd name="f2" fmla="val 180"/>
                  <a:gd name="f3" fmla="val w"/>
                  <a:gd name="f4" fmla="val h"/>
                  <a:gd name="f5" fmla="val 0"/>
                  <a:gd name="f6" fmla="val 3665410"/>
                  <a:gd name="f7" fmla="val 2985611"/>
                  <a:gd name="f8" fmla="val 86773"/>
                  <a:gd name="f9" fmla="val 2802827"/>
                  <a:gd name="f10" fmla="val 166211"/>
                  <a:gd name="f11" fmla="val 2699766"/>
                  <a:gd name="f12" fmla="val 240983"/>
                  <a:gd name="f13" fmla="val 2602706"/>
                  <a:gd name="f14" fmla="val 309182"/>
                  <a:gd name="f15" fmla="val 2500122"/>
                  <a:gd name="f16" fmla="val 397002"/>
                  <a:gd name="f17" fmla="val 2414969"/>
                  <a:gd name="f18" fmla="val 465296"/>
                  <a:gd name="f19" fmla="val 2348865"/>
                  <a:gd name="f20" fmla="val 543592"/>
                  <a:gd name="f21" fmla="val 2294477"/>
                  <a:gd name="f22" fmla="val 620173"/>
                  <a:gd name="f23" fmla="val 2237899"/>
                  <a:gd name="f24" fmla="val 688277"/>
                  <a:gd name="f25" fmla="val 2187607"/>
                  <a:gd name="f26" fmla="val 755333"/>
                  <a:gd name="f27" fmla="val 2135886"/>
                  <a:gd name="f28" fmla="val 823341"/>
                  <a:gd name="f29" fmla="val 2085499"/>
                  <a:gd name="f30" fmla="val 908685"/>
                  <a:gd name="f31" fmla="val 2022253"/>
                  <a:gd name="f32" fmla="val 994791"/>
                  <a:gd name="f33" fmla="val 1959197"/>
                  <a:gd name="f34" fmla="val 1089565"/>
                  <a:gd name="f35" fmla="val 1911477"/>
                  <a:gd name="f36" fmla="val 1107662"/>
                  <a:gd name="f37" fmla="val 1902428"/>
                  <a:gd name="f38" fmla="val 1126141"/>
                  <a:gd name="f39" fmla="val 1894141"/>
                  <a:gd name="f40" fmla="val 1145000"/>
                  <a:gd name="f41" fmla="val 1886807"/>
                  <a:gd name="f42" fmla="val 1218819"/>
                  <a:gd name="f43" fmla="val 1858232"/>
                  <a:gd name="f44" fmla="val 1296924"/>
                  <a:gd name="f45" fmla="val 1838611"/>
                  <a:gd name="f46" fmla="val 1375791"/>
                  <a:gd name="f47" fmla="val 1842135"/>
                  <a:gd name="f48" fmla="val 1413129"/>
                  <a:gd name="f49" fmla="val 1843754"/>
                  <a:gd name="f50" fmla="val 1449896"/>
                  <a:gd name="f51" fmla="val 1850422"/>
                  <a:gd name="f52" fmla="val 1486567"/>
                  <a:gd name="f53" fmla="val 1857566"/>
                  <a:gd name="f54" fmla="val 1513618"/>
                  <a:gd name="f55" fmla="val 1862804"/>
                  <a:gd name="f56" fmla="val 1540859"/>
                  <a:gd name="f57" fmla="val 1867376"/>
                  <a:gd name="f58" fmla="val 1568101"/>
                  <a:gd name="f59" fmla="val 1871377"/>
                  <a:gd name="f60" fmla="val 1648778"/>
                  <a:gd name="f61" fmla="val 1883188"/>
                  <a:gd name="f62" fmla="val 1730978"/>
                  <a:gd name="f63" fmla="val 1887665"/>
                  <a:gd name="f64" fmla="val 1810607"/>
                  <a:gd name="f65" fmla="val 1877854"/>
                  <a:gd name="f66" fmla="val 1857661"/>
                  <a:gd name="f67" fmla="val 1941100"/>
                  <a:gd name="f68" fmla="val 1829086"/>
                  <a:gd name="f69" fmla="val 1997964"/>
                  <a:gd name="f70" fmla="val 1790605"/>
                  <a:gd name="f71" fmla="val 2037302"/>
                  <a:gd name="f72" fmla="val 1764030"/>
                  <a:gd name="f73" fmla="val 2073497"/>
                  <a:gd name="f74" fmla="val 1733264"/>
                  <a:gd name="f75" fmla="val 2109883"/>
                  <a:gd name="f76" fmla="val 1702784"/>
                  <a:gd name="f77" fmla="val 2176367"/>
                  <a:gd name="f78" fmla="val 1647063"/>
                  <a:gd name="f79" fmla="val 2244852"/>
                  <a:gd name="f80" fmla="val 1593151"/>
                  <a:gd name="f81" fmla="val 2321433"/>
                  <a:gd name="f82" fmla="val 1552384"/>
                  <a:gd name="f83" fmla="val 2397157"/>
                  <a:gd name="f84" fmla="val 1512094"/>
                  <a:gd name="f85" fmla="val 2479548"/>
                  <a:gd name="f86" fmla="val 1486281"/>
                  <a:gd name="f87" fmla="val 2558891"/>
                  <a:gd name="f88" fmla="val 1453420"/>
                  <a:gd name="f89" fmla="val 2610898"/>
                  <a:gd name="f90" fmla="val 1431798"/>
                  <a:gd name="f91" fmla="val 2661571"/>
                  <a:gd name="f92" fmla="val 1407033"/>
                  <a:gd name="f93" fmla="val 2709767"/>
                  <a:gd name="f94" fmla="val 1377887"/>
                  <a:gd name="f95" fmla="val 2774252"/>
                  <a:gd name="f96" fmla="val 1338929"/>
                  <a:gd name="f97" fmla="val 2834069"/>
                  <a:gd name="f98" fmla="val 1292447"/>
                  <a:gd name="f99" fmla="val 2885408"/>
                  <a:gd name="f100" fmla="val 1237393"/>
                  <a:gd name="f101" fmla="val 2933605"/>
                  <a:gd name="f102" fmla="val 1185767"/>
                  <a:gd name="f103" fmla="val 2973324"/>
                  <a:gd name="f104" fmla="val 1127093"/>
                  <a:gd name="f105" fmla="val 3017711"/>
                  <a:gd name="f106" fmla="val 1072229"/>
                  <a:gd name="f107" fmla="val 3059811"/>
                  <a:gd name="f108" fmla="val 1020223"/>
                  <a:gd name="f109" fmla="val 3105912"/>
                  <a:gd name="f110" fmla="val 971645"/>
                  <a:gd name="f111" fmla="val 3150680"/>
                  <a:gd name="f112" fmla="val 921830"/>
                  <a:gd name="f113" fmla="val 3186113"/>
                  <a:gd name="f114" fmla="val 882396"/>
                  <a:gd name="f115" fmla="val 3220593"/>
                  <a:gd name="f116" fmla="val 842010"/>
                  <a:gd name="f117" fmla="val 3255169"/>
                  <a:gd name="f118" fmla="val 801815"/>
                  <a:gd name="f119" fmla="val 3284887"/>
                  <a:gd name="f120" fmla="val 767239"/>
                  <a:gd name="f121" fmla="val 3314605"/>
                  <a:gd name="f122" fmla="val 732473"/>
                  <a:gd name="f123" fmla="val 3339275"/>
                  <a:gd name="f124" fmla="val 694182"/>
                  <a:gd name="f125" fmla="val 3368707"/>
                  <a:gd name="f126" fmla="val 648367"/>
                  <a:gd name="f127" fmla="val 3390138"/>
                  <a:gd name="f128" fmla="val 597980"/>
                  <a:gd name="f129" fmla="val 3409188"/>
                  <a:gd name="f130" fmla="val 546926"/>
                  <a:gd name="f131" fmla="val 3433382"/>
                  <a:gd name="f132" fmla="val 482156"/>
                  <a:gd name="f133" fmla="val 3453384"/>
                  <a:gd name="f134" fmla="val 415861"/>
                  <a:gd name="f135" fmla="val 3464243"/>
                  <a:gd name="f136" fmla="val 347663"/>
                  <a:gd name="f137" fmla="val 3476244"/>
                  <a:gd name="f138" fmla="val 272224"/>
                  <a:gd name="f139" fmla="val 3661696"/>
                  <a:gd name="f140" fmla="val 76295"/>
                  <a:gd name="f141" fmla="val 3665411"/>
                  <a:gd name="f142" fmla="+- 0 0 -90"/>
                  <a:gd name="f143" fmla="*/ f3 1 3665410"/>
                  <a:gd name="f144" fmla="*/ f4 1 2985611"/>
                  <a:gd name="f145" fmla="+- f7 0 f5"/>
                  <a:gd name="f146" fmla="+- f6 0 f5"/>
                  <a:gd name="f147" fmla="*/ f142 f0 1"/>
                  <a:gd name="f148" fmla="*/ f146 1 3665410"/>
                  <a:gd name="f149" fmla="*/ f145 1 2985611"/>
                  <a:gd name="f150" fmla="*/ 0 f146 1"/>
                  <a:gd name="f151" fmla="*/ 2985611 f145 1"/>
                  <a:gd name="f152" fmla="*/ 166211 f146 1"/>
                  <a:gd name="f153" fmla="*/ 2699766 f145 1"/>
                  <a:gd name="f154" fmla="*/ 397002 f146 1"/>
                  <a:gd name="f155" fmla="*/ 2414969 f145 1"/>
                  <a:gd name="f156" fmla="*/ 620173 f146 1"/>
                  <a:gd name="f157" fmla="*/ 2237899 f145 1"/>
                  <a:gd name="f158" fmla="*/ 823341 f146 1"/>
                  <a:gd name="f159" fmla="*/ 2085499 f145 1"/>
                  <a:gd name="f160" fmla="*/ 1089565 f146 1"/>
                  <a:gd name="f161" fmla="*/ 1911477 f145 1"/>
                  <a:gd name="f162" fmla="*/ 1145000 f146 1"/>
                  <a:gd name="f163" fmla="*/ 1886807 f145 1"/>
                  <a:gd name="f164" fmla="*/ 1375791 f146 1"/>
                  <a:gd name="f165" fmla="*/ 1842135 f145 1"/>
                  <a:gd name="f166" fmla="*/ 1486567 f146 1"/>
                  <a:gd name="f167" fmla="*/ 1857566 f145 1"/>
                  <a:gd name="f168" fmla="*/ 1568101 f146 1"/>
                  <a:gd name="f169" fmla="*/ 1871377 f145 1"/>
                  <a:gd name="f170" fmla="*/ 1810607 f146 1"/>
                  <a:gd name="f171" fmla="*/ 1997964 f146 1"/>
                  <a:gd name="f172" fmla="*/ 1790605 f145 1"/>
                  <a:gd name="f173" fmla="*/ 2109883 f146 1"/>
                  <a:gd name="f174" fmla="*/ 1702784 f145 1"/>
                  <a:gd name="f175" fmla="*/ 2321433 f146 1"/>
                  <a:gd name="f176" fmla="*/ 1552384 f145 1"/>
                  <a:gd name="f177" fmla="*/ 2558891 f146 1"/>
                  <a:gd name="f178" fmla="*/ 1453420 f145 1"/>
                  <a:gd name="f179" fmla="*/ 2709767 f146 1"/>
                  <a:gd name="f180" fmla="*/ 1377887 f145 1"/>
                  <a:gd name="f181" fmla="*/ 2885408 f146 1"/>
                  <a:gd name="f182" fmla="*/ 1237393 f145 1"/>
                  <a:gd name="f183" fmla="*/ 3017711 f146 1"/>
                  <a:gd name="f184" fmla="*/ 1072229 f145 1"/>
                  <a:gd name="f185" fmla="*/ 3150680 f146 1"/>
                  <a:gd name="f186" fmla="*/ 921830 f145 1"/>
                  <a:gd name="f187" fmla="*/ 3255169 f146 1"/>
                  <a:gd name="f188" fmla="*/ 801815 f145 1"/>
                  <a:gd name="f189" fmla="*/ 3339275 f146 1"/>
                  <a:gd name="f190" fmla="*/ 694182 f145 1"/>
                  <a:gd name="f191" fmla="*/ 3409188 f146 1"/>
                  <a:gd name="f192" fmla="*/ 546926 f145 1"/>
                  <a:gd name="f193" fmla="*/ 3464243 f146 1"/>
                  <a:gd name="f194" fmla="*/ 347663 f145 1"/>
                  <a:gd name="f195" fmla="*/ 3665411 f146 1"/>
                  <a:gd name="f196" fmla="*/ 0 f145 1"/>
                  <a:gd name="f197" fmla="*/ f147 1 f2"/>
                  <a:gd name="f198" fmla="*/ f150 1 3665410"/>
                  <a:gd name="f199" fmla="*/ f151 1 2985611"/>
                  <a:gd name="f200" fmla="*/ f152 1 3665410"/>
                  <a:gd name="f201" fmla="*/ f153 1 2985611"/>
                  <a:gd name="f202" fmla="*/ f154 1 3665410"/>
                  <a:gd name="f203" fmla="*/ f155 1 2985611"/>
                  <a:gd name="f204" fmla="*/ f156 1 3665410"/>
                  <a:gd name="f205" fmla="*/ f157 1 2985611"/>
                  <a:gd name="f206" fmla="*/ f158 1 3665410"/>
                  <a:gd name="f207" fmla="*/ f159 1 2985611"/>
                  <a:gd name="f208" fmla="*/ f160 1 3665410"/>
                  <a:gd name="f209" fmla="*/ f161 1 2985611"/>
                  <a:gd name="f210" fmla="*/ f162 1 3665410"/>
                  <a:gd name="f211" fmla="*/ f163 1 2985611"/>
                  <a:gd name="f212" fmla="*/ f164 1 3665410"/>
                  <a:gd name="f213" fmla="*/ f165 1 2985611"/>
                  <a:gd name="f214" fmla="*/ f166 1 3665410"/>
                  <a:gd name="f215" fmla="*/ f167 1 2985611"/>
                  <a:gd name="f216" fmla="*/ f168 1 3665410"/>
                  <a:gd name="f217" fmla="*/ f169 1 2985611"/>
                  <a:gd name="f218" fmla="*/ f170 1 3665410"/>
                  <a:gd name="f219" fmla="*/ f171 1 3665410"/>
                  <a:gd name="f220" fmla="*/ f172 1 2985611"/>
                  <a:gd name="f221" fmla="*/ f173 1 3665410"/>
                  <a:gd name="f222" fmla="*/ f174 1 2985611"/>
                  <a:gd name="f223" fmla="*/ f175 1 3665410"/>
                  <a:gd name="f224" fmla="*/ f176 1 2985611"/>
                  <a:gd name="f225" fmla="*/ f177 1 3665410"/>
                  <a:gd name="f226" fmla="*/ f178 1 2985611"/>
                  <a:gd name="f227" fmla="*/ f179 1 3665410"/>
                  <a:gd name="f228" fmla="*/ f180 1 2985611"/>
                  <a:gd name="f229" fmla="*/ f181 1 3665410"/>
                  <a:gd name="f230" fmla="*/ f182 1 2985611"/>
                  <a:gd name="f231" fmla="*/ f183 1 3665410"/>
                  <a:gd name="f232" fmla="*/ f184 1 2985611"/>
                  <a:gd name="f233" fmla="*/ f185 1 3665410"/>
                  <a:gd name="f234" fmla="*/ f186 1 2985611"/>
                  <a:gd name="f235" fmla="*/ f187 1 3665410"/>
                  <a:gd name="f236" fmla="*/ f188 1 2985611"/>
                  <a:gd name="f237" fmla="*/ f189 1 3665410"/>
                  <a:gd name="f238" fmla="*/ f190 1 2985611"/>
                  <a:gd name="f239" fmla="*/ f191 1 3665410"/>
                  <a:gd name="f240" fmla="*/ f192 1 2985611"/>
                  <a:gd name="f241" fmla="*/ f193 1 3665410"/>
                  <a:gd name="f242" fmla="*/ f194 1 2985611"/>
                  <a:gd name="f243" fmla="*/ f195 1 3665410"/>
                  <a:gd name="f244" fmla="*/ f196 1 2985611"/>
                  <a:gd name="f245" fmla="*/ f5 1 f148"/>
                  <a:gd name="f246" fmla="*/ f6 1 f148"/>
                  <a:gd name="f247" fmla="*/ f5 1 f149"/>
                  <a:gd name="f248" fmla="*/ f7 1 f149"/>
                  <a:gd name="f249" fmla="+- f197 0 f1"/>
                  <a:gd name="f250" fmla="*/ f198 1 f148"/>
                  <a:gd name="f251" fmla="*/ f199 1 f149"/>
                  <a:gd name="f252" fmla="*/ f200 1 f148"/>
                  <a:gd name="f253" fmla="*/ f201 1 f149"/>
                  <a:gd name="f254" fmla="*/ f202 1 f148"/>
                  <a:gd name="f255" fmla="*/ f203 1 f149"/>
                  <a:gd name="f256" fmla="*/ f204 1 f148"/>
                  <a:gd name="f257" fmla="*/ f205 1 f149"/>
                  <a:gd name="f258" fmla="*/ f206 1 f148"/>
                  <a:gd name="f259" fmla="*/ f207 1 f149"/>
                  <a:gd name="f260" fmla="*/ f208 1 f148"/>
                  <a:gd name="f261" fmla="*/ f209 1 f149"/>
                  <a:gd name="f262" fmla="*/ f210 1 f148"/>
                  <a:gd name="f263" fmla="*/ f211 1 f149"/>
                  <a:gd name="f264" fmla="*/ f212 1 f148"/>
                  <a:gd name="f265" fmla="*/ f213 1 f149"/>
                  <a:gd name="f266" fmla="*/ f214 1 f148"/>
                  <a:gd name="f267" fmla="*/ f215 1 f149"/>
                  <a:gd name="f268" fmla="*/ f216 1 f148"/>
                  <a:gd name="f269" fmla="*/ f217 1 f149"/>
                  <a:gd name="f270" fmla="*/ f218 1 f148"/>
                  <a:gd name="f271" fmla="*/ f219 1 f148"/>
                  <a:gd name="f272" fmla="*/ f220 1 f149"/>
                  <a:gd name="f273" fmla="*/ f221 1 f148"/>
                  <a:gd name="f274" fmla="*/ f222 1 f149"/>
                  <a:gd name="f275" fmla="*/ f223 1 f148"/>
                  <a:gd name="f276" fmla="*/ f224 1 f149"/>
                  <a:gd name="f277" fmla="*/ f225 1 f148"/>
                  <a:gd name="f278" fmla="*/ f226 1 f149"/>
                  <a:gd name="f279" fmla="*/ f227 1 f148"/>
                  <a:gd name="f280" fmla="*/ f228 1 f149"/>
                  <a:gd name="f281" fmla="*/ f229 1 f148"/>
                  <a:gd name="f282" fmla="*/ f230 1 f149"/>
                  <a:gd name="f283" fmla="*/ f231 1 f148"/>
                  <a:gd name="f284" fmla="*/ f232 1 f149"/>
                  <a:gd name="f285" fmla="*/ f233 1 f148"/>
                  <a:gd name="f286" fmla="*/ f234 1 f149"/>
                  <a:gd name="f287" fmla="*/ f235 1 f148"/>
                  <a:gd name="f288" fmla="*/ f236 1 f149"/>
                  <a:gd name="f289" fmla="*/ f237 1 f148"/>
                  <a:gd name="f290" fmla="*/ f238 1 f149"/>
                  <a:gd name="f291" fmla="*/ f239 1 f148"/>
                  <a:gd name="f292" fmla="*/ f240 1 f149"/>
                  <a:gd name="f293" fmla="*/ f241 1 f148"/>
                  <a:gd name="f294" fmla="*/ f242 1 f149"/>
                  <a:gd name="f295" fmla="*/ f243 1 f148"/>
                  <a:gd name="f296" fmla="*/ f244 1 f149"/>
                  <a:gd name="f297" fmla="*/ f245 f143 1"/>
                  <a:gd name="f298" fmla="*/ f246 f143 1"/>
                  <a:gd name="f299" fmla="*/ f248 f144 1"/>
                  <a:gd name="f300" fmla="*/ f247 f144 1"/>
                  <a:gd name="f301" fmla="*/ f250 f143 1"/>
                  <a:gd name="f302" fmla="*/ f251 f144 1"/>
                  <a:gd name="f303" fmla="*/ f252 f143 1"/>
                  <a:gd name="f304" fmla="*/ f253 f144 1"/>
                  <a:gd name="f305" fmla="*/ f254 f143 1"/>
                  <a:gd name="f306" fmla="*/ f255 f144 1"/>
                  <a:gd name="f307" fmla="*/ f256 f143 1"/>
                  <a:gd name="f308" fmla="*/ f257 f144 1"/>
                  <a:gd name="f309" fmla="*/ f258 f143 1"/>
                  <a:gd name="f310" fmla="*/ f259 f144 1"/>
                  <a:gd name="f311" fmla="*/ f260 f143 1"/>
                  <a:gd name="f312" fmla="*/ f261 f144 1"/>
                  <a:gd name="f313" fmla="*/ f262 f143 1"/>
                  <a:gd name="f314" fmla="*/ f263 f144 1"/>
                  <a:gd name="f315" fmla="*/ f264 f143 1"/>
                  <a:gd name="f316" fmla="*/ f265 f144 1"/>
                  <a:gd name="f317" fmla="*/ f266 f143 1"/>
                  <a:gd name="f318" fmla="*/ f267 f144 1"/>
                  <a:gd name="f319" fmla="*/ f268 f143 1"/>
                  <a:gd name="f320" fmla="*/ f269 f144 1"/>
                  <a:gd name="f321" fmla="*/ f270 f143 1"/>
                  <a:gd name="f322" fmla="*/ f271 f143 1"/>
                  <a:gd name="f323" fmla="*/ f272 f144 1"/>
                  <a:gd name="f324" fmla="*/ f273 f143 1"/>
                  <a:gd name="f325" fmla="*/ f274 f144 1"/>
                  <a:gd name="f326" fmla="*/ f275 f143 1"/>
                  <a:gd name="f327" fmla="*/ f276 f144 1"/>
                  <a:gd name="f328" fmla="*/ f277 f143 1"/>
                  <a:gd name="f329" fmla="*/ f278 f144 1"/>
                  <a:gd name="f330" fmla="*/ f279 f143 1"/>
                  <a:gd name="f331" fmla="*/ f280 f144 1"/>
                  <a:gd name="f332" fmla="*/ f281 f143 1"/>
                  <a:gd name="f333" fmla="*/ f282 f144 1"/>
                  <a:gd name="f334" fmla="*/ f283 f143 1"/>
                  <a:gd name="f335" fmla="*/ f284 f144 1"/>
                  <a:gd name="f336" fmla="*/ f285 f143 1"/>
                  <a:gd name="f337" fmla="*/ f286 f144 1"/>
                  <a:gd name="f338" fmla="*/ f287 f143 1"/>
                  <a:gd name="f339" fmla="*/ f288 f144 1"/>
                  <a:gd name="f340" fmla="*/ f289 f143 1"/>
                  <a:gd name="f341" fmla="*/ f290 f144 1"/>
                  <a:gd name="f342" fmla="*/ f291 f143 1"/>
                  <a:gd name="f343" fmla="*/ f292 f144 1"/>
                  <a:gd name="f344" fmla="*/ f293 f143 1"/>
                  <a:gd name="f345" fmla="*/ f294 f144 1"/>
                  <a:gd name="f346" fmla="*/ f295 f143 1"/>
                  <a:gd name="f347" fmla="*/ f296 f144 1"/>
                </a:gdLst>
                <a:ahLst/>
                <a:cxnLst>
                  <a:cxn ang="3cd4">
                    <a:pos x="hc" y="t"/>
                  </a:cxn>
                  <a:cxn ang="0">
                    <a:pos x="r" y="vc"/>
                  </a:cxn>
                  <a:cxn ang="cd4">
                    <a:pos x="hc" y="b"/>
                  </a:cxn>
                  <a:cxn ang="cd2">
                    <a:pos x="l" y="vc"/>
                  </a:cxn>
                  <a:cxn ang="f249">
                    <a:pos x="f301" y="f302"/>
                  </a:cxn>
                  <a:cxn ang="f249">
                    <a:pos x="f303" y="f304"/>
                  </a:cxn>
                  <a:cxn ang="f249">
                    <a:pos x="f305" y="f306"/>
                  </a:cxn>
                  <a:cxn ang="f249">
                    <a:pos x="f307" y="f308"/>
                  </a:cxn>
                  <a:cxn ang="f249">
                    <a:pos x="f309" y="f310"/>
                  </a:cxn>
                  <a:cxn ang="f249">
                    <a:pos x="f311" y="f312"/>
                  </a:cxn>
                  <a:cxn ang="f249">
                    <a:pos x="f313" y="f314"/>
                  </a:cxn>
                  <a:cxn ang="f249">
                    <a:pos x="f315" y="f316"/>
                  </a:cxn>
                  <a:cxn ang="f249">
                    <a:pos x="f317" y="f318"/>
                  </a:cxn>
                  <a:cxn ang="f249">
                    <a:pos x="f319" y="f320"/>
                  </a:cxn>
                  <a:cxn ang="f249">
                    <a:pos x="f321" y="f320"/>
                  </a:cxn>
                  <a:cxn ang="f249">
                    <a:pos x="f322" y="f323"/>
                  </a:cxn>
                  <a:cxn ang="f249">
                    <a:pos x="f324" y="f325"/>
                  </a:cxn>
                  <a:cxn ang="f249">
                    <a:pos x="f326" y="f327"/>
                  </a:cxn>
                  <a:cxn ang="f249">
                    <a:pos x="f328" y="f329"/>
                  </a:cxn>
                  <a:cxn ang="f249">
                    <a:pos x="f330" y="f331"/>
                  </a:cxn>
                  <a:cxn ang="f249">
                    <a:pos x="f332" y="f333"/>
                  </a:cxn>
                  <a:cxn ang="f249">
                    <a:pos x="f334" y="f335"/>
                  </a:cxn>
                  <a:cxn ang="f249">
                    <a:pos x="f336" y="f337"/>
                  </a:cxn>
                  <a:cxn ang="f249">
                    <a:pos x="f338" y="f339"/>
                  </a:cxn>
                  <a:cxn ang="f249">
                    <a:pos x="f340" y="f341"/>
                  </a:cxn>
                  <a:cxn ang="f249">
                    <a:pos x="f342" y="f343"/>
                  </a:cxn>
                  <a:cxn ang="f249">
                    <a:pos x="f344" y="f345"/>
                  </a:cxn>
                  <a:cxn ang="f249">
                    <a:pos x="f346" y="f347"/>
                  </a:cxn>
                </a:cxnLst>
                <a:rect l="f297" t="f300" r="f298" b="f299"/>
                <a:pathLst>
                  <a:path w="3665410" h="2985611">
                    <a:moveTo>
                      <a:pt x="f5" y="f7"/>
                    </a:moveTo>
                    <a:cubicBezTo>
                      <a:pt x="f5" y="f7"/>
                      <a:pt x="f8" y="f9"/>
                      <a:pt x="f10" y="f11"/>
                    </a:cubicBez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59"/>
                    </a:cubicBezTo>
                    <a:cubicBezTo>
                      <a:pt x="f65" y="f66"/>
                      <a:pt x="f67" y="f68"/>
                      <a:pt x="f69" y="f70"/>
                    </a:cubicBezTo>
                    <a:cubicBezTo>
                      <a:pt x="f71" y="f72"/>
                      <a:pt x="f73" y="f74"/>
                      <a:pt x="f75" y="f76"/>
                    </a:cubicBezTo>
                    <a:cubicBezTo>
                      <a:pt x="f77" y="f78"/>
                      <a:pt x="f79" y="f80"/>
                      <a:pt x="f81" y="f82"/>
                    </a:cubicBezTo>
                    <a:cubicBezTo>
                      <a:pt x="f83" y="f84"/>
                      <a:pt x="f85" y="f86"/>
                      <a:pt x="f87" y="f88"/>
                    </a:cubicBezTo>
                    <a:cubicBezTo>
                      <a:pt x="f89" y="f90"/>
                      <a:pt x="f91" y="f92"/>
                      <a:pt x="f93" y="f94"/>
                    </a:cubicBezTo>
                    <a:cubicBezTo>
                      <a:pt x="f95" y="f96"/>
                      <a:pt x="f97" y="f98"/>
                      <a:pt x="f99" y="f100"/>
                    </a:cubicBezTo>
                    <a:cubicBezTo>
                      <a:pt x="f101" y="f102"/>
                      <a:pt x="f103" y="f104"/>
                      <a:pt x="f105" y="f106"/>
                    </a:cubicBezTo>
                    <a:cubicBezTo>
                      <a:pt x="f107" y="f108"/>
                      <a:pt x="f109" y="f110"/>
                      <a:pt x="f111" y="f112"/>
                    </a:cubicBezTo>
                    <a:cubicBezTo>
                      <a:pt x="f113" y="f114"/>
                      <a:pt x="f115" y="f116"/>
                      <a:pt x="f117" y="f118"/>
                    </a:cubicBezTo>
                    <a:cubicBezTo>
                      <a:pt x="f119" y="f120"/>
                      <a:pt x="f121" y="f122"/>
                      <a:pt x="f123" y="f124"/>
                    </a:cubicBezTo>
                    <a:cubicBezTo>
                      <a:pt x="f125" y="f126"/>
                      <a:pt x="f127" y="f128"/>
                      <a:pt x="f129" y="f130"/>
                    </a:cubicBezTo>
                    <a:cubicBezTo>
                      <a:pt x="f131" y="f132"/>
                      <a:pt x="f133" y="f134"/>
                      <a:pt x="f135" y="f136"/>
                    </a:cubicBezTo>
                    <a:cubicBezTo>
                      <a:pt x="f137" y="f138"/>
                      <a:pt x="f139" y="f140"/>
                      <a:pt x="f141" y="f5"/>
                    </a:cubicBezTo>
                  </a:path>
                </a:pathLst>
              </a:custGeom>
              <a:noFill/>
              <a:ln w="9528" cap="rnd">
                <a:solidFill>
                  <a:srgbClr val="B1663B">
                    <a:alpha val="35000"/>
                  </a:srgbClr>
                </a:solidFill>
                <a:custDash>
                  <a:ds d="799706" sp="799706"/>
                </a:custDash>
                <a:roun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egoe UI"/>
                </a:endParaRPr>
              </a:p>
            </p:txBody>
          </p:sp>
          <p:sp>
            <p:nvSpPr>
              <p:cNvPr id="10" name="Freeform: Shape 18">
                <a:extLst>
                  <a:ext uri="{FF2B5EF4-FFF2-40B4-BE49-F238E27FC236}">
                    <a16:creationId xmlns:a16="http://schemas.microsoft.com/office/drawing/2014/main" id="{C3F0C395-66AD-4FCB-A93F-F79CA0CD62D2}"/>
                  </a:ext>
                </a:extLst>
              </p:cNvPr>
              <p:cNvSpPr/>
              <p:nvPr/>
            </p:nvSpPr>
            <p:spPr>
              <a:xfrm>
                <a:off x="11937263" y="6677625"/>
                <a:ext cx="254733" cy="177905"/>
              </a:xfrm>
              <a:custGeom>
                <a:avLst/>
                <a:gdLst>
                  <a:gd name="f0" fmla="val 10800000"/>
                  <a:gd name="f1" fmla="val 5400000"/>
                  <a:gd name="f2" fmla="val 180"/>
                  <a:gd name="f3" fmla="val w"/>
                  <a:gd name="f4" fmla="val h"/>
                  <a:gd name="f5" fmla="val 0"/>
                  <a:gd name="f6" fmla="val 285940"/>
                  <a:gd name="f7" fmla="val 199072"/>
                  <a:gd name="f8" fmla="val 199073"/>
                  <a:gd name="f9" fmla="val 242125"/>
                  <a:gd name="f10" fmla="val 39243"/>
                  <a:gd name="f11" fmla="+- 0 0 -90"/>
                  <a:gd name="f12" fmla="*/ f3 1 285940"/>
                  <a:gd name="f13" fmla="*/ f4 1 199072"/>
                  <a:gd name="f14" fmla="+- f7 0 f5"/>
                  <a:gd name="f15" fmla="+- f6 0 f5"/>
                  <a:gd name="f16" fmla="*/ f11 f0 1"/>
                  <a:gd name="f17" fmla="*/ f15 1 285940"/>
                  <a:gd name="f18" fmla="*/ f14 1 199072"/>
                  <a:gd name="f19" fmla="*/ 0 f15 1"/>
                  <a:gd name="f20" fmla="*/ 199073 f14 1"/>
                  <a:gd name="f21" fmla="*/ 285940 f15 1"/>
                  <a:gd name="f22" fmla="*/ 0 f14 1"/>
                  <a:gd name="f23" fmla="*/ f16 1 f2"/>
                  <a:gd name="f24" fmla="*/ f19 1 285940"/>
                  <a:gd name="f25" fmla="*/ f20 1 199072"/>
                  <a:gd name="f26" fmla="*/ f21 1 285940"/>
                  <a:gd name="f27" fmla="*/ f22 1 199072"/>
                  <a:gd name="f28" fmla="*/ f5 1 f17"/>
                  <a:gd name="f29" fmla="*/ f6 1 f17"/>
                  <a:gd name="f30" fmla="*/ f5 1 f18"/>
                  <a:gd name="f31" fmla="*/ f7 1 f18"/>
                  <a:gd name="f32" fmla="+- f23 0 f1"/>
                  <a:gd name="f33" fmla="*/ f24 1 f17"/>
                  <a:gd name="f34" fmla="*/ f25 1 f18"/>
                  <a:gd name="f35" fmla="*/ f26 1 f17"/>
                  <a:gd name="f36" fmla="*/ f27 1 f18"/>
                  <a:gd name="f37" fmla="*/ f28 f12 1"/>
                  <a:gd name="f38" fmla="*/ f29 f12 1"/>
                  <a:gd name="f39" fmla="*/ f31 f13 1"/>
                  <a:gd name="f40" fmla="*/ f30 f13 1"/>
                  <a:gd name="f41" fmla="*/ f33 f12 1"/>
                  <a:gd name="f42" fmla="*/ f34 f13 1"/>
                  <a:gd name="f43" fmla="*/ f35 f12 1"/>
                  <a:gd name="f44" fmla="*/ f36 f13 1"/>
                </a:gdLst>
                <a:ahLst/>
                <a:cxnLst>
                  <a:cxn ang="3cd4">
                    <a:pos x="hc" y="t"/>
                  </a:cxn>
                  <a:cxn ang="0">
                    <a:pos x="r" y="vc"/>
                  </a:cxn>
                  <a:cxn ang="cd4">
                    <a:pos x="hc" y="b"/>
                  </a:cxn>
                  <a:cxn ang="cd2">
                    <a:pos x="l" y="vc"/>
                  </a:cxn>
                  <a:cxn ang="f32">
                    <a:pos x="f41" y="f42"/>
                  </a:cxn>
                  <a:cxn ang="f32">
                    <a:pos x="f43" y="f44"/>
                  </a:cxn>
                </a:cxnLst>
                <a:rect l="f37" t="f40" r="f38" b="f39"/>
                <a:pathLst>
                  <a:path w="285940" h="199072">
                    <a:moveTo>
                      <a:pt x="f5" y="f8"/>
                    </a:moveTo>
                    <a:cubicBezTo>
                      <a:pt x="f5" y="f8"/>
                      <a:pt x="f9" y="f10"/>
                      <a:pt x="f6" y="f5"/>
                    </a:cubicBezTo>
                  </a:path>
                </a:pathLst>
              </a:custGeom>
              <a:noFill/>
              <a:ln w="9528" cap="rnd">
                <a:solidFill>
                  <a:srgbClr val="B1663B">
                    <a:alpha val="35000"/>
                  </a:srgbClr>
                </a:solidFill>
                <a:custDash>
                  <a:ds d="799706" sp="799706"/>
                </a:custDash>
                <a:roun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egoe UI"/>
                </a:endParaRPr>
              </a:p>
            </p:txBody>
          </p:sp>
          <p:sp>
            <p:nvSpPr>
              <p:cNvPr id="11" name="Freeform: Shape 19">
                <a:extLst>
                  <a:ext uri="{FF2B5EF4-FFF2-40B4-BE49-F238E27FC236}">
                    <a16:creationId xmlns:a16="http://schemas.microsoft.com/office/drawing/2014/main" id="{8EC13F49-E2CA-460C-85B2-ABC020AB4FA4}"/>
                  </a:ext>
                </a:extLst>
              </p:cNvPr>
              <p:cNvSpPr/>
              <p:nvPr/>
            </p:nvSpPr>
            <p:spPr>
              <a:xfrm>
                <a:off x="11583326" y="6516837"/>
                <a:ext cx="584237" cy="340659"/>
              </a:xfrm>
              <a:custGeom>
                <a:avLst/>
                <a:gdLst>
                  <a:gd name="f0" fmla="val 10800000"/>
                  <a:gd name="f1" fmla="val 5400000"/>
                  <a:gd name="f2" fmla="val 180"/>
                  <a:gd name="f3" fmla="val w"/>
                  <a:gd name="f4" fmla="val h"/>
                  <a:gd name="f5" fmla="val 0"/>
                  <a:gd name="f6" fmla="val 655796"/>
                  <a:gd name="f7" fmla="val 381190"/>
                  <a:gd name="f8" fmla="val 461105"/>
                  <a:gd name="f9" fmla="val 172117"/>
                  <a:gd name="f10" fmla="+- 0 0 -90"/>
                  <a:gd name="f11" fmla="*/ f3 1 655796"/>
                  <a:gd name="f12" fmla="*/ f4 1 381190"/>
                  <a:gd name="f13" fmla="+- f7 0 f5"/>
                  <a:gd name="f14" fmla="+- f6 0 f5"/>
                  <a:gd name="f15" fmla="*/ f10 f0 1"/>
                  <a:gd name="f16" fmla="*/ f14 1 655796"/>
                  <a:gd name="f17" fmla="*/ f13 1 381190"/>
                  <a:gd name="f18" fmla="*/ 0 f14 1"/>
                  <a:gd name="f19" fmla="*/ 381190 f13 1"/>
                  <a:gd name="f20" fmla="*/ 655796 f14 1"/>
                  <a:gd name="f21" fmla="*/ 0 f13 1"/>
                  <a:gd name="f22" fmla="*/ f15 1 f2"/>
                  <a:gd name="f23" fmla="*/ f18 1 655796"/>
                  <a:gd name="f24" fmla="*/ f19 1 381190"/>
                  <a:gd name="f25" fmla="*/ f20 1 655796"/>
                  <a:gd name="f26" fmla="*/ f21 1 381190"/>
                  <a:gd name="f27" fmla="*/ f5 1 f16"/>
                  <a:gd name="f28" fmla="*/ f6 1 f16"/>
                  <a:gd name="f29" fmla="*/ f5 1 f17"/>
                  <a:gd name="f30" fmla="*/ f7 1 f17"/>
                  <a:gd name="f31" fmla="+- f22 0 f1"/>
                  <a:gd name="f32" fmla="*/ f23 1 f16"/>
                  <a:gd name="f33" fmla="*/ f24 1 f17"/>
                  <a:gd name="f34" fmla="*/ f25 1 f16"/>
                  <a:gd name="f35" fmla="*/ f26 1 f17"/>
                  <a:gd name="f36" fmla="*/ f27 f11 1"/>
                  <a:gd name="f37" fmla="*/ f28 f11 1"/>
                  <a:gd name="f38" fmla="*/ f30 f12 1"/>
                  <a:gd name="f39" fmla="*/ f29 f12 1"/>
                  <a:gd name="f40" fmla="*/ f32 f11 1"/>
                  <a:gd name="f41" fmla="*/ f33 f12 1"/>
                  <a:gd name="f42" fmla="*/ f34 f11 1"/>
                  <a:gd name="f43" fmla="*/ f35 f12 1"/>
                </a:gdLst>
                <a:ahLst/>
                <a:cxnLst>
                  <a:cxn ang="3cd4">
                    <a:pos x="hc" y="t"/>
                  </a:cxn>
                  <a:cxn ang="0">
                    <a:pos x="r" y="vc"/>
                  </a:cxn>
                  <a:cxn ang="cd4">
                    <a:pos x="hc" y="b"/>
                  </a:cxn>
                  <a:cxn ang="cd2">
                    <a:pos x="l" y="vc"/>
                  </a:cxn>
                  <a:cxn ang="f31">
                    <a:pos x="f40" y="f41"/>
                  </a:cxn>
                  <a:cxn ang="f31">
                    <a:pos x="f42" y="f43"/>
                  </a:cxn>
                </a:cxnLst>
                <a:rect l="f36" t="f39" r="f37" b="f38"/>
                <a:pathLst>
                  <a:path w="655796" h="381190">
                    <a:moveTo>
                      <a:pt x="f5" y="f7"/>
                    </a:moveTo>
                    <a:cubicBezTo>
                      <a:pt x="f5" y="f7"/>
                      <a:pt x="f8" y="f9"/>
                      <a:pt x="f6" y="f5"/>
                    </a:cubicBezTo>
                  </a:path>
                </a:pathLst>
              </a:custGeom>
              <a:noFill/>
              <a:ln w="9528" cap="rnd">
                <a:solidFill>
                  <a:srgbClr val="B1663B">
                    <a:alpha val="35000"/>
                  </a:srgbClr>
                </a:solidFill>
                <a:custDash>
                  <a:ds d="799706" sp="799706"/>
                </a:custDash>
                <a:roun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egoe UI"/>
                </a:endParaRPr>
              </a:p>
            </p:txBody>
          </p:sp>
          <p:sp>
            <p:nvSpPr>
              <p:cNvPr id="12" name="Freeform: Shape 20">
                <a:extLst>
                  <a:ext uri="{FF2B5EF4-FFF2-40B4-BE49-F238E27FC236}">
                    <a16:creationId xmlns:a16="http://schemas.microsoft.com/office/drawing/2014/main" id="{C750E605-1B58-4864-AF57-C1AD8B1371EC}"/>
                  </a:ext>
                </a:extLst>
              </p:cNvPr>
              <p:cNvSpPr/>
              <p:nvPr/>
            </p:nvSpPr>
            <p:spPr>
              <a:xfrm>
                <a:off x="9588608" y="5460559"/>
                <a:ext cx="2590065" cy="1380497"/>
              </a:xfrm>
              <a:custGeom>
                <a:avLst/>
                <a:gdLst>
                  <a:gd name="f0" fmla="val 10800000"/>
                  <a:gd name="f1" fmla="val 5400000"/>
                  <a:gd name="f2" fmla="val 180"/>
                  <a:gd name="f3" fmla="val w"/>
                  <a:gd name="f4" fmla="val h"/>
                  <a:gd name="f5" fmla="val 0"/>
                  <a:gd name="f6" fmla="val 2907315"/>
                  <a:gd name="f7" fmla="val 1544764"/>
                  <a:gd name="f8" fmla="val 98012"/>
                  <a:gd name="f9" fmla="val 1443990"/>
                  <a:gd name="f10" fmla="val 201644"/>
                  <a:gd name="f11" fmla="val 1352550"/>
                  <a:gd name="f12" fmla="val 271272"/>
                  <a:gd name="f13" fmla="val 1291209"/>
                  <a:gd name="f14" fmla="val 343662"/>
                  <a:gd name="f15" fmla="val 1234249"/>
                  <a:gd name="f16" fmla="val 423196"/>
                  <a:gd name="f17" fmla="val 1196054"/>
                  <a:gd name="f18" fmla="val 537591"/>
                  <a:gd name="f19" fmla="val 1141095"/>
                  <a:gd name="f20" fmla="val 661226"/>
                  <a:gd name="f21" fmla="val 1127189"/>
                  <a:gd name="f22" fmla="val 782193"/>
                  <a:gd name="f23" fmla="val 1099947"/>
                  <a:gd name="f24" fmla="val 872300"/>
                  <a:gd name="f25" fmla="val 1079659"/>
                  <a:gd name="f26" fmla="val 961358"/>
                  <a:gd name="f27" fmla="val 1051370"/>
                  <a:gd name="f28" fmla="val 1052513"/>
                  <a:gd name="f29" fmla="val 1042321"/>
                  <a:gd name="f30" fmla="val 1139000"/>
                  <a:gd name="f31" fmla="val 1033653"/>
                  <a:gd name="f32" fmla="val 1225868"/>
                  <a:gd name="f33" fmla="val 1040321"/>
                  <a:gd name="f34" fmla="val 1311783"/>
                  <a:gd name="f35" fmla="val 1056037"/>
                  <a:gd name="f36" fmla="val 1369314"/>
                  <a:gd name="f37" fmla="val 1066609"/>
                  <a:gd name="f38" fmla="val 1426559"/>
                  <a:gd name="f39" fmla="val 1079373"/>
                  <a:gd name="f40" fmla="val 1484662"/>
                  <a:gd name="f41" fmla="val 1083469"/>
                  <a:gd name="f42" fmla="val 1587913"/>
                  <a:gd name="f43" fmla="val 1090803"/>
                  <a:gd name="f44" fmla="val 1690402"/>
                  <a:gd name="f45" fmla="val 1064800"/>
                  <a:gd name="f46" fmla="val 1788224"/>
                  <a:gd name="f47" fmla="val 1023080"/>
                  <a:gd name="f48" fmla="val 1956721"/>
                  <a:gd name="f49" fmla="val 951262"/>
                  <a:gd name="f50" fmla="val 2106549"/>
                  <a:gd name="f51" fmla="val 825722"/>
                  <a:gd name="f52" fmla="val 2269045"/>
                  <a:gd name="f53" fmla="val 734758"/>
                  <a:gd name="f54" fmla="val 2359438"/>
                  <a:gd name="f55" fmla="val 684181"/>
                  <a:gd name="f56" fmla="val 2452497"/>
                  <a:gd name="f57" fmla="val 640556"/>
                  <a:gd name="f58" fmla="val 2534984"/>
                  <a:gd name="f59" fmla="val 572738"/>
                  <a:gd name="f60" fmla="val 2673001"/>
                  <a:gd name="f61" fmla="val 459391"/>
                  <a:gd name="f62" fmla="val 2847023"/>
                  <a:gd name="f63" fmla="val 191453"/>
                  <a:gd name="f64" fmla="val 2907316"/>
                  <a:gd name="f65" fmla="+- 0 0 -90"/>
                  <a:gd name="f66" fmla="*/ f3 1 2907315"/>
                  <a:gd name="f67" fmla="*/ f4 1 1544764"/>
                  <a:gd name="f68" fmla="+- f7 0 f5"/>
                  <a:gd name="f69" fmla="+- f6 0 f5"/>
                  <a:gd name="f70" fmla="*/ f65 f0 1"/>
                  <a:gd name="f71" fmla="*/ f69 1 2907315"/>
                  <a:gd name="f72" fmla="*/ f68 1 1544764"/>
                  <a:gd name="f73" fmla="*/ 0 f69 1"/>
                  <a:gd name="f74" fmla="*/ 1544764 f68 1"/>
                  <a:gd name="f75" fmla="*/ 201644 f69 1"/>
                  <a:gd name="f76" fmla="*/ 1352550 f68 1"/>
                  <a:gd name="f77" fmla="*/ 423196 f69 1"/>
                  <a:gd name="f78" fmla="*/ 1196054 f68 1"/>
                  <a:gd name="f79" fmla="*/ 782193 f69 1"/>
                  <a:gd name="f80" fmla="*/ 1099947 f68 1"/>
                  <a:gd name="f81" fmla="*/ 1052513 f69 1"/>
                  <a:gd name="f82" fmla="*/ 1042321 f68 1"/>
                  <a:gd name="f83" fmla="*/ 1311783 f69 1"/>
                  <a:gd name="f84" fmla="*/ 1056037 f68 1"/>
                  <a:gd name="f85" fmla="*/ 1484662 f69 1"/>
                  <a:gd name="f86" fmla="*/ 1083469 f68 1"/>
                  <a:gd name="f87" fmla="*/ 1788224 f69 1"/>
                  <a:gd name="f88" fmla="*/ 1023080 f68 1"/>
                  <a:gd name="f89" fmla="*/ 2269045 f69 1"/>
                  <a:gd name="f90" fmla="*/ 734758 f68 1"/>
                  <a:gd name="f91" fmla="*/ 2534984 f69 1"/>
                  <a:gd name="f92" fmla="*/ 572738 f68 1"/>
                  <a:gd name="f93" fmla="*/ 2907316 f69 1"/>
                  <a:gd name="f94" fmla="*/ 0 f68 1"/>
                  <a:gd name="f95" fmla="*/ f70 1 f2"/>
                  <a:gd name="f96" fmla="*/ f73 1 2907315"/>
                  <a:gd name="f97" fmla="*/ f74 1 1544764"/>
                  <a:gd name="f98" fmla="*/ f75 1 2907315"/>
                  <a:gd name="f99" fmla="*/ f76 1 1544764"/>
                  <a:gd name="f100" fmla="*/ f77 1 2907315"/>
                  <a:gd name="f101" fmla="*/ f78 1 1544764"/>
                  <a:gd name="f102" fmla="*/ f79 1 2907315"/>
                  <a:gd name="f103" fmla="*/ f80 1 1544764"/>
                  <a:gd name="f104" fmla="*/ f81 1 2907315"/>
                  <a:gd name="f105" fmla="*/ f82 1 1544764"/>
                  <a:gd name="f106" fmla="*/ f83 1 2907315"/>
                  <a:gd name="f107" fmla="*/ f84 1 1544764"/>
                  <a:gd name="f108" fmla="*/ f85 1 2907315"/>
                  <a:gd name="f109" fmla="*/ f86 1 1544764"/>
                  <a:gd name="f110" fmla="*/ f87 1 2907315"/>
                  <a:gd name="f111" fmla="*/ f88 1 1544764"/>
                  <a:gd name="f112" fmla="*/ f89 1 2907315"/>
                  <a:gd name="f113" fmla="*/ f90 1 1544764"/>
                  <a:gd name="f114" fmla="*/ f91 1 2907315"/>
                  <a:gd name="f115" fmla="*/ f92 1 1544764"/>
                  <a:gd name="f116" fmla="*/ f93 1 2907315"/>
                  <a:gd name="f117" fmla="*/ f94 1 1544764"/>
                  <a:gd name="f118" fmla="*/ f5 1 f71"/>
                  <a:gd name="f119" fmla="*/ f6 1 f71"/>
                  <a:gd name="f120" fmla="*/ f5 1 f72"/>
                  <a:gd name="f121" fmla="*/ f7 1 f72"/>
                  <a:gd name="f122" fmla="+- f95 0 f1"/>
                  <a:gd name="f123" fmla="*/ f96 1 f71"/>
                  <a:gd name="f124" fmla="*/ f97 1 f72"/>
                  <a:gd name="f125" fmla="*/ f98 1 f71"/>
                  <a:gd name="f126" fmla="*/ f99 1 f72"/>
                  <a:gd name="f127" fmla="*/ f100 1 f71"/>
                  <a:gd name="f128" fmla="*/ f101 1 f72"/>
                  <a:gd name="f129" fmla="*/ f102 1 f71"/>
                  <a:gd name="f130" fmla="*/ f103 1 f72"/>
                  <a:gd name="f131" fmla="*/ f104 1 f71"/>
                  <a:gd name="f132" fmla="*/ f105 1 f72"/>
                  <a:gd name="f133" fmla="*/ f106 1 f71"/>
                  <a:gd name="f134" fmla="*/ f107 1 f72"/>
                  <a:gd name="f135" fmla="*/ f108 1 f71"/>
                  <a:gd name="f136" fmla="*/ f109 1 f72"/>
                  <a:gd name="f137" fmla="*/ f110 1 f71"/>
                  <a:gd name="f138" fmla="*/ f111 1 f72"/>
                  <a:gd name="f139" fmla="*/ f112 1 f71"/>
                  <a:gd name="f140" fmla="*/ f113 1 f72"/>
                  <a:gd name="f141" fmla="*/ f114 1 f71"/>
                  <a:gd name="f142" fmla="*/ f115 1 f72"/>
                  <a:gd name="f143" fmla="*/ f116 1 f71"/>
                  <a:gd name="f144" fmla="*/ f117 1 f72"/>
                  <a:gd name="f145" fmla="*/ f118 f66 1"/>
                  <a:gd name="f146" fmla="*/ f119 f66 1"/>
                  <a:gd name="f147" fmla="*/ f121 f67 1"/>
                  <a:gd name="f148" fmla="*/ f120 f67 1"/>
                  <a:gd name="f149" fmla="*/ f123 f66 1"/>
                  <a:gd name="f150" fmla="*/ f124 f67 1"/>
                  <a:gd name="f151" fmla="*/ f125 f66 1"/>
                  <a:gd name="f152" fmla="*/ f126 f67 1"/>
                  <a:gd name="f153" fmla="*/ f127 f66 1"/>
                  <a:gd name="f154" fmla="*/ f128 f67 1"/>
                  <a:gd name="f155" fmla="*/ f129 f66 1"/>
                  <a:gd name="f156" fmla="*/ f130 f67 1"/>
                  <a:gd name="f157" fmla="*/ f131 f66 1"/>
                  <a:gd name="f158" fmla="*/ f132 f67 1"/>
                  <a:gd name="f159" fmla="*/ f133 f66 1"/>
                  <a:gd name="f160" fmla="*/ f134 f67 1"/>
                  <a:gd name="f161" fmla="*/ f135 f66 1"/>
                  <a:gd name="f162" fmla="*/ f136 f67 1"/>
                  <a:gd name="f163" fmla="*/ f137 f66 1"/>
                  <a:gd name="f164" fmla="*/ f138 f67 1"/>
                  <a:gd name="f165" fmla="*/ f139 f66 1"/>
                  <a:gd name="f166" fmla="*/ f140 f67 1"/>
                  <a:gd name="f167" fmla="*/ f141 f66 1"/>
                  <a:gd name="f168" fmla="*/ f142 f67 1"/>
                  <a:gd name="f169" fmla="*/ f143 f66 1"/>
                  <a:gd name="f170" fmla="*/ f144 f67 1"/>
                </a:gdLst>
                <a:ahLst/>
                <a:cxnLst>
                  <a:cxn ang="3cd4">
                    <a:pos x="hc" y="t"/>
                  </a:cxn>
                  <a:cxn ang="0">
                    <a:pos x="r" y="vc"/>
                  </a:cxn>
                  <a:cxn ang="cd4">
                    <a:pos x="hc" y="b"/>
                  </a:cxn>
                  <a:cxn ang="cd2">
                    <a:pos x="l" y="vc"/>
                  </a:cxn>
                  <a:cxn ang="f122">
                    <a:pos x="f149" y="f150"/>
                  </a:cxn>
                  <a:cxn ang="f122">
                    <a:pos x="f151" y="f152"/>
                  </a:cxn>
                  <a:cxn ang="f122">
                    <a:pos x="f153" y="f154"/>
                  </a:cxn>
                  <a:cxn ang="f122">
                    <a:pos x="f155" y="f156"/>
                  </a:cxn>
                  <a:cxn ang="f122">
                    <a:pos x="f157" y="f158"/>
                  </a:cxn>
                  <a:cxn ang="f122">
                    <a:pos x="f159" y="f160"/>
                  </a:cxn>
                  <a:cxn ang="f122">
                    <a:pos x="f161" y="f162"/>
                  </a:cxn>
                  <a:cxn ang="f122">
                    <a:pos x="f163" y="f164"/>
                  </a:cxn>
                  <a:cxn ang="f122">
                    <a:pos x="f165" y="f166"/>
                  </a:cxn>
                  <a:cxn ang="f122">
                    <a:pos x="f167" y="f168"/>
                  </a:cxn>
                  <a:cxn ang="f122">
                    <a:pos x="f169" y="f170"/>
                  </a:cxn>
                </a:cxnLst>
                <a:rect l="f145" t="f148" r="f146" b="f147"/>
                <a:pathLst>
                  <a:path w="2907315" h="1544764">
                    <a:moveTo>
                      <a:pt x="f5" y="f7"/>
                    </a:moveTo>
                    <a:cubicBezTo>
                      <a:pt x="f5" y="f7"/>
                      <a:pt x="f8" y="f9"/>
                      <a:pt x="f10" y="f11"/>
                    </a:cubicBez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5"/>
                    </a:cubicBezTo>
                  </a:path>
                </a:pathLst>
              </a:custGeom>
              <a:noFill/>
              <a:ln w="9528" cap="rnd">
                <a:solidFill>
                  <a:srgbClr val="B1663B">
                    <a:alpha val="35000"/>
                  </a:srgbClr>
                </a:solidFill>
                <a:custDash>
                  <a:ds d="799706" sp="799706"/>
                </a:custDash>
                <a:roun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egoe UI"/>
                </a:endParaRPr>
              </a:p>
            </p:txBody>
          </p:sp>
          <p:sp>
            <p:nvSpPr>
              <p:cNvPr id="13" name="Freeform: Shape 21">
                <a:extLst>
                  <a:ext uri="{FF2B5EF4-FFF2-40B4-BE49-F238E27FC236}">
                    <a16:creationId xmlns:a16="http://schemas.microsoft.com/office/drawing/2014/main" id="{7385D645-32B7-4860-88F4-9A5DE6E0B8CE}"/>
                  </a:ext>
                </a:extLst>
              </p:cNvPr>
              <p:cNvSpPr/>
              <p:nvPr/>
            </p:nvSpPr>
            <p:spPr>
              <a:xfrm>
                <a:off x="9369335" y="5113178"/>
                <a:ext cx="2822579" cy="1744821"/>
              </a:xfrm>
              <a:custGeom>
                <a:avLst/>
                <a:gdLst>
                  <a:gd name="f0" fmla="val 10800000"/>
                  <a:gd name="f1" fmla="val 5400000"/>
                  <a:gd name="f2" fmla="val 180"/>
                  <a:gd name="f3" fmla="val w"/>
                  <a:gd name="f4" fmla="val h"/>
                  <a:gd name="f5" fmla="val 0"/>
                  <a:gd name="f6" fmla="val 3168300"/>
                  <a:gd name="f7" fmla="val 1952434"/>
                  <a:gd name="f8" fmla="val 1952435"/>
                  <a:gd name="f9" fmla="val 91059"/>
                  <a:gd name="f10" fmla="val 1796415"/>
                  <a:gd name="f11" fmla="val 202121"/>
                  <a:gd name="f12" fmla="val 1687068"/>
                  <a:gd name="f13" fmla="val 301943"/>
                  <a:gd name="f14" fmla="val 1588675"/>
                  <a:gd name="f15" fmla="val 416528"/>
                  <a:gd name="f16" fmla="val 1505617"/>
                  <a:gd name="f17" fmla="val 545116"/>
                  <a:gd name="f18" fmla="val 1450277"/>
                  <a:gd name="f19" fmla="val 659987"/>
                  <a:gd name="f20" fmla="val 1400747"/>
                  <a:gd name="f21" fmla="val 783622"/>
                  <a:gd name="f22" fmla="val 1377601"/>
                  <a:gd name="f23" fmla="val 906780"/>
                  <a:gd name="f24" fmla="val 1354455"/>
                  <a:gd name="f25" fmla="val 1048036"/>
                  <a:gd name="f26" fmla="val 1327976"/>
                  <a:gd name="f27" fmla="val 1189482"/>
                  <a:gd name="f28" fmla="val 1301972"/>
                  <a:gd name="f29" fmla="val 1332262"/>
                  <a:gd name="f30" fmla="val 1285304"/>
                  <a:gd name="f31" fmla="val 1452182"/>
                  <a:gd name="f32" fmla="val 1271302"/>
                  <a:gd name="f33" fmla="val 1573340"/>
                  <a:gd name="f34" fmla="val 1265873"/>
                  <a:gd name="f35" fmla="val 1691259"/>
                  <a:gd name="f36" fmla="val 1240060"/>
                  <a:gd name="f37" fmla="val 1800035"/>
                  <a:gd name="f38" fmla="val 1216247"/>
                  <a:gd name="f39" fmla="val 1904619"/>
                  <a:gd name="f40" fmla="val 1176718"/>
                  <a:gd name="f41" fmla="val 2010346"/>
                  <a:gd name="f42" fmla="val 1141667"/>
                  <a:gd name="f43" fmla="val 2136743"/>
                  <a:gd name="f44" fmla="val 1099661"/>
                  <a:gd name="f45" fmla="val 2265902"/>
                  <a:gd name="f46" fmla="val 1066229"/>
                  <a:gd name="f47" fmla="val 2393252"/>
                  <a:gd name="f48" fmla="val 1027271"/>
                  <a:gd name="f49" fmla="val 2457450"/>
                  <a:gd name="f50" fmla="val 1007650"/>
                  <a:gd name="f51" fmla="val 2521744"/>
                  <a:gd name="f52" fmla="val 987552"/>
                  <a:gd name="f53" fmla="val 2582037"/>
                  <a:gd name="f54" fmla="val 958120"/>
                  <a:gd name="f55" fmla="val 2648807"/>
                  <a:gd name="f56" fmla="val 925449"/>
                  <a:gd name="f57" fmla="val 2710815"/>
                  <a:gd name="f58" fmla="val 883349"/>
                  <a:gd name="f59" fmla="val 2760155"/>
                  <a:gd name="f60" fmla="val 827723"/>
                  <a:gd name="f61" fmla="val 2827496"/>
                  <a:gd name="f62" fmla="val 751904"/>
                  <a:gd name="f63" fmla="val 2867978"/>
                  <a:gd name="f64" fmla="val 657511"/>
                  <a:gd name="f65" fmla="val 2914364"/>
                  <a:gd name="f66" fmla="val 567023"/>
                  <a:gd name="f67" fmla="val 2972753"/>
                  <a:gd name="f68" fmla="val 453200"/>
                  <a:gd name="f69" fmla="val 3119152"/>
                  <a:gd name="f70" fmla="val 118015"/>
                  <a:gd name="f71" fmla="val 3168301"/>
                  <a:gd name="f72" fmla="+- 0 0 -90"/>
                  <a:gd name="f73" fmla="*/ f3 1 3168300"/>
                  <a:gd name="f74" fmla="*/ f4 1 1952434"/>
                  <a:gd name="f75" fmla="+- f7 0 f5"/>
                  <a:gd name="f76" fmla="+- f6 0 f5"/>
                  <a:gd name="f77" fmla="*/ f72 f0 1"/>
                  <a:gd name="f78" fmla="*/ f76 1 3168300"/>
                  <a:gd name="f79" fmla="*/ f75 1 1952434"/>
                  <a:gd name="f80" fmla="*/ 0 f76 1"/>
                  <a:gd name="f81" fmla="*/ 1952435 f75 1"/>
                  <a:gd name="f82" fmla="*/ 202121 f76 1"/>
                  <a:gd name="f83" fmla="*/ 1687068 f75 1"/>
                  <a:gd name="f84" fmla="*/ 545116 f76 1"/>
                  <a:gd name="f85" fmla="*/ 1450277 f75 1"/>
                  <a:gd name="f86" fmla="*/ 906780 f76 1"/>
                  <a:gd name="f87" fmla="*/ 1354455 f75 1"/>
                  <a:gd name="f88" fmla="*/ 1332262 f76 1"/>
                  <a:gd name="f89" fmla="*/ 1285304 f75 1"/>
                  <a:gd name="f90" fmla="*/ 1691259 f76 1"/>
                  <a:gd name="f91" fmla="*/ 1240060 f75 1"/>
                  <a:gd name="f92" fmla="*/ 2010346 f76 1"/>
                  <a:gd name="f93" fmla="*/ 1141667 f75 1"/>
                  <a:gd name="f94" fmla="*/ 2393252 f76 1"/>
                  <a:gd name="f95" fmla="*/ 1027271 f75 1"/>
                  <a:gd name="f96" fmla="*/ 2582037 f76 1"/>
                  <a:gd name="f97" fmla="*/ 958120 f75 1"/>
                  <a:gd name="f98" fmla="*/ 2760155 f76 1"/>
                  <a:gd name="f99" fmla="*/ 827723 f75 1"/>
                  <a:gd name="f100" fmla="*/ 2914364 f76 1"/>
                  <a:gd name="f101" fmla="*/ 567023 f75 1"/>
                  <a:gd name="f102" fmla="*/ 3168301 f76 1"/>
                  <a:gd name="f103" fmla="*/ 0 f75 1"/>
                  <a:gd name="f104" fmla="*/ f77 1 f2"/>
                  <a:gd name="f105" fmla="*/ f80 1 3168300"/>
                  <a:gd name="f106" fmla="*/ f81 1 1952434"/>
                  <a:gd name="f107" fmla="*/ f82 1 3168300"/>
                  <a:gd name="f108" fmla="*/ f83 1 1952434"/>
                  <a:gd name="f109" fmla="*/ f84 1 3168300"/>
                  <a:gd name="f110" fmla="*/ f85 1 1952434"/>
                  <a:gd name="f111" fmla="*/ f86 1 3168300"/>
                  <a:gd name="f112" fmla="*/ f87 1 1952434"/>
                  <a:gd name="f113" fmla="*/ f88 1 3168300"/>
                  <a:gd name="f114" fmla="*/ f89 1 1952434"/>
                  <a:gd name="f115" fmla="*/ f90 1 3168300"/>
                  <a:gd name="f116" fmla="*/ f91 1 1952434"/>
                  <a:gd name="f117" fmla="*/ f92 1 3168300"/>
                  <a:gd name="f118" fmla="*/ f93 1 1952434"/>
                  <a:gd name="f119" fmla="*/ f94 1 3168300"/>
                  <a:gd name="f120" fmla="*/ f95 1 1952434"/>
                  <a:gd name="f121" fmla="*/ f96 1 3168300"/>
                  <a:gd name="f122" fmla="*/ f97 1 1952434"/>
                  <a:gd name="f123" fmla="*/ f98 1 3168300"/>
                  <a:gd name="f124" fmla="*/ f99 1 1952434"/>
                  <a:gd name="f125" fmla="*/ f100 1 3168300"/>
                  <a:gd name="f126" fmla="*/ f101 1 1952434"/>
                  <a:gd name="f127" fmla="*/ f102 1 3168300"/>
                  <a:gd name="f128" fmla="*/ f103 1 1952434"/>
                  <a:gd name="f129" fmla="*/ f5 1 f78"/>
                  <a:gd name="f130" fmla="*/ f6 1 f78"/>
                  <a:gd name="f131" fmla="*/ f5 1 f79"/>
                  <a:gd name="f132" fmla="*/ f7 1 f79"/>
                  <a:gd name="f133" fmla="+- f104 0 f1"/>
                  <a:gd name="f134" fmla="*/ f105 1 f78"/>
                  <a:gd name="f135" fmla="*/ f106 1 f79"/>
                  <a:gd name="f136" fmla="*/ f107 1 f78"/>
                  <a:gd name="f137" fmla="*/ f108 1 f79"/>
                  <a:gd name="f138" fmla="*/ f109 1 f78"/>
                  <a:gd name="f139" fmla="*/ f110 1 f79"/>
                  <a:gd name="f140" fmla="*/ f111 1 f78"/>
                  <a:gd name="f141" fmla="*/ f112 1 f79"/>
                  <a:gd name="f142" fmla="*/ f113 1 f78"/>
                  <a:gd name="f143" fmla="*/ f114 1 f79"/>
                  <a:gd name="f144" fmla="*/ f115 1 f78"/>
                  <a:gd name="f145" fmla="*/ f116 1 f79"/>
                  <a:gd name="f146" fmla="*/ f117 1 f78"/>
                  <a:gd name="f147" fmla="*/ f118 1 f79"/>
                  <a:gd name="f148" fmla="*/ f119 1 f78"/>
                  <a:gd name="f149" fmla="*/ f120 1 f79"/>
                  <a:gd name="f150" fmla="*/ f121 1 f78"/>
                  <a:gd name="f151" fmla="*/ f122 1 f79"/>
                  <a:gd name="f152" fmla="*/ f123 1 f78"/>
                  <a:gd name="f153" fmla="*/ f124 1 f79"/>
                  <a:gd name="f154" fmla="*/ f125 1 f78"/>
                  <a:gd name="f155" fmla="*/ f126 1 f79"/>
                  <a:gd name="f156" fmla="*/ f127 1 f78"/>
                  <a:gd name="f157" fmla="*/ f128 1 f79"/>
                  <a:gd name="f158" fmla="*/ f129 f73 1"/>
                  <a:gd name="f159" fmla="*/ f130 f73 1"/>
                  <a:gd name="f160" fmla="*/ f132 f74 1"/>
                  <a:gd name="f161" fmla="*/ f131 f74 1"/>
                  <a:gd name="f162" fmla="*/ f134 f73 1"/>
                  <a:gd name="f163" fmla="*/ f135 f74 1"/>
                  <a:gd name="f164" fmla="*/ f136 f73 1"/>
                  <a:gd name="f165" fmla="*/ f137 f74 1"/>
                  <a:gd name="f166" fmla="*/ f138 f73 1"/>
                  <a:gd name="f167" fmla="*/ f139 f74 1"/>
                  <a:gd name="f168" fmla="*/ f140 f73 1"/>
                  <a:gd name="f169" fmla="*/ f141 f74 1"/>
                  <a:gd name="f170" fmla="*/ f142 f73 1"/>
                  <a:gd name="f171" fmla="*/ f143 f74 1"/>
                  <a:gd name="f172" fmla="*/ f144 f73 1"/>
                  <a:gd name="f173" fmla="*/ f145 f74 1"/>
                  <a:gd name="f174" fmla="*/ f146 f73 1"/>
                  <a:gd name="f175" fmla="*/ f147 f74 1"/>
                  <a:gd name="f176" fmla="*/ f148 f73 1"/>
                  <a:gd name="f177" fmla="*/ f149 f74 1"/>
                  <a:gd name="f178" fmla="*/ f150 f73 1"/>
                  <a:gd name="f179" fmla="*/ f151 f74 1"/>
                  <a:gd name="f180" fmla="*/ f152 f73 1"/>
                  <a:gd name="f181" fmla="*/ f153 f74 1"/>
                  <a:gd name="f182" fmla="*/ f154 f73 1"/>
                  <a:gd name="f183" fmla="*/ f155 f74 1"/>
                  <a:gd name="f184" fmla="*/ f156 f73 1"/>
                  <a:gd name="f185" fmla="*/ f157 f74 1"/>
                </a:gdLst>
                <a:ahLst/>
                <a:cxnLst>
                  <a:cxn ang="3cd4">
                    <a:pos x="hc" y="t"/>
                  </a:cxn>
                  <a:cxn ang="0">
                    <a:pos x="r" y="vc"/>
                  </a:cxn>
                  <a:cxn ang="cd4">
                    <a:pos x="hc" y="b"/>
                  </a:cxn>
                  <a:cxn ang="cd2">
                    <a:pos x="l" y="vc"/>
                  </a:cxn>
                  <a:cxn ang="f133">
                    <a:pos x="f162" y="f163"/>
                  </a:cxn>
                  <a:cxn ang="f133">
                    <a:pos x="f164" y="f165"/>
                  </a:cxn>
                  <a:cxn ang="f133">
                    <a:pos x="f166" y="f167"/>
                  </a:cxn>
                  <a:cxn ang="f133">
                    <a:pos x="f168" y="f169"/>
                  </a:cxn>
                  <a:cxn ang="f133">
                    <a:pos x="f170" y="f171"/>
                  </a:cxn>
                  <a:cxn ang="f133">
                    <a:pos x="f172" y="f173"/>
                  </a:cxn>
                  <a:cxn ang="f133">
                    <a:pos x="f174" y="f175"/>
                  </a:cxn>
                  <a:cxn ang="f133">
                    <a:pos x="f176" y="f177"/>
                  </a:cxn>
                  <a:cxn ang="f133">
                    <a:pos x="f178" y="f179"/>
                  </a:cxn>
                  <a:cxn ang="f133">
                    <a:pos x="f180" y="f181"/>
                  </a:cxn>
                  <a:cxn ang="f133">
                    <a:pos x="f182" y="f183"/>
                  </a:cxn>
                  <a:cxn ang="f133">
                    <a:pos x="f184" y="f185"/>
                  </a:cxn>
                </a:cxnLst>
                <a:rect l="f158" t="f161" r="f159" b="f160"/>
                <a:pathLst>
                  <a:path w="3168300" h="1952434">
                    <a:moveTo>
                      <a:pt x="f5" y="f8"/>
                    </a:moveTo>
                    <a:cubicBezTo>
                      <a:pt x="f5"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cubicBezTo>
                      <a:pt x="f67" y="f68"/>
                      <a:pt x="f69" y="f70"/>
                      <a:pt x="f71" y="f5"/>
                    </a:cubicBezTo>
                  </a:path>
                </a:pathLst>
              </a:custGeom>
              <a:noFill/>
              <a:ln w="9528" cap="rnd">
                <a:solidFill>
                  <a:srgbClr val="B1663B">
                    <a:alpha val="35000"/>
                  </a:srgbClr>
                </a:solidFill>
                <a:custDash>
                  <a:ds d="799706" sp="799706"/>
                </a:custDash>
                <a:roun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egoe UI"/>
                </a:endParaRPr>
              </a:p>
            </p:txBody>
          </p:sp>
          <p:sp>
            <p:nvSpPr>
              <p:cNvPr id="14" name="Freeform: Shape 22">
                <a:extLst>
                  <a:ext uri="{FF2B5EF4-FFF2-40B4-BE49-F238E27FC236}">
                    <a16:creationId xmlns:a16="http://schemas.microsoft.com/office/drawing/2014/main" id="{2D8F33E1-5D4E-468D-BF5F-5217299777BF}"/>
                  </a:ext>
                </a:extLst>
              </p:cNvPr>
              <p:cNvSpPr/>
              <p:nvPr/>
            </p:nvSpPr>
            <p:spPr>
              <a:xfrm>
                <a:off x="9188339" y="4664253"/>
                <a:ext cx="2990508" cy="2191277"/>
              </a:xfrm>
              <a:custGeom>
                <a:avLst/>
                <a:gdLst>
                  <a:gd name="f0" fmla="val 10800000"/>
                  <a:gd name="f1" fmla="val 5400000"/>
                  <a:gd name="f2" fmla="val 180"/>
                  <a:gd name="f3" fmla="val w"/>
                  <a:gd name="f4" fmla="val h"/>
                  <a:gd name="f5" fmla="val 0"/>
                  <a:gd name="f6" fmla="val 3356800"/>
                  <a:gd name="f7" fmla="val 2452020"/>
                  <a:gd name="f8" fmla="val 2452021"/>
                  <a:gd name="f9" fmla="val 57150"/>
                  <a:gd name="f10" fmla="val 2344198"/>
                  <a:gd name="f11" fmla="val 130874"/>
                  <a:gd name="f12" fmla="val 2247710"/>
                  <a:gd name="f13" fmla="val 218694"/>
                  <a:gd name="f14" fmla="val 2132648"/>
                  <a:gd name="f15" fmla="val 328136"/>
                  <a:gd name="f16" fmla="val 2036635"/>
                  <a:gd name="f17" fmla="val 437197"/>
                  <a:gd name="f18" fmla="val 1941195"/>
                  <a:gd name="f19" fmla="val 529304"/>
                  <a:gd name="f20" fmla="val 1860709"/>
                  <a:gd name="f21" fmla="val 623030"/>
                  <a:gd name="f22" fmla="val 1779556"/>
                  <a:gd name="f23" fmla="val 737140"/>
                  <a:gd name="f24" fmla="val 1736884"/>
                  <a:gd name="f25" fmla="val 830866"/>
                  <a:gd name="f26" fmla="val 1701736"/>
                  <a:gd name="f27" fmla="val 932021"/>
                  <a:gd name="f28" fmla="val 1695450"/>
                  <a:gd name="f29" fmla="val 1031843"/>
                  <a:gd name="f30" fmla="val 1685068"/>
                  <a:gd name="f31" fmla="val 1117092"/>
                  <a:gd name="f32" fmla="val 1676210"/>
                  <a:gd name="f33" fmla="val 1202055"/>
                  <a:gd name="f34" fmla="val 1665160"/>
                  <a:gd name="f35" fmla="val 1287304"/>
                  <a:gd name="f36" fmla="val 1655826"/>
                  <a:gd name="f37" fmla="val 1348931"/>
                  <a:gd name="f38" fmla="val 1649063"/>
                  <a:gd name="f39" fmla="val 1410653"/>
                  <a:gd name="f40" fmla="val 1643539"/>
                  <a:gd name="f41" fmla="val 1471994"/>
                  <a:gd name="f42" fmla="val 1634300"/>
                  <a:gd name="f43" fmla="val 1618679"/>
                  <a:gd name="f44" fmla="val 1612011"/>
                  <a:gd name="f45" fmla="val 1761935"/>
                  <a:gd name="f46" fmla="val 1571149"/>
                  <a:gd name="f47" fmla="val 1898237"/>
                  <a:gd name="f48" fmla="val 1512665"/>
                  <a:gd name="f49" fmla="val 2010442"/>
                  <a:gd name="f50" fmla="val 1464564"/>
                  <a:gd name="f51" fmla="val 2117503"/>
                  <a:gd name="f52" fmla="val 1405128"/>
                  <a:gd name="f53" fmla="val 2229136"/>
                  <a:gd name="f54" fmla="val 1355598"/>
                  <a:gd name="f55" fmla="val 2322481"/>
                  <a:gd name="f56" fmla="val 1314164"/>
                  <a:gd name="f57" fmla="val 2418969"/>
                  <a:gd name="f58" fmla="val 1280160"/>
                  <a:gd name="f59" fmla="val 2512314"/>
                  <a:gd name="f60" fmla="val 1238631"/>
                  <a:gd name="f61" fmla="val 2599087"/>
                  <a:gd name="f62" fmla="val 1199960"/>
                  <a:gd name="f63" fmla="val 2683193"/>
                  <a:gd name="f64" fmla="val 1154811"/>
                  <a:gd name="f65" fmla="val 2758535"/>
                  <a:gd name="f66" fmla="val 1096994"/>
                  <a:gd name="f67" fmla="val 2825020"/>
                  <a:gd name="f68" fmla="val 1046035"/>
                  <a:gd name="f69" fmla="val 2883789"/>
                  <a:gd name="f70" fmla="val 985837"/>
                  <a:gd name="f71" fmla="val 2935510"/>
                  <a:gd name="f72" fmla="val 919925"/>
                  <a:gd name="f73" fmla="val 2992184"/>
                  <a:gd name="f74" fmla="val 847725"/>
                  <a:gd name="f75" fmla="val 3039904"/>
                  <a:gd name="f76" fmla="val 769144"/>
                  <a:gd name="f77" fmla="val 3081719"/>
                  <a:gd name="f78" fmla="val 687419"/>
                  <a:gd name="f79" fmla="val 3138297"/>
                  <a:gd name="f80" fmla="val 576739"/>
                  <a:gd name="f81" fmla="val 3314129"/>
                  <a:gd name="f82" fmla="val 116776"/>
                  <a:gd name="f83" fmla="+- 0 0 -90"/>
                  <a:gd name="f84" fmla="*/ f3 1 3356800"/>
                  <a:gd name="f85" fmla="*/ f4 1 2452020"/>
                  <a:gd name="f86" fmla="+- f7 0 f5"/>
                  <a:gd name="f87" fmla="+- f6 0 f5"/>
                  <a:gd name="f88" fmla="*/ f83 f0 1"/>
                  <a:gd name="f89" fmla="*/ f87 1 3356800"/>
                  <a:gd name="f90" fmla="*/ f86 1 2452020"/>
                  <a:gd name="f91" fmla="*/ 0 f87 1"/>
                  <a:gd name="f92" fmla="*/ 2452021 f86 1"/>
                  <a:gd name="f93" fmla="*/ 130874 f87 1"/>
                  <a:gd name="f94" fmla="*/ 2247710 f86 1"/>
                  <a:gd name="f95" fmla="*/ 437197 f87 1"/>
                  <a:gd name="f96" fmla="*/ 1941195 f86 1"/>
                  <a:gd name="f97" fmla="*/ 737140 f87 1"/>
                  <a:gd name="f98" fmla="*/ 1736884 f86 1"/>
                  <a:gd name="f99" fmla="*/ 1031843 f87 1"/>
                  <a:gd name="f100" fmla="*/ 1685068 f86 1"/>
                  <a:gd name="f101" fmla="*/ 1287304 f87 1"/>
                  <a:gd name="f102" fmla="*/ 1655826 f86 1"/>
                  <a:gd name="f103" fmla="*/ 1471994 f87 1"/>
                  <a:gd name="f104" fmla="*/ 1634300 f86 1"/>
                  <a:gd name="f105" fmla="*/ 1898237 f87 1"/>
                  <a:gd name="f106" fmla="*/ 1512665 f86 1"/>
                  <a:gd name="f107" fmla="*/ 2229136 f87 1"/>
                  <a:gd name="f108" fmla="*/ 1355598 f86 1"/>
                  <a:gd name="f109" fmla="*/ 2512314 f87 1"/>
                  <a:gd name="f110" fmla="*/ 1238631 f86 1"/>
                  <a:gd name="f111" fmla="*/ 2758535 f87 1"/>
                  <a:gd name="f112" fmla="*/ 1096994 f86 1"/>
                  <a:gd name="f113" fmla="*/ 2935510 f87 1"/>
                  <a:gd name="f114" fmla="*/ 919925 f86 1"/>
                  <a:gd name="f115" fmla="*/ 3081719 f87 1"/>
                  <a:gd name="f116" fmla="*/ 687419 f86 1"/>
                  <a:gd name="f117" fmla="*/ 3356800 f87 1"/>
                  <a:gd name="f118" fmla="*/ 0 f86 1"/>
                  <a:gd name="f119" fmla="*/ f88 1 f2"/>
                  <a:gd name="f120" fmla="*/ f91 1 3356800"/>
                  <a:gd name="f121" fmla="*/ f92 1 2452020"/>
                  <a:gd name="f122" fmla="*/ f93 1 3356800"/>
                  <a:gd name="f123" fmla="*/ f94 1 2452020"/>
                  <a:gd name="f124" fmla="*/ f95 1 3356800"/>
                  <a:gd name="f125" fmla="*/ f96 1 2452020"/>
                  <a:gd name="f126" fmla="*/ f97 1 3356800"/>
                  <a:gd name="f127" fmla="*/ f98 1 2452020"/>
                  <a:gd name="f128" fmla="*/ f99 1 3356800"/>
                  <a:gd name="f129" fmla="*/ f100 1 2452020"/>
                  <a:gd name="f130" fmla="*/ f101 1 3356800"/>
                  <a:gd name="f131" fmla="*/ f102 1 2452020"/>
                  <a:gd name="f132" fmla="*/ f103 1 3356800"/>
                  <a:gd name="f133" fmla="*/ f104 1 2452020"/>
                  <a:gd name="f134" fmla="*/ f105 1 3356800"/>
                  <a:gd name="f135" fmla="*/ f106 1 2452020"/>
                  <a:gd name="f136" fmla="*/ f107 1 3356800"/>
                  <a:gd name="f137" fmla="*/ f108 1 2452020"/>
                  <a:gd name="f138" fmla="*/ f109 1 3356800"/>
                  <a:gd name="f139" fmla="*/ f110 1 2452020"/>
                  <a:gd name="f140" fmla="*/ f111 1 3356800"/>
                  <a:gd name="f141" fmla="*/ f112 1 2452020"/>
                  <a:gd name="f142" fmla="*/ f113 1 3356800"/>
                  <a:gd name="f143" fmla="*/ f114 1 2452020"/>
                  <a:gd name="f144" fmla="*/ f115 1 3356800"/>
                  <a:gd name="f145" fmla="*/ f116 1 2452020"/>
                  <a:gd name="f146" fmla="*/ f117 1 3356800"/>
                  <a:gd name="f147" fmla="*/ f118 1 2452020"/>
                  <a:gd name="f148" fmla="*/ f5 1 f89"/>
                  <a:gd name="f149" fmla="*/ f6 1 f89"/>
                  <a:gd name="f150" fmla="*/ f5 1 f90"/>
                  <a:gd name="f151" fmla="*/ f7 1 f90"/>
                  <a:gd name="f152" fmla="+- f119 0 f1"/>
                  <a:gd name="f153" fmla="*/ f120 1 f89"/>
                  <a:gd name="f154" fmla="*/ f121 1 f90"/>
                  <a:gd name="f155" fmla="*/ f122 1 f89"/>
                  <a:gd name="f156" fmla="*/ f123 1 f90"/>
                  <a:gd name="f157" fmla="*/ f124 1 f89"/>
                  <a:gd name="f158" fmla="*/ f125 1 f90"/>
                  <a:gd name="f159" fmla="*/ f126 1 f89"/>
                  <a:gd name="f160" fmla="*/ f127 1 f90"/>
                  <a:gd name="f161" fmla="*/ f128 1 f89"/>
                  <a:gd name="f162" fmla="*/ f129 1 f90"/>
                  <a:gd name="f163" fmla="*/ f130 1 f89"/>
                  <a:gd name="f164" fmla="*/ f131 1 f90"/>
                  <a:gd name="f165" fmla="*/ f132 1 f89"/>
                  <a:gd name="f166" fmla="*/ f133 1 f90"/>
                  <a:gd name="f167" fmla="*/ f134 1 f89"/>
                  <a:gd name="f168" fmla="*/ f135 1 f90"/>
                  <a:gd name="f169" fmla="*/ f136 1 f89"/>
                  <a:gd name="f170" fmla="*/ f137 1 f90"/>
                  <a:gd name="f171" fmla="*/ f138 1 f89"/>
                  <a:gd name="f172" fmla="*/ f139 1 f90"/>
                  <a:gd name="f173" fmla="*/ f140 1 f89"/>
                  <a:gd name="f174" fmla="*/ f141 1 f90"/>
                  <a:gd name="f175" fmla="*/ f142 1 f89"/>
                  <a:gd name="f176" fmla="*/ f143 1 f90"/>
                  <a:gd name="f177" fmla="*/ f144 1 f89"/>
                  <a:gd name="f178" fmla="*/ f145 1 f90"/>
                  <a:gd name="f179" fmla="*/ f146 1 f89"/>
                  <a:gd name="f180" fmla="*/ f147 1 f90"/>
                  <a:gd name="f181" fmla="*/ f148 f84 1"/>
                  <a:gd name="f182" fmla="*/ f149 f84 1"/>
                  <a:gd name="f183" fmla="*/ f151 f85 1"/>
                  <a:gd name="f184" fmla="*/ f150 f85 1"/>
                  <a:gd name="f185" fmla="*/ f153 f84 1"/>
                  <a:gd name="f186" fmla="*/ f154 f85 1"/>
                  <a:gd name="f187" fmla="*/ f155 f84 1"/>
                  <a:gd name="f188" fmla="*/ f156 f85 1"/>
                  <a:gd name="f189" fmla="*/ f157 f84 1"/>
                  <a:gd name="f190" fmla="*/ f158 f85 1"/>
                  <a:gd name="f191" fmla="*/ f159 f84 1"/>
                  <a:gd name="f192" fmla="*/ f160 f85 1"/>
                  <a:gd name="f193" fmla="*/ f161 f84 1"/>
                  <a:gd name="f194" fmla="*/ f162 f85 1"/>
                  <a:gd name="f195" fmla="*/ f163 f84 1"/>
                  <a:gd name="f196" fmla="*/ f164 f85 1"/>
                  <a:gd name="f197" fmla="*/ f165 f84 1"/>
                  <a:gd name="f198" fmla="*/ f166 f85 1"/>
                  <a:gd name="f199" fmla="*/ f167 f84 1"/>
                  <a:gd name="f200" fmla="*/ f168 f85 1"/>
                  <a:gd name="f201" fmla="*/ f169 f84 1"/>
                  <a:gd name="f202" fmla="*/ f170 f85 1"/>
                  <a:gd name="f203" fmla="*/ f171 f84 1"/>
                  <a:gd name="f204" fmla="*/ f172 f85 1"/>
                  <a:gd name="f205" fmla="*/ f173 f84 1"/>
                  <a:gd name="f206" fmla="*/ f174 f85 1"/>
                  <a:gd name="f207" fmla="*/ f175 f84 1"/>
                  <a:gd name="f208" fmla="*/ f176 f85 1"/>
                  <a:gd name="f209" fmla="*/ f177 f84 1"/>
                  <a:gd name="f210" fmla="*/ f178 f85 1"/>
                  <a:gd name="f211" fmla="*/ f179 f84 1"/>
                  <a:gd name="f212" fmla="*/ f180 f85 1"/>
                </a:gdLst>
                <a:ahLst/>
                <a:cxnLst>
                  <a:cxn ang="3cd4">
                    <a:pos x="hc" y="t"/>
                  </a:cxn>
                  <a:cxn ang="0">
                    <a:pos x="r" y="vc"/>
                  </a:cxn>
                  <a:cxn ang="cd4">
                    <a:pos x="hc" y="b"/>
                  </a:cxn>
                  <a:cxn ang="cd2">
                    <a:pos x="l" y="vc"/>
                  </a:cxn>
                  <a:cxn ang="f152">
                    <a:pos x="f185" y="f186"/>
                  </a:cxn>
                  <a:cxn ang="f152">
                    <a:pos x="f187" y="f188"/>
                  </a:cxn>
                  <a:cxn ang="f152">
                    <a:pos x="f189" y="f190"/>
                  </a:cxn>
                  <a:cxn ang="f152">
                    <a:pos x="f191" y="f192"/>
                  </a:cxn>
                  <a:cxn ang="f152">
                    <a:pos x="f193" y="f194"/>
                  </a:cxn>
                  <a:cxn ang="f152">
                    <a:pos x="f195" y="f196"/>
                  </a:cxn>
                  <a:cxn ang="f152">
                    <a:pos x="f197" y="f198"/>
                  </a:cxn>
                  <a:cxn ang="f152">
                    <a:pos x="f199" y="f200"/>
                  </a:cxn>
                  <a:cxn ang="f152">
                    <a:pos x="f201" y="f202"/>
                  </a:cxn>
                  <a:cxn ang="f152">
                    <a:pos x="f203" y="f204"/>
                  </a:cxn>
                  <a:cxn ang="f152">
                    <a:pos x="f205" y="f206"/>
                  </a:cxn>
                  <a:cxn ang="f152">
                    <a:pos x="f207" y="f208"/>
                  </a:cxn>
                  <a:cxn ang="f152">
                    <a:pos x="f209" y="f210"/>
                  </a:cxn>
                  <a:cxn ang="f152">
                    <a:pos x="f211" y="f212"/>
                  </a:cxn>
                </a:cxnLst>
                <a:rect l="f181" t="f184" r="f182" b="f183"/>
                <a:pathLst>
                  <a:path w="3356800" h="2452020">
                    <a:moveTo>
                      <a:pt x="f5" y="f8"/>
                    </a:moveTo>
                    <a:cubicBezTo>
                      <a:pt x="f5"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cubicBezTo>
                      <a:pt x="f67" y="f68"/>
                      <a:pt x="f69" y="f70"/>
                      <a:pt x="f71" y="f72"/>
                    </a:cubicBezTo>
                    <a:cubicBezTo>
                      <a:pt x="f73" y="f74"/>
                      <a:pt x="f75" y="f76"/>
                      <a:pt x="f77" y="f78"/>
                    </a:cubicBezTo>
                    <a:cubicBezTo>
                      <a:pt x="f79" y="f80"/>
                      <a:pt x="f81" y="f82"/>
                      <a:pt x="f6" y="f5"/>
                    </a:cubicBezTo>
                  </a:path>
                </a:pathLst>
              </a:custGeom>
              <a:noFill/>
              <a:ln w="9528" cap="rnd">
                <a:solidFill>
                  <a:srgbClr val="B1663B">
                    <a:alpha val="35000"/>
                  </a:srgbClr>
                </a:solidFill>
                <a:custDash>
                  <a:ds d="799706" sp="799706"/>
                </a:custDash>
                <a:roun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egoe UI"/>
                </a:endParaRPr>
              </a:p>
            </p:txBody>
          </p:sp>
        </p:grpSp>
        <p:sp>
          <p:nvSpPr>
            <p:cNvPr id="15" name="Freeform: Shape 15">
              <a:extLst>
                <a:ext uri="{FF2B5EF4-FFF2-40B4-BE49-F238E27FC236}">
                  <a16:creationId xmlns:a16="http://schemas.microsoft.com/office/drawing/2014/main" id="{C765332E-383D-49D2-865C-D82DFBEAA050}"/>
                </a:ext>
              </a:extLst>
            </p:cNvPr>
            <p:cNvSpPr/>
            <p:nvPr/>
          </p:nvSpPr>
          <p:spPr>
            <a:xfrm>
              <a:off x="7980398" y="5197175"/>
              <a:ext cx="4211598" cy="1660824"/>
            </a:xfrm>
            <a:custGeom>
              <a:avLst/>
              <a:gdLst>
                <a:gd name="f0" fmla="val 10800000"/>
                <a:gd name="f1" fmla="val 5400000"/>
                <a:gd name="f2" fmla="val 180"/>
                <a:gd name="f3" fmla="val w"/>
                <a:gd name="f4" fmla="val h"/>
                <a:gd name="f5" fmla="val 0"/>
                <a:gd name="f6" fmla="val 4211600"/>
                <a:gd name="f7" fmla="val 1660822"/>
                <a:gd name="f8" fmla="val 58430"/>
                <a:gd name="f9" fmla="val 4136524"/>
                <a:gd name="f10" fmla="val 208808"/>
                <a:gd name="f11" fmla="val 4089791"/>
                <a:gd name="f12" fmla="val 287770"/>
                <a:gd name="f13" fmla="val 4030588"/>
                <a:gd name="f14" fmla="val 363780"/>
                <a:gd name="f15" fmla="val 3973354"/>
                <a:gd name="f16" fmla="val 437313"/>
                <a:gd name="f17" fmla="val 3943819"/>
                <a:gd name="f18" fmla="val 475222"/>
                <a:gd name="f19" fmla="val 3913231"/>
                <a:gd name="f20" fmla="val 514465"/>
                <a:gd name="f21" fmla="val 3884746"/>
                <a:gd name="f22" fmla="val 553613"/>
                <a:gd name="f23" fmla="val 3872801"/>
                <a:gd name="f24" fmla="val 569996"/>
                <a:gd name="f25" fmla="val 3861119"/>
                <a:gd name="f26" fmla="val 586569"/>
                <a:gd name="f27" fmla="val 3849435"/>
                <a:gd name="f28" fmla="val 603143"/>
                <a:gd name="f29" fmla="val 3796665"/>
                <a:gd name="f30" fmla="val 678009"/>
                <a:gd name="f31" fmla="val 3742187"/>
                <a:gd name="f32" fmla="val 755352"/>
                <a:gd name="f33" fmla="val 3661849"/>
                <a:gd name="f34" fmla="val 819075"/>
                <a:gd name="f35" fmla="val 3596214"/>
                <a:gd name="f36" fmla="val 871176"/>
                <a:gd name="f37" fmla="val 3509050"/>
                <a:gd name="f38" fmla="val 916230"/>
                <a:gd name="f39" fmla="val 3402589"/>
                <a:gd name="f40" fmla="val 952996"/>
                <a:gd name="f41" fmla="val 3312406"/>
                <a:gd name="f42" fmla="val 984048"/>
                <a:gd name="f43" fmla="val 3215660"/>
                <a:gd name="f44" fmla="val 1005003"/>
                <a:gd name="f45" fmla="val 3130202"/>
                <a:gd name="f46" fmla="val 1023386"/>
                <a:gd name="f47" fmla="val 3058529"/>
                <a:gd name="f48" fmla="val 1038816"/>
                <a:gd name="f49" fmla="val 2985412"/>
                <a:gd name="f50" fmla="val 1053675"/>
                <a:gd name="f51" fmla="val 2914657"/>
                <a:gd name="f52" fmla="val 1068058"/>
                <a:gd name="f53" fmla="val 2805176"/>
                <a:gd name="f54" fmla="val 1090251"/>
                <a:gd name="f55" fmla="val 2692021"/>
                <a:gd name="f56" fmla="val 1113207"/>
                <a:gd name="f57" fmla="val 2582149"/>
                <a:gd name="f58" fmla="val 1138924"/>
                <a:gd name="f59" fmla="val 2549330"/>
                <a:gd name="f60" fmla="val 1146639"/>
                <a:gd name="f61" fmla="val 2516644"/>
                <a:gd name="f62" fmla="val 1154450"/>
                <a:gd name="f63" fmla="val 2483958"/>
                <a:gd name="f64" fmla="val 1162356"/>
                <a:gd name="f65" fmla="val 2367257"/>
                <a:gd name="f66" fmla="val 1190550"/>
                <a:gd name="f67" fmla="val 2246621"/>
                <a:gd name="f68" fmla="val 1219601"/>
                <a:gd name="f69" fmla="val 2123750"/>
                <a:gd name="f70" fmla="val 1238651"/>
                <a:gd name="f71" fmla="val 2004294"/>
                <a:gd name="f72" fmla="val 1257129"/>
                <a:gd name="f73" fmla="val 1880769"/>
                <a:gd name="f74" fmla="val 1265416"/>
                <a:gd name="f75" fmla="val 1761444"/>
                <a:gd name="f76" fmla="val 1273417"/>
                <a:gd name="f77" fmla="val 1711167"/>
                <a:gd name="f78" fmla="val 1276751"/>
                <a:gd name="f79" fmla="val 1659184"/>
                <a:gd name="f80" fmla="val 1280275"/>
                <a:gd name="f81" fmla="val 1608382"/>
                <a:gd name="f82" fmla="val 1284466"/>
                <a:gd name="f83" fmla="val 1408589"/>
                <a:gd name="f84" fmla="val 1300944"/>
                <a:gd name="f85" fmla="val 1214570"/>
                <a:gd name="f86" fmla="val 1325805"/>
                <a:gd name="f87" fmla="val 999942"/>
                <a:gd name="f88" fmla="val 1354284"/>
                <a:gd name="f89" fmla="val 826403"/>
                <a:gd name="f90" fmla="val 1377240"/>
                <a:gd name="f91" fmla="val 647744"/>
                <a:gd name="f92" fmla="val 1400957"/>
                <a:gd name="f93" fmla="val 484705"/>
                <a:gd name="f94" fmla="val 1450487"/>
                <a:gd name="f95" fmla="val 355831"/>
                <a:gd name="f96" fmla="val 1489635"/>
                <a:gd name="f97" fmla="val 231387"/>
                <a:gd name="f98" fmla="val 1544374"/>
                <a:gd name="f99" fmla="val 113310"/>
                <a:gd name="f100" fmla="val 1613700"/>
                <a:gd name="f101" fmla="val 39668"/>
                <a:gd name="f102" fmla="val 96701"/>
                <a:gd name="f103" fmla="val 1598934"/>
                <a:gd name="f104" fmla="val 216635"/>
                <a:gd name="f105" fmla="val 1528533"/>
                <a:gd name="f106" fmla="val 343196"/>
                <a:gd name="f107" fmla="val 1472919"/>
                <a:gd name="f108" fmla="val 474335"/>
                <a:gd name="f109" fmla="val 1433056"/>
                <a:gd name="f110" fmla="val 639999"/>
                <a:gd name="f111" fmla="val 1382669"/>
                <a:gd name="f112" fmla="val 820102"/>
                <a:gd name="f113" fmla="val 1358856"/>
                <a:gd name="f114" fmla="val 994299"/>
                <a:gd name="f115" fmla="val 1335806"/>
                <a:gd name="f116" fmla="val 1210239"/>
                <a:gd name="f117" fmla="val 1307231"/>
                <a:gd name="f118" fmla="val 1404650"/>
                <a:gd name="f119" fmla="val 1282275"/>
                <a:gd name="f120" fmla="val 1605231"/>
                <a:gd name="f121" fmla="val 1265702"/>
                <a:gd name="f122" fmla="val 1656428"/>
                <a:gd name="f123" fmla="val 1261511"/>
                <a:gd name="f124" fmla="val 1708411"/>
                <a:gd name="f125" fmla="val 1257987"/>
                <a:gd name="f126" fmla="val 1758819"/>
                <a:gd name="f127" fmla="val 1254558"/>
                <a:gd name="f128" fmla="val 1877487"/>
                <a:gd name="f129" fmla="val 1246557"/>
                <a:gd name="f130" fmla="val 2000094"/>
                <a:gd name="f131" fmla="val 1238365"/>
                <a:gd name="f132" fmla="val 2118106"/>
                <a:gd name="f133" fmla="val 1220077"/>
                <a:gd name="f134" fmla="val 2239531"/>
                <a:gd name="f135" fmla="val 1201313"/>
                <a:gd name="f136" fmla="val 2359513"/>
                <a:gd name="f137" fmla="val 1172357"/>
                <a:gd name="f138" fmla="val 2475557"/>
                <a:gd name="f139" fmla="val 1144353"/>
                <a:gd name="f140" fmla="val 2508243"/>
                <a:gd name="f141" fmla="val 1136448"/>
                <a:gd name="f142" fmla="val 2541060"/>
                <a:gd name="f143" fmla="val 1128542"/>
                <a:gd name="f144" fmla="val 2573878"/>
                <a:gd name="f145" fmla="val 1120827"/>
                <a:gd name="f146" fmla="val 2684276"/>
                <a:gd name="f147" fmla="val 1094919"/>
                <a:gd name="f148" fmla="val 2797694"/>
                <a:gd name="f149" fmla="val 1071963"/>
                <a:gd name="f150" fmla="val 2907437"/>
                <a:gd name="f151" fmla="val 1049675"/>
                <a:gd name="f152" fmla="val 2978061"/>
                <a:gd name="f153" fmla="val 1035387"/>
                <a:gd name="f154" fmla="val 3051178"/>
                <a:gd name="f155" fmla="val 1020528"/>
                <a:gd name="f156" fmla="val 3122589"/>
                <a:gd name="f157" fmla="val 1005098"/>
                <a:gd name="f158" fmla="val 3206997"/>
                <a:gd name="f159" fmla="val 986810"/>
                <a:gd name="f160" fmla="val 3302823"/>
                <a:gd name="f161" fmla="val 966141"/>
                <a:gd name="f162" fmla="val 3391169"/>
                <a:gd name="f163" fmla="val 935756"/>
                <a:gd name="f164" fmla="val 3494479"/>
                <a:gd name="f165" fmla="val 900132"/>
                <a:gd name="f166" fmla="val 3578886"/>
                <a:gd name="f167" fmla="val 856508"/>
                <a:gd name="f168" fmla="val 3642290"/>
                <a:gd name="f169" fmla="val 806216"/>
                <a:gd name="f170" fmla="val 3720133"/>
                <a:gd name="f171" fmla="val 744303"/>
                <a:gd name="f172" fmla="val 3773953"/>
                <a:gd name="f173" fmla="val 668103"/>
                <a:gd name="f174" fmla="val 3825937"/>
                <a:gd name="f175" fmla="val 594475"/>
                <a:gd name="f176" fmla="val 3837621"/>
                <a:gd name="f177" fmla="val 577902"/>
                <a:gd name="f178" fmla="val 561233"/>
                <a:gd name="f179" fmla="val 3861381"/>
                <a:gd name="f180" fmla="val 544755"/>
                <a:gd name="f181" fmla="val 3889997"/>
                <a:gd name="f182" fmla="val 505416"/>
                <a:gd name="f183" fmla="val 3920715"/>
                <a:gd name="f184" fmla="val 465983"/>
                <a:gd name="f185" fmla="val 3950381"/>
                <a:gd name="f186" fmla="val 427978"/>
                <a:gd name="f187" fmla="val 4007353"/>
                <a:gd name="f188" fmla="val 354921"/>
                <a:gd name="f189" fmla="val 4066163"/>
                <a:gd name="f190" fmla="val 279388"/>
                <a:gd name="f191" fmla="val 4112370"/>
                <a:gd name="f192" fmla="val 201378"/>
                <a:gd name="f193" fmla="val 4144662"/>
                <a:gd name="f194" fmla="val 146800"/>
                <a:gd name="f195" fmla="val 4170785"/>
                <a:gd name="f196" fmla="val 89364"/>
                <a:gd name="f197" fmla="val 4195989"/>
                <a:gd name="f198" fmla="val 33834"/>
                <a:gd name="f199" fmla="+- 0 0 -90"/>
                <a:gd name="f200" fmla="*/ f3 1 4211600"/>
                <a:gd name="f201" fmla="*/ f4 1 1660822"/>
                <a:gd name="f202" fmla="+- f7 0 f5"/>
                <a:gd name="f203" fmla="+- f6 0 f5"/>
                <a:gd name="f204" fmla="*/ f199 f0 1"/>
                <a:gd name="f205" fmla="*/ f203 1 4211600"/>
                <a:gd name="f206" fmla="*/ f202 1 1660822"/>
                <a:gd name="f207" fmla="*/ 4211600 f203 1"/>
                <a:gd name="f208" fmla="*/ 0 f202 1"/>
                <a:gd name="f209" fmla="*/ 58430 f202 1"/>
                <a:gd name="f210" fmla="*/ 4136524 f203 1"/>
                <a:gd name="f211" fmla="*/ 208808 f202 1"/>
                <a:gd name="f212" fmla="*/ 3973354 f203 1"/>
                <a:gd name="f213" fmla="*/ 437313 f202 1"/>
                <a:gd name="f214" fmla="*/ 3884746 f203 1"/>
                <a:gd name="f215" fmla="*/ 553613 f202 1"/>
                <a:gd name="f216" fmla="*/ 3849435 f203 1"/>
                <a:gd name="f217" fmla="*/ 603143 f202 1"/>
                <a:gd name="f218" fmla="*/ 3661849 f203 1"/>
                <a:gd name="f219" fmla="*/ 819075 f202 1"/>
                <a:gd name="f220" fmla="*/ 3402589 f203 1"/>
                <a:gd name="f221" fmla="*/ 952996 f202 1"/>
                <a:gd name="f222" fmla="*/ 3130202 f203 1"/>
                <a:gd name="f223" fmla="*/ 1023386 f202 1"/>
                <a:gd name="f224" fmla="*/ 2914657 f203 1"/>
                <a:gd name="f225" fmla="*/ 1068058 f202 1"/>
                <a:gd name="f226" fmla="*/ 2582149 f203 1"/>
                <a:gd name="f227" fmla="*/ 1138924 f202 1"/>
                <a:gd name="f228" fmla="*/ 2483958 f203 1"/>
                <a:gd name="f229" fmla="*/ 1162356 f202 1"/>
                <a:gd name="f230" fmla="*/ 2123750 f203 1"/>
                <a:gd name="f231" fmla="*/ 1238651 f202 1"/>
                <a:gd name="f232" fmla="*/ 1761444 f203 1"/>
                <a:gd name="f233" fmla="*/ 1273417 f202 1"/>
                <a:gd name="f234" fmla="*/ 1608382 f203 1"/>
                <a:gd name="f235" fmla="*/ 1284466 f202 1"/>
                <a:gd name="f236" fmla="*/ 999942 f203 1"/>
                <a:gd name="f237" fmla="*/ 1354284 f202 1"/>
                <a:gd name="f238" fmla="*/ 484705 f203 1"/>
                <a:gd name="f239" fmla="*/ 1450487 f202 1"/>
                <a:gd name="f240" fmla="*/ 113310 f203 1"/>
                <a:gd name="f241" fmla="*/ 1613700 f202 1"/>
                <a:gd name="f242" fmla="*/ 39668 f203 1"/>
                <a:gd name="f243" fmla="*/ 1660822 f202 1"/>
                <a:gd name="f244" fmla="*/ 0 f203 1"/>
                <a:gd name="f245" fmla="*/ 96701 f203 1"/>
                <a:gd name="f246" fmla="*/ 1598934 f202 1"/>
                <a:gd name="f247" fmla="*/ 474335 f203 1"/>
                <a:gd name="f248" fmla="*/ 1433056 f202 1"/>
                <a:gd name="f249" fmla="*/ 994299 f203 1"/>
                <a:gd name="f250" fmla="*/ 1335806 f202 1"/>
                <a:gd name="f251" fmla="*/ 1605231 f203 1"/>
                <a:gd name="f252" fmla="*/ 1265702 f202 1"/>
                <a:gd name="f253" fmla="*/ 1758819 f203 1"/>
                <a:gd name="f254" fmla="*/ 1254558 f202 1"/>
                <a:gd name="f255" fmla="*/ 2118106 f203 1"/>
                <a:gd name="f256" fmla="*/ 1220077 f202 1"/>
                <a:gd name="f257" fmla="*/ 2475557 f203 1"/>
                <a:gd name="f258" fmla="*/ 1144353 f202 1"/>
                <a:gd name="f259" fmla="*/ 2573878 f203 1"/>
                <a:gd name="f260" fmla="*/ 1120827 f202 1"/>
                <a:gd name="f261" fmla="*/ 2907437 f203 1"/>
                <a:gd name="f262" fmla="*/ 1049675 f202 1"/>
                <a:gd name="f263" fmla="*/ 3122589 f203 1"/>
                <a:gd name="f264" fmla="*/ 1005098 f202 1"/>
                <a:gd name="f265" fmla="*/ 3391169 f203 1"/>
                <a:gd name="f266" fmla="*/ 935756 f202 1"/>
                <a:gd name="f267" fmla="*/ 3642290 f203 1"/>
                <a:gd name="f268" fmla="*/ 806216 f202 1"/>
                <a:gd name="f269" fmla="*/ 3825937 f203 1"/>
                <a:gd name="f270" fmla="*/ 594475 f202 1"/>
                <a:gd name="f271" fmla="*/ 3861381 f203 1"/>
                <a:gd name="f272" fmla="*/ 544755 f202 1"/>
                <a:gd name="f273" fmla="*/ 3950381 f203 1"/>
                <a:gd name="f274" fmla="*/ 427978 f202 1"/>
                <a:gd name="f275" fmla="*/ 4112370 f203 1"/>
                <a:gd name="f276" fmla="*/ 201378 f202 1"/>
                <a:gd name="f277" fmla="*/ 4195989 f203 1"/>
                <a:gd name="f278" fmla="*/ 33834 f202 1"/>
                <a:gd name="f279" fmla="*/ f204 1 f2"/>
                <a:gd name="f280" fmla="*/ f207 1 4211600"/>
                <a:gd name="f281" fmla="*/ f208 1 1660822"/>
                <a:gd name="f282" fmla="*/ f209 1 1660822"/>
                <a:gd name="f283" fmla="*/ f210 1 4211600"/>
                <a:gd name="f284" fmla="*/ f211 1 1660822"/>
                <a:gd name="f285" fmla="*/ f212 1 4211600"/>
                <a:gd name="f286" fmla="*/ f213 1 1660822"/>
                <a:gd name="f287" fmla="*/ f214 1 4211600"/>
                <a:gd name="f288" fmla="*/ f215 1 1660822"/>
                <a:gd name="f289" fmla="*/ f216 1 4211600"/>
                <a:gd name="f290" fmla="*/ f217 1 1660822"/>
                <a:gd name="f291" fmla="*/ f218 1 4211600"/>
                <a:gd name="f292" fmla="*/ f219 1 1660822"/>
                <a:gd name="f293" fmla="*/ f220 1 4211600"/>
                <a:gd name="f294" fmla="*/ f221 1 1660822"/>
                <a:gd name="f295" fmla="*/ f222 1 4211600"/>
                <a:gd name="f296" fmla="*/ f223 1 1660822"/>
                <a:gd name="f297" fmla="*/ f224 1 4211600"/>
                <a:gd name="f298" fmla="*/ f225 1 1660822"/>
                <a:gd name="f299" fmla="*/ f226 1 4211600"/>
                <a:gd name="f300" fmla="*/ f227 1 1660822"/>
                <a:gd name="f301" fmla="*/ f228 1 4211600"/>
                <a:gd name="f302" fmla="*/ f229 1 1660822"/>
                <a:gd name="f303" fmla="*/ f230 1 4211600"/>
                <a:gd name="f304" fmla="*/ f231 1 1660822"/>
                <a:gd name="f305" fmla="*/ f232 1 4211600"/>
                <a:gd name="f306" fmla="*/ f233 1 1660822"/>
                <a:gd name="f307" fmla="*/ f234 1 4211600"/>
                <a:gd name="f308" fmla="*/ f235 1 1660822"/>
                <a:gd name="f309" fmla="*/ f236 1 4211600"/>
                <a:gd name="f310" fmla="*/ f237 1 1660822"/>
                <a:gd name="f311" fmla="*/ f238 1 4211600"/>
                <a:gd name="f312" fmla="*/ f239 1 1660822"/>
                <a:gd name="f313" fmla="*/ f240 1 4211600"/>
                <a:gd name="f314" fmla="*/ f241 1 1660822"/>
                <a:gd name="f315" fmla="*/ f242 1 4211600"/>
                <a:gd name="f316" fmla="*/ f243 1 1660822"/>
                <a:gd name="f317" fmla="*/ f244 1 4211600"/>
                <a:gd name="f318" fmla="*/ f245 1 4211600"/>
                <a:gd name="f319" fmla="*/ f246 1 1660822"/>
                <a:gd name="f320" fmla="*/ f247 1 4211600"/>
                <a:gd name="f321" fmla="*/ f248 1 1660822"/>
                <a:gd name="f322" fmla="*/ f249 1 4211600"/>
                <a:gd name="f323" fmla="*/ f250 1 1660822"/>
                <a:gd name="f324" fmla="*/ f251 1 4211600"/>
                <a:gd name="f325" fmla="*/ f252 1 1660822"/>
                <a:gd name="f326" fmla="*/ f253 1 4211600"/>
                <a:gd name="f327" fmla="*/ f254 1 1660822"/>
                <a:gd name="f328" fmla="*/ f255 1 4211600"/>
                <a:gd name="f329" fmla="*/ f256 1 1660822"/>
                <a:gd name="f330" fmla="*/ f257 1 4211600"/>
                <a:gd name="f331" fmla="*/ f258 1 1660822"/>
                <a:gd name="f332" fmla="*/ f259 1 4211600"/>
                <a:gd name="f333" fmla="*/ f260 1 1660822"/>
                <a:gd name="f334" fmla="*/ f261 1 4211600"/>
                <a:gd name="f335" fmla="*/ f262 1 1660822"/>
                <a:gd name="f336" fmla="*/ f263 1 4211600"/>
                <a:gd name="f337" fmla="*/ f264 1 1660822"/>
                <a:gd name="f338" fmla="*/ f265 1 4211600"/>
                <a:gd name="f339" fmla="*/ f266 1 1660822"/>
                <a:gd name="f340" fmla="*/ f267 1 4211600"/>
                <a:gd name="f341" fmla="*/ f268 1 1660822"/>
                <a:gd name="f342" fmla="*/ f269 1 4211600"/>
                <a:gd name="f343" fmla="*/ f270 1 1660822"/>
                <a:gd name="f344" fmla="*/ f271 1 4211600"/>
                <a:gd name="f345" fmla="*/ f272 1 1660822"/>
                <a:gd name="f346" fmla="*/ f273 1 4211600"/>
                <a:gd name="f347" fmla="*/ f274 1 1660822"/>
                <a:gd name="f348" fmla="*/ f275 1 4211600"/>
                <a:gd name="f349" fmla="*/ f276 1 1660822"/>
                <a:gd name="f350" fmla="*/ f277 1 4211600"/>
                <a:gd name="f351" fmla="*/ f278 1 1660822"/>
                <a:gd name="f352" fmla="*/ f5 1 f205"/>
                <a:gd name="f353" fmla="*/ f6 1 f205"/>
                <a:gd name="f354" fmla="*/ f5 1 f206"/>
                <a:gd name="f355" fmla="*/ f7 1 f206"/>
                <a:gd name="f356" fmla="+- f279 0 f1"/>
                <a:gd name="f357" fmla="*/ f280 1 f205"/>
                <a:gd name="f358" fmla="*/ f281 1 f206"/>
                <a:gd name="f359" fmla="*/ f282 1 f206"/>
                <a:gd name="f360" fmla="*/ f283 1 f205"/>
                <a:gd name="f361" fmla="*/ f284 1 f206"/>
                <a:gd name="f362" fmla="*/ f285 1 f205"/>
                <a:gd name="f363" fmla="*/ f286 1 f206"/>
                <a:gd name="f364" fmla="*/ f287 1 f205"/>
                <a:gd name="f365" fmla="*/ f288 1 f206"/>
                <a:gd name="f366" fmla="*/ f289 1 f205"/>
                <a:gd name="f367" fmla="*/ f290 1 f206"/>
                <a:gd name="f368" fmla="*/ f291 1 f205"/>
                <a:gd name="f369" fmla="*/ f292 1 f206"/>
                <a:gd name="f370" fmla="*/ f293 1 f205"/>
                <a:gd name="f371" fmla="*/ f294 1 f206"/>
                <a:gd name="f372" fmla="*/ f295 1 f205"/>
                <a:gd name="f373" fmla="*/ f296 1 f206"/>
                <a:gd name="f374" fmla="*/ f297 1 f205"/>
                <a:gd name="f375" fmla="*/ f298 1 f206"/>
                <a:gd name="f376" fmla="*/ f299 1 f205"/>
                <a:gd name="f377" fmla="*/ f300 1 f206"/>
                <a:gd name="f378" fmla="*/ f301 1 f205"/>
                <a:gd name="f379" fmla="*/ f302 1 f206"/>
                <a:gd name="f380" fmla="*/ f303 1 f205"/>
                <a:gd name="f381" fmla="*/ f304 1 f206"/>
                <a:gd name="f382" fmla="*/ f305 1 f205"/>
                <a:gd name="f383" fmla="*/ f306 1 f206"/>
                <a:gd name="f384" fmla="*/ f307 1 f205"/>
                <a:gd name="f385" fmla="*/ f308 1 f206"/>
                <a:gd name="f386" fmla="*/ f309 1 f205"/>
                <a:gd name="f387" fmla="*/ f310 1 f206"/>
                <a:gd name="f388" fmla="*/ f311 1 f205"/>
                <a:gd name="f389" fmla="*/ f312 1 f206"/>
                <a:gd name="f390" fmla="*/ f313 1 f205"/>
                <a:gd name="f391" fmla="*/ f314 1 f206"/>
                <a:gd name="f392" fmla="*/ f315 1 f205"/>
                <a:gd name="f393" fmla="*/ f316 1 f206"/>
                <a:gd name="f394" fmla="*/ f317 1 f205"/>
                <a:gd name="f395" fmla="*/ f318 1 f205"/>
                <a:gd name="f396" fmla="*/ f319 1 f206"/>
                <a:gd name="f397" fmla="*/ f320 1 f205"/>
                <a:gd name="f398" fmla="*/ f321 1 f206"/>
                <a:gd name="f399" fmla="*/ f322 1 f205"/>
                <a:gd name="f400" fmla="*/ f323 1 f206"/>
                <a:gd name="f401" fmla="*/ f324 1 f205"/>
                <a:gd name="f402" fmla="*/ f325 1 f206"/>
                <a:gd name="f403" fmla="*/ f326 1 f205"/>
                <a:gd name="f404" fmla="*/ f327 1 f206"/>
                <a:gd name="f405" fmla="*/ f328 1 f205"/>
                <a:gd name="f406" fmla="*/ f329 1 f206"/>
                <a:gd name="f407" fmla="*/ f330 1 f205"/>
                <a:gd name="f408" fmla="*/ f331 1 f206"/>
                <a:gd name="f409" fmla="*/ f332 1 f205"/>
                <a:gd name="f410" fmla="*/ f333 1 f206"/>
                <a:gd name="f411" fmla="*/ f334 1 f205"/>
                <a:gd name="f412" fmla="*/ f335 1 f206"/>
                <a:gd name="f413" fmla="*/ f336 1 f205"/>
                <a:gd name="f414" fmla="*/ f337 1 f206"/>
                <a:gd name="f415" fmla="*/ f338 1 f205"/>
                <a:gd name="f416" fmla="*/ f339 1 f206"/>
                <a:gd name="f417" fmla="*/ f340 1 f205"/>
                <a:gd name="f418" fmla="*/ f341 1 f206"/>
                <a:gd name="f419" fmla="*/ f342 1 f205"/>
                <a:gd name="f420" fmla="*/ f343 1 f206"/>
                <a:gd name="f421" fmla="*/ f344 1 f205"/>
                <a:gd name="f422" fmla="*/ f345 1 f206"/>
                <a:gd name="f423" fmla="*/ f346 1 f205"/>
                <a:gd name="f424" fmla="*/ f347 1 f206"/>
                <a:gd name="f425" fmla="*/ f348 1 f205"/>
                <a:gd name="f426" fmla="*/ f349 1 f206"/>
                <a:gd name="f427" fmla="*/ f350 1 f205"/>
                <a:gd name="f428" fmla="*/ f351 1 f206"/>
                <a:gd name="f429" fmla="*/ f352 f200 1"/>
                <a:gd name="f430" fmla="*/ f353 f200 1"/>
                <a:gd name="f431" fmla="*/ f355 f201 1"/>
                <a:gd name="f432" fmla="*/ f354 f201 1"/>
                <a:gd name="f433" fmla="*/ f357 f200 1"/>
                <a:gd name="f434" fmla="*/ f358 f201 1"/>
                <a:gd name="f435" fmla="*/ f359 f201 1"/>
                <a:gd name="f436" fmla="*/ f360 f200 1"/>
                <a:gd name="f437" fmla="*/ f361 f201 1"/>
                <a:gd name="f438" fmla="*/ f362 f200 1"/>
                <a:gd name="f439" fmla="*/ f363 f201 1"/>
                <a:gd name="f440" fmla="*/ f364 f200 1"/>
                <a:gd name="f441" fmla="*/ f365 f201 1"/>
                <a:gd name="f442" fmla="*/ f366 f200 1"/>
                <a:gd name="f443" fmla="*/ f367 f201 1"/>
                <a:gd name="f444" fmla="*/ f368 f200 1"/>
                <a:gd name="f445" fmla="*/ f369 f201 1"/>
                <a:gd name="f446" fmla="*/ f370 f200 1"/>
                <a:gd name="f447" fmla="*/ f371 f201 1"/>
                <a:gd name="f448" fmla="*/ f372 f200 1"/>
                <a:gd name="f449" fmla="*/ f373 f201 1"/>
                <a:gd name="f450" fmla="*/ f374 f200 1"/>
                <a:gd name="f451" fmla="*/ f375 f201 1"/>
                <a:gd name="f452" fmla="*/ f376 f200 1"/>
                <a:gd name="f453" fmla="*/ f377 f201 1"/>
                <a:gd name="f454" fmla="*/ f378 f200 1"/>
                <a:gd name="f455" fmla="*/ f379 f201 1"/>
                <a:gd name="f456" fmla="*/ f380 f200 1"/>
                <a:gd name="f457" fmla="*/ f381 f201 1"/>
                <a:gd name="f458" fmla="*/ f382 f200 1"/>
                <a:gd name="f459" fmla="*/ f383 f201 1"/>
                <a:gd name="f460" fmla="*/ f384 f200 1"/>
                <a:gd name="f461" fmla="*/ f385 f201 1"/>
                <a:gd name="f462" fmla="*/ f386 f200 1"/>
                <a:gd name="f463" fmla="*/ f387 f201 1"/>
                <a:gd name="f464" fmla="*/ f388 f200 1"/>
                <a:gd name="f465" fmla="*/ f389 f201 1"/>
                <a:gd name="f466" fmla="*/ f390 f200 1"/>
                <a:gd name="f467" fmla="*/ f391 f201 1"/>
                <a:gd name="f468" fmla="*/ f392 f200 1"/>
                <a:gd name="f469" fmla="*/ f393 f201 1"/>
                <a:gd name="f470" fmla="*/ f394 f200 1"/>
                <a:gd name="f471" fmla="*/ f395 f200 1"/>
                <a:gd name="f472" fmla="*/ f396 f201 1"/>
                <a:gd name="f473" fmla="*/ f397 f200 1"/>
                <a:gd name="f474" fmla="*/ f398 f201 1"/>
                <a:gd name="f475" fmla="*/ f399 f200 1"/>
                <a:gd name="f476" fmla="*/ f400 f201 1"/>
                <a:gd name="f477" fmla="*/ f401 f200 1"/>
                <a:gd name="f478" fmla="*/ f402 f201 1"/>
                <a:gd name="f479" fmla="*/ f403 f200 1"/>
                <a:gd name="f480" fmla="*/ f404 f201 1"/>
                <a:gd name="f481" fmla="*/ f405 f200 1"/>
                <a:gd name="f482" fmla="*/ f406 f201 1"/>
                <a:gd name="f483" fmla="*/ f407 f200 1"/>
                <a:gd name="f484" fmla="*/ f408 f201 1"/>
                <a:gd name="f485" fmla="*/ f409 f200 1"/>
                <a:gd name="f486" fmla="*/ f410 f201 1"/>
                <a:gd name="f487" fmla="*/ f411 f200 1"/>
                <a:gd name="f488" fmla="*/ f412 f201 1"/>
                <a:gd name="f489" fmla="*/ f413 f200 1"/>
                <a:gd name="f490" fmla="*/ f414 f201 1"/>
                <a:gd name="f491" fmla="*/ f415 f200 1"/>
                <a:gd name="f492" fmla="*/ f416 f201 1"/>
                <a:gd name="f493" fmla="*/ f417 f200 1"/>
                <a:gd name="f494" fmla="*/ f418 f201 1"/>
                <a:gd name="f495" fmla="*/ f419 f200 1"/>
                <a:gd name="f496" fmla="*/ f420 f201 1"/>
                <a:gd name="f497" fmla="*/ f421 f200 1"/>
                <a:gd name="f498" fmla="*/ f422 f201 1"/>
                <a:gd name="f499" fmla="*/ f423 f200 1"/>
                <a:gd name="f500" fmla="*/ f424 f201 1"/>
                <a:gd name="f501" fmla="*/ f425 f200 1"/>
                <a:gd name="f502" fmla="*/ f426 f201 1"/>
                <a:gd name="f503" fmla="*/ f427 f200 1"/>
                <a:gd name="f504" fmla="*/ f428 f201 1"/>
              </a:gdLst>
              <a:ahLst/>
              <a:cxnLst>
                <a:cxn ang="3cd4">
                  <a:pos x="hc" y="t"/>
                </a:cxn>
                <a:cxn ang="0">
                  <a:pos x="r" y="vc"/>
                </a:cxn>
                <a:cxn ang="cd4">
                  <a:pos x="hc" y="b"/>
                </a:cxn>
                <a:cxn ang="cd2">
                  <a:pos x="l" y="vc"/>
                </a:cxn>
                <a:cxn ang="f356">
                  <a:pos x="f433" y="f434"/>
                </a:cxn>
                <a:cxn ang="f356">
                  <a:pos x="f433" y="f435"/>
                </a:cxn>
                <a:cxn ang="f356">
                  <a:pos x="f436" y="f437"/>
                </a:cxn>
                <a:cxn ang="f356">
                  <a:pos x="f438" y="f439"/>
                </a:cxn>
                <a:cxn ang="f356">
                  <a:pos x="f440" y="f441"/>
                </a:cxn>
                <a:cxn ang="f356">
                  <a:pos x="f442" y="f443"/>
                </a:cxn>
                <a:cxn ang="f356">
                  <a:pos x="f444" y="f445"/>
                </a:cxn>
                <a:cxn ang="f356">
                  <a:pos x="f446" y="f447"/>
                </a:cxn>
                <a:cxn ang="f356">
                  <a:pos x="f448" y="f449"/>
                </a:cxn>
                <a:cxn ang="f356">
                  <a:pos x="f450" y="f451"/>
                </a:cxn>
                <a:cxn ang="f356">
                  <a:pos x="f452" y="f453"/>
                </a:cxn>
                <a:cxn ang="f356">
                  <a:pos x="f454" y="f455"/>
                </a:cxn>
                <a:cxn ang="f356">
                  <a:pos x="f456" y="f457"/>
                </a:cxn>
                <a:cxn ang="f356">
                  <a:pos x="f458" y="f459"/>
                </a:cxn>
                <a:cxn ang="f356">
                  <a:pos x="f460" y="f461"/>
                </a:cxn>
                <a:cxn ang="f356">
                  <a:pos x="f462" y="f463"/>
                </a:cxn>
                <a:cxn ang="f356">
                  <a:pos x="f464" y="f465"/>
                </a:cxn>
                <a:cxn ang="f356">
                  <a:pos x="f466" y="f467"/>
                </a:cxn>
                <a:cxn ang="f356">
                  <a:pos x="f468" y="f469"/>
                </a:cxn>
                <a:cxn ang="f356">
                  <a:pos x="f470" y="f469"/>
                </a:cxn>
                <a:cxn ang="f356">
                  <a:pos x="f471" y="f472"/>
                </a:cxn>
                <a:cxn ang="f356">
                  <a:pos x="f473" y="f474"/>
                </a:cxn>
                <a:cxn ang="f356">
                  <a:pos x="f475" y="f476"/>
                </a:cxn>
                <a:cxn ang="f356">
                  <a:pos x="f477" y="f478"/>
                </a:cxn>
                <a:cxn ang="f356">
                  <a:pos x="f479" y="f480"/>
                </a:cxn>
                <a:cxn ang="f356">
                  <a:pos x="f481" y="f482"/>
                </a:cxn>
                <a:cxn ang="f356">
                  <a:pos x="f483" y="f484"/>
                </a:cxn>
                <a:cxn ang="f356">
                  <a:pos x="f485" y="f486"/>
                </a:cxn>
                <a:cxn ang="f356">
                  <a:pos x="f487" y="f488"/>
                </a:cxn>
                <a:cxn ang="f356">
                  <a:pos x="f489" y="f490"/>
                </a:cxn>
                <a:cxn ang="f356">
                  <a:pos x="f491" y="f492"/>
                </a:cxn>
                <a:cxn ang="f356">
                  <a:pos x="f493" y="f494"/>
                </a:cxn>
                <a:cxn ang="f356">
                  <a:pos x="f495" y="f496"/>
                </a:cxn>
                <a:cxn ang="f356">
                  <a:pos x="f497" y="f498"/>
                </a:cxn>
                <a:cxn ang="f356">
                  <a:pos x="f499" y="f500"/>
                </a:cxn>
                <a:cxn ang="f356">
                  <a:pos x="f501" y="f502"/>
                </a:cxn>
                <a:cxn ang="f356">
                  <a:pos x="f503" y="f504"/>
                </a:cxn>
              </a:cxnLst>
              <a:rect l="f429" t="f432" r="f430" b="f431"/>
              <a:pathLst>
                <a:path w="4211600" h="1660822">
                  <a:moveTo>
                    <a:pt x="f6" y="f5"/>
                  </a:moveTo>
                  <a:lnTo>
                    <a:pt x="f6" y="f8"/>
                  </a:lnTo>
                  <a:lnTo>
                    <a:pt x="f9" y="f10"/>
                  </a:lnTo>
                  <a:cubicBezTo>
                    <a:pt x="f11" y="f12"/>
                    <a:pt x="f13" y="f14"/>
                    <a:pt x="f15"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43" y="f44"/>
                    <a:pt x="f45" y="f46"/>
                  </a:cubicBezTo>
                  <a:cubicBezTo>
                    <a:pt x="f47" y="f48"/>
                    <a:pt x="f49" y="f50"/>
                    <a:pt x="f51" y="f52"/>
                  </a:cubicBezTo>
                  <a:cubicBezTo>
                    <a:pt x="f53" y="f54"/>
                    <a:pt x="f55" y="f56"/>
                    <a:pt x="f57" y="f58"/>
                  </a:cubicBezTo>
                  <a:cubicBezTo>
                    <a:pt x="f59" y="f60"/>
                    <a:pt x="f61" y="f62"/>
                    <a:pt x="f63" y="f64"/>
                  </a:cubicBezTo>
                  <a:cubicBezTo>
                    <a:pt x="f65" y="f66"/>
                    <a:pt x="f67" y="f68"/>
                    <a:pt x="f69" y="f70"/>
                  </a:cubicBezTo>
                  <a:cubicBezTo>
                    <a:pt x="f71" y="f72"/>
                    <a:pt x="f73" y="f74"/>
                    <a:pt x="f75" y="f76"/>
                  </a:cubicBezTo>
                  <a:cubicBezTo>
                    <a:pt x="f77" y="f78"/>
                    <a:pt x="f79" y="f80"/>
                    <a:pt x="f81" y="f82"/>
                  </a:cubicBezTo>
                  <a:cubicBezTo>
                    <a:pt x="f83" y="f84"/>
                    <a:pt x="f85" y="f86"/>
                    <a:pt x="f87" y="f88"/>
                  </a:cubicBezTo>
                  <a:cubicBezTo>
                    <a:pt x="f89" y="f90"/>
                    <a:pt x="f91" y="f92"/>
                    <a:pt x="f93" y="f94"/>
                  </a:cubicBezTo>
                  <a:cubicBezTo>
                    <a:pt x="f95" y="f96"/>
                    <a:pt x="f97" y="f98"/>
                    <a:pt x="f99" y="f100"/>
                  </a:cubicBezTo>
                  <a:lnTo>
                    <a:pt x="f101" y="f7"/>
                  </a:lnTo>
                  <a:lnTo>
                    <a:pt x="f5" y="f7"/>
                  </a:lnTo>
                  <a:lnTo>
                    <a:pt x="f102" y="f103"/>
                  </a:lnTo>
                  <a:cubicBezTo>
                    <a:pt x="f104" y="f105"/>
                    <a:pt x="f106" y="f107"/>
                    <a:pt x="f108" y="f109"/>
                  </a:cubicBezTo>
                  <a:cubicBezTo>
                    <a:pt x="f110" y="f111"/>
                    <a:pt x="f112" y="f113"/>
                    <a:pt x="f114" y="f115"/>
                  </a:cubicBezTo>
                  <a:cubicBezTo>
                    <a:pt x="f116" y="f117"/>
                    <a:pt x="f118" y="f119"/>
                    <a:pt x="f120" y="f121"/>
                  </a:cubicBezTo>
                  <a:cubicBezTo>
                    <a:pt x="f122" y="f123"/>
                    <a:pt x="f124" y="f125"/>
                    <a:pt x="f126" y="f127"/>
                  </a:cubicBezTo>
                  <a:cubicBezTo>
                    <a:pt x="f128" y="f129"/>
                    <a:pt x="f130" y="f131"/>
                    <a:pt x="f132" y="f133"/>
                  </a:cubicBezTo>
                  <a:cubicBezTo>
                    <a:pt x="f134" y="f135"/>
                    <a:pt x="f136" y="f137"/>
                    <a:pt x="f138" y="f139"/>
                  </a:cubicBezTo>
                  <a:cubicBezTo>
                    <a:pt x="f140" y="f141"/>
                    <a:pt x="f142" y="f143"/>
                    <a:pt x="f144" y="f145"/>
                  </a:cubicBezTo>
                  <a:cubicBezTo>
                    <a:pt x="f146" y="f147"/>
                    <a:pt x="f148" y="f149"/>
                    <a:pt x="f150" y="f151"/>
                  </a:cubicBezTo>
                  <a:cubicBezTo>
                    <a:pt x="f152" y="f153"/>
                    <a:pt x="f154" y="f155"/>
                    <a:pt x="f156" y="f157"/>
                  </a:cubicBezTo>
                  <a:cubicBezTo>
                    <a:pt x="f158" y="f159"/>
                    <a:pt x="f160" y="f161"/>
                    <a:pt x="f162" y="f163"/>
                  </a:cubicBezTo>
                  <a:cubicBezTo>
                    <a:pt x="f164" y="f165"/>
                    <a:pt x="f166" y="f167"/>
                    <a:pt x="f168" y="f169"/>
                  </a:cubicBezTo>
                  <a:cubicBezTo>
                    <a:pt x="f170" y="f171"/>
                    <a:pt x="f172" y="f173"/>
                    <a:pt x="f174" y="f175"/>
                  </a:cubicBezTo>
                  <a:cubicBezTo>
                    <a:pt x="f176" y="f177"/>
                    <a:pt x="f27" y="f178"/>
                    <a:pt x="f179" y="f180"/>
                  </a:cubicBezTo>
                  <a:cubicBezTo>
                    <a:pt x="f181" y="f182"/>
                    <a:pt x="f183" y="f184"/>
                    <a:pt x="f185" y="f186"/>
                  </a:cubicBezTo>
                  <a:cubicBezTo>
                    <a:pt x="f187" y="f188"/>
                    <a:pt x="f189" y="f190"/>
                    <a:pt x="f191" y="f192"/>
                  </a:cubicBezTo>
                  <a:cubicBezTo>
                    <a:pt x="f193" y="f194"/>
                    <a:pt x="f195" y="f196"/>
                    <a:pt x="f197" y="f198"/>
                  </a:cubicBezTo>
                  <a:close/>
                </a:path>
              </a:pathLst>
            </a:custGeom>
            <a:solidFill>
              <a:srgbClr val="B79F4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Segoe UI"/>
              </a:endParaRPr>
            </a:p>
          </p:txBody>
        </p:sp>
      </p:grpSp>
      <p:sp>
        <p:nvSpPr>
          <p:cNvPr id="16" name="Alcím 2">
            <a:extLst>
              <a:ext uri="{FF2B5EF4-FFF2-40B4-BE49-F238E27FC236}">
                <a16:creationId xmlns:a16="http://schemas.microsoft.com/office/drawing/2014/main" id="{91088BB2-D091-49B5-BC6A-43491B3166A8}"/>
              </a:ext>
            </a:extLst>
          </p:cNvPr>
          <p:cNvSpPr txBox="1">
            <a:spLocks noGrp="1"/>
          </p:cNvSpPr>
          <p:nvPr>
            <p:ph type="subTitle" idx="1"/>
          </p:nvPr>
        </p:nvSpPr>
        <p:spPr>
          <a:xfrm>
            <a:off x="7185428" y="4085109"/>
            <a:ext cx="4504819" cy="2228758"/>
          </a:xfrm>
          <a:ln w="76196">
            <a:solidFill>
              <a:srgbClr val="00B0F0"/>
            </a:solidFill>
            <a:prstDash val="solid"/>
          </a:ln>
        </p:spPr>
        <p:txBody>
          <a:bodyPr anchor="ctr"/>
          <a:lstStyle/>
          <a:p>
            <a:pPr lvl="0"/>
            <a:r>
              <a:rPr lang="hu-HU" sz="2200" b="1"/>
              <a:t>VILÁGOSSÁG AZ ÖSVÉNYEN</a:t>
            </a:r>
          </a:p>
          <a:p>
            <a:pPr lvl="0"/>
            <a:r>
              <a:rPr lang="hu-HU" sz="2200"/>
              <a:t>A Magyar Teozófiai Társulat előadása 2021. január 23-án ZOOM-on</a:t>
            </a:r>
          </a:p>
          <a:p>
            <a:pPr lvl="0"/>
            <a:r>
              <a:rPr lang="hu-HU" sz="2200"/>
              <a:t>Ea.: Nagyiday Adrienne</a:t>
            </a:r>
          </a:p>
        </p:txBody>
      </p:sp>
      <p:pic>
        <p:nvPicPr>
          <p:cNvPr id="17" name="Picture 3">
            <a:extLst>
              <a:ext uri="{FF2B5EF4-FFF2-40B4-BE49-F238E27FC236}">
                <a16:creationId xmlns:a16="http://schemas.microsoft.com/office/drawing/2014/main" id="{CB09DE68-8A1A-435D-A737-1BFAF921DCE3}"/>
              </a:ext>
            </a:extLst>
          </p:cNvPr>
          <p:cNvPicPr>
            <a:picLocks noChangeAspect="1"/>
          </p:cNvPicPr>
          <p:nvPr/>
        </p:nvPicPr>
        <p:blipFill>
          <a:blip r:embed="rId2"/>
          <a:srcRect t="17897" b="26797"/>
          <a:stretch>
            <a:fillRect/>
          </a:stretch>
        </p:blipFill>
        <p:spPr>
          <a:xfrm>
            <a:off x="198744" y="9"/>
            <a:ext cx="11812018" cy="3919685"/>
          </a:xfrm>
          <a:prstGeom prst="rect">
            <a:avLst/>
          </a:prstGeom>
          <a:noFill/>
          <a:ln w="76196" cap="flat">
            <a:solidFill>
              <a:srgbClr val="00B0F0"/>
            </a:solidFill>
            <a:prstDash val="solid"/>
            <a:miter/>
          </a:ln>
        </p:spPr>
      </p:pic>
      <p:grpSp>
        <p:nvGrpSpPr>
          <p:cNvPr id="18" name="Top Left">
            <a:extLst>
              <a:ext uri="{FF2B5EF4-FFF2-40B4-BE49-F238E27FC236}">
                <a16:creationId xmlns:a16="http://schemas.microsoft.com/office/drawing/2014/main" id="{F44DE031-FBBE-4C96-BBA6-87E97531F63C}"/>
              </a:ext>
            </a:extLst>
          </p:cNvPr>
          <p:cNvGrpSpPr/>
          <p:nvPr/>
        </p:nvGrpSpPr>
        <p:grpSpPr>
          <a:xfrm>
            <a:off x="10844" y="15179"/>
            <a:ext cx="2198958" cy="3331250"/>
            <a:chOff x="10844" y="15179"/>
            <a:chExt cx="2198958" cy="3331250"/>
          </a:xfrm>
        </p:grpSpPr>
        <p:sp>
          <p:nvSpPr>
            <p:cNvPr id="19" name="Freeform: Shape 25">
              <a:extLst>
                <a:ext uri="{FF2B5EF4-FFF2-40B4-BE49-F238E27FC236}">
                  <a16:creationId xmlns:a16="http://schemas.microsoft.com/office/drawing/2014/main" id="{38340450-819B-48D4-B07F-1B675B7698C9}"/>
                </a:ext>
              </a:extLst>
            </p:cNvPr>
            <p:cNvSpPr/>
            <p:nvPr/>
          </p:nvSpPr>
          <p:spPr>
            <a:xfrm>
              <a:off x="19394" y="15243"/>
              <a:ext cx="2190408" cy="3331186"/>
            </a:xfrm>
            <a:custGeom>
              <a:avLst/>
              <a:gdLst>
                <a:gd name="f0" fmla="val 10800000"/>
                <a:gd name="f1" fmla="val 5400000"/>
                <a:gd name="f2" fmla="val 180"/>
                <a:gd name="f3" fmla="val w"/>
                <a:gd name="f4" fmla="val h"/>
                <a:gd name="f5" fmla="val 0"/>
                <a:gd name="f6" fmla="val 3296088"/>
                <a:gd name="f7" fmla="val 5012722"/>
                <a:gd name="f8" fmla="val 81820"/>
                <a:gd name="f9" fmla="val 4949095"/>
                <a:gd name="f10" fmla="val 163544"/>
                <a:gd name="f11" fmla="val 4885468"/>
                <a:gd name="f12" fmla="val 244031"/>
                <a:gd name="f13" fmla="val 4820222"/>
                <a:gd name="f14" fmla="val 417671"/>
                <a:gd name="f15" fmla="val 4679633"/>
                <a:gd name="f16" fmla="val 589883"/>
                <a:gd name="f17" fmla="val 4535139"/>
                <a:gd name="f18" fmla="val 729234"/>
                <a:gd name="f19" fmla="val 4360641"/>
                <a:gd name="f20" fmla="val 779431"/>
                <a:gd name="f21" fmla="val 4297776"/>
                <a:gd name="f22" fmla="val 825818"/>
                <a:gd name="f23" fmla="val 4231958"/>
                <a:gd name="f24" fmla="val 881444"/>
                <a:gd name="f25" fmla="val 4173950"/>
                <a:gd name="f26" fmla="val 959358"/>
                <a:gd name="f27" fmla="val 4092607"/>
                <a:gd name="f28" fmla="val 1054799"/>
                <a:gd name="f29" fmla="val 4031075"/>
                <a:gd name="f30" fmla="val 1151287"/>
                <a:gd name="f31" fmla="val 3972877"/>
                <a:gd name="f32" fmla="val 1263968"/>
                <a:gd name="f33" fmla="val 3904964"/>
                <a:gd name="f34" fmla="val 1379315"/>
                <a:gd name="f35" fmla="val 3841337"/>
                <a:gd name="f36" fmla="val 1498664"/>
                <a:gd name="f37" fmla="val 3786188"/>
                <a:gd name="f38" fmla="val 1573149"/>
                <a:gd name="f39" fmla="val 3751802"/>
                <a:gd name="f40" fmla="val 1649159"/>
                <a:gd name="f41" fmla="val 3720179"/>
                <a:gd name="f42" fmla="val 1716881"/>
                <a:gd name="f43" fmla="val 3674174"/>
                <a:gd name="f44" fmla="val 1794034"/>
                <a:gd name="f45" fmla="val 3621691"/>
                <a:gd name="f46" fmla="val 1856708"/>
                <a:gd name="f47" fmla="val 3551492"/>
                <a:gd name="f48" fmla="val 1913573"/>
                <a:gd name="f49" fmla="val 3477387"/>
                <a:gd name="f50" fmla="val 2016157"/>
                <a:gd name="f51" fmla="val 3343751"/>
                <a:gd name="f52" fmla="val 2099024"/>
                <a:gd name="f53" fmla="val 3196114"/>
                <a:gd name="f54" fmla="val 2167700"/>
                <a:gd name="f55" fmla="val 3042190"/>
                <a:gd name="f56" fmla="val 2206752"/>
                <a:gd name="f57" fmla="val 2954655"/>
                <a:gd name="f58" fmla="val 2241233"/>
                <a:gd name="f59" fmla="val 2865215"/>
                <a:gd name="f60" fmla="val 2273903"/>
                <a:gd name="f61" fmla="val 2775014"/>
                <a:gd name="f62" fmla="val 2328482"/>
                <a:gd name="f63" fmla="val 2624423"/>
                <a:gd name="f64" fmla="val 2379440"/>
                <a:gd name="f65" fmla="val 2471642"/>
                <a:gd name="f66" fmla="val 2463356"/>
                <a:gd name="f67" fmla="val 2335530"/>
                <a:gd name="f68" fmla="val 2542127"/>
                <a:gd name="f69" fmla="val 2207705"/>
                <a:gd name="f70" fmla="val 2647855"/>
                <a:gd name="f71" fmla="val 2099501"/>
                <a:gd name="f72" fmla="val 2741866"/>
                <a:gd name="f73" fmla="val 1982248"/>
                <a:gd name="f74" fmla="val 2830449"/>
                <a:gd name="f75" fmla="val 1871758"/>
                <a:gd name="f76" fmla="val 2908554"/>
                <a:gd name="f77" fmla="val 1753362"/>
                <a:gd name="f78" fmla="val 2985897"/>
                <a:gd name="f79" fmla="val 1634681"/>
                <a:gd name="f80" fmla="val 3071146"/>
                <a:gd name="f81" fmla="val 1503902"/>
                <a:gd name="f82" fmla="val 3156395"/>
                <a:gd name="f83" fmla="val 1372172"/>
                <a:gd name="f84" fmla="val 3212687"/>
                <a:gd name="f85" fmla="val 1226820"/>
                <a:gd name="f86" fmla="val 3246025"/>
                <a:gd name="f87" fmla="val 1140809"/>
                <a:gd name="f88" fmla="val 3268790"/>
                <a:gd name="f89" fmla="val 1051084"/>
                <a:gd name="f90" fmla="val 3281553"/>
                <a:gd name="f91" fmla="val 959644"/>
                <a:gd name="f92" fmla="val 3293555"/>
                <a:gd name="f93" fmla="val 874014"/>
                <a:gd name="f94" fmla="val 3296888"/>
                <a:gd name="f95" fmla="val 787527"/>
                <a:gd name="f96" fmla="val 3295936"/>
                <a:gd name="f97" fmla="val 701135"/>
                <a:gd name="f98" fmla="val 3294888"/>
                <a:gd name="f99" fmla="val 612172"/>
                <a:gd name="f100" fmla="val 3289268"/>
                <a:gd name="f101" fmla="val 523018"/>
                <a:gd name="f102" fmla="val 3267266"/>
                <a:gd name="f103" fmla="val 436817"/>
                <a:gd name="f104" fmla="val 3227832"/>
                <a:gd name="f105" fmla="val 282416"/>
                <a:gd name="f106" fmla="val 3105341"/>
                <a:gd name="f107" fmla="+- 0 0 -90"/>
                <a:gd name="f108" fmla="*/ f3 1 3296088"/>
                <a:gd name="f109" fmla="*/ f4 1 5012722"/>
                <a:gd name="f110" fmla="+- f7 0 f5"/>
                <a:gd name="f111" fmla="+- f6 0 f5"/>
                <a:gd name="f112" fmla="*/ f107 f0 1"/>
                <a:gd name="f113" fmla="*/ f111 1 3296088"/>
                <a:gd name="f114" fmla="*/ f110 1 5012722"/>
                <a:gd name="f115" fmla="*/ 0 f111 1"/>
                <a:gd name="f116" fmla="*/ 5012722 f110 1"/>
                <a:gd name="f117" fmla="*/ 244031 f111 1"/>
                <a:gd name="f118" fmla="*/ 4820222 f110 1"/>
                <a:gd name="f119" fmla="*/ 729234 f111 1"/>
                <a:gd name="f120" fmla="*/ 4360641 f110 1"/>
                <a:gd name="f121" fmla="*/ 881444 f111 1"/>
                <a:gd name="f122" fmla="*/ 4173950 f110 1"/>
                <a:gd name="f123" fmla="*/ 1151287 f111 1"/>
                <a:gd name="f124" fmla="*/ 3972877 f110 1"/>
                <a:gd name="f125" fmla="*/ 1498664 f111 1"/>
                <a:gd name="f126" fmla="*/ 3786188 f110 1"/>
                <a:gd name="f127" fmla="*/ 1716881 f111 1"/>
                <a:gd name="f128" fmla="*/ 3674174 f110 1"/>
                <a:gd name="f129" fmla="*/ 1913573 f111 1"/>
                <a:gd name="f130" fmla="*/ 3477387 f110 1"/>
                <a:gd name="f131" fmla="*/ 2167700 f111 1"/>
                <a:gd name="f132" fmla="*/ 3042190 f110 1"/>
                <a:gd name="f133" fmla="*/ 2273903 f111 1"/>
                <a:gd name="f134" fmla="*/ 2775014 f110 1"/>
                <a:gd name="f135" fmla="*/ 2463356 f111 1"/>
                <a:gd name="f136" fmla="*/ 2335530 f110 1"/>
                <a:gd name="f137" fmla="*/ 2741866 f111 1"/>
                <a:gd name="f138" fmla="*/ 1982248 f110 1"/>
                <a:gd name="f139" fmla="*/ 2985897 f111 1"/>
                <a:gd name="f140" fmla="*/ 1634681 f110 1"/>
                <a:gd name="f141" fmla="*/ 3212687 f111 1"/>
                <a:gd name="f142" fmla="*/ 1226820 f110 1"/>
                <a:gd name="f143" fmla="*/ 3281553 f111 1"/>
                <a:gd name="f144" fmla="*/ 959644 f110 1"/>
                <a:gd name="f145" fmla="*/ 3295936 f111 1"/>
                <a:gd name="f146" fmla="*/ 701135 f110 1"/>
                <a:gd name="f147" fmla="*/ 3267266 f111 1"/>
                <a:gd name="f148" fmla="*/ 436817 f110 1"/>
                <a:gd name="f149" fmla="*/ 3105341 f111 1"/>
                <a:gd name="f150" fmla="*/ 0 f110 1"/>
                <a:gd name="f151" fmla="*/ f112 1 f2"/>
                <a:gd name="f152" fmla="*/ f115 1 3296088"/>
                <a:gd name="f153" fmla="*/ f116 1 5012722"/>
                <a:gd name="f154" fmla="*/ f117 1 3296088"/>
                <a:gd name="f155" fmla="*/ f118 1 5012722"/>
                <a:gd name="f156" fmla="*/ f119 1 3296088"/>
                <a:gd name="f157" fmla="*/ f120 1 5012722"/>
                <a:gd name="f158" fmla="*/ f121 1 3296088"/>
                <a:gd name="f159" fmla="*/ f122 1 5012722"/>
                <a:gd name="f160" fmla="*/ f123 1 3296088"/>
                <a:gd name="f161" fmla="*/ f124 1 5012722"/>
                <a:gd name="f162" fmla="*/ f125 1 3296088"/>
                <a:gd name="f163" fmla="*/ f126 1 5012722"/>
                <a:gd name="f164" fmla="*/ f127 1 3296088"/>
                <a:gd name="f165" fmla="*/ f128 1 5012722"/>
                <a:gd name="f166" fmla="*/ f129 1 3296088"/>
                <a:gd name="f167" fmla="*/ f130 1 5012722"/>
                <a:gd name="f168" fmla="*/ f131 1 3296088"/>
                <a:gd name="f169" fmla="*/ f132 1 5012722"/>
                <a:gd name="f170" fmla="*/ f133 1 3296088"/>
                <a:gd name="f171" fmla="*/ f134 1 5012722"/>
                <a:gd name="f172" fmla="*/ f135 1 3296088"/>
                <a:gd name="f173" fmla="*/ f136 1 5012722"/>
                <a:gd name="f174" fmla="*/ f137 1 3296088"/>
                <a:gd name="f175" fmla="*/ f138 1 5012722"/>
                <a:gd name="f176" fmla="*/ f139 1 3296088"/>
                <a:gd name="f177" fmla="*/ f140 1 5012722"/>
                <a:gd name="f178" fmla="*/ f141 1 3296088"/>
                <a:gd name="f179" fmla="*/ f142 1 5012722"/>
                <a:gd name="f180" fmla="*/ f143 1 3296088"/>
                <a:gd name="f181" fmla="*/ f144 1 5012722"/>
                <a:gd name="f182" fmla="*/ f145 1 3296088"/>
                <a:gd name="f183" fmla="*/ f146 1 5012722"/>
                <a:gd name="f184" fmla="*/ f147 1 3296088"/>
                <a:gd name="f185" fmla="*/ f148 1 5012722"/>
                <a:gd name="f186" fmla="*/ f149 1 3296088"/>
                <a:gd name="f187" fmla="*/ f150 1 5012722"/>
                <a:gd name="f188" fmla="*/ f5 1 f113"/>
                <a:gd name="f189" fmla="*/ f6 1 f113"/>
                <a:gd name="f190" fmla="*/ f5 1 f114"/>
                <a:gd name="f191" fmla="*/ f7 1 f114"/>
                <a:gd name="f192" fmla="+- f151 0 f1"/>
                <a:gd name="f193" fmla="*/ f152 1 f113"/>
                <a:gd name="f194" fmla="*/ f153 1 f114"/>
                <a:gd name="f195" fmla="*/ f154 1 f113"/>
                <a:gd name="f196" fmla="*/ f155 1 f114"/>
                <a:gd name="f197" fmla="*/ f156 1 f113"/>
                <a:gd name="f198" fmla="*/ f157 1 f114"/>
                <a:gd name="f199" fmla="*/ f158 1 f113"/>
                <a:gd name="f200" fmla="*/ f159 1 f114"/>
                <a:gd name="f201" fmla="*/ f160 1 f113"/>
                <a:gd name="f202" fmla="*/ f161 1 f114"/>
                <a:gd name="f203" fmla="*/ f162 1 f113"/>
                <a:gd name="f204" fmla="*/ f163 1 f114"/>
                <a:gd name="f205" fmla="*/ f164 1 f113"/>
                <a:gd name="f206" fmla="*/ f165 1 f114"/>
                <a:gd name="f207" fmla="*/ f166 1 f113"/>
                <a:gd name="f208" fmla="*/ f167 1 f114"/>
                <a:gd name="f209" fmla="*/ f168 1 f113"/>
                <a:gd name="f210" fmla="*/ f169 1 f114"/>
                <a:gd name="f211" fmla="*/ f170 1 f113"/>
                <a:gd name="f212" fmla="*/ f171 1 f114"/>
                <a:gd name="f213" fmla="*/ f172 1 f113"/>
                <a:gd name="f214" fmla="*/ f173 1 f114"/>
                <a:gd name="f215" fmla="*/ f174 1 f113"/>
                <a:gd name="f216" fmla="*/ f175 1 f114"/>
                <a:gd name="f217" fmla="*/ f176 1 f113"/>
                <a:gd name="f218" fmla="*/ f177 1 f114"/>
                <a:gd name="f219" fmla="*/ f178 1 f113"/>
                <a:gd name="f220" fmla="*/ f179 1 f114"/>
                <a:gd name="f221" fmla="*/ f180 1 f113"/>
                <a:gd name="f222" fmla="*/ f181 1 f114"/>
                <a:gd name="f223" fmla="*/ f182 1 f113"/>
                <a:gd name="f224" fmla="*/ f183 1 f114"/>
                <a:gd name="f225" fmla="*/ f184 1 f113"/>
                <a:gd name="f226" fmla="*/ f185 1 f114"/>
                <a:gd name="f227" fmla="*/ f186 1 f113"/>
                <a:gd name="f228" fmla="*/ f187 1 f114"/>
                <a:gd name="f229" fmla="*/ f188 f108 1"/>
                <a:gd name="f230" fmla="*/ f189 f108 1"/>
                <a:gd name="f231" fmla="*/ f191 f109 1"/>
                <a:gd name="f232" fmla="*/ f190 f109 1"/>
                <a:gd name="f233" fmla="*/ f193 f108 1"/>
                <a:gd name="f234" fmla="*/ f194 f109 1"/>
                <a:gd name="f235" fmla="*/ f195 f108 1"/>
                <a:gd name="f236" fmla="*/ f196 f109 1"/>
                <a:gd name="f237" fmla="*/ f197 f108 1"/>
                <a:gd name="f238" fmla="*/ f198 f109 1"/>
                <a:gd name="f239" fmla="*/ f199 f108 1"/>
                <a:gd name="f240" fmla="*/ f200 f109 1"/>
                <a:gd name="f241" fmla="*/ f201 f108 1"/>
                <a:gd name="f242" fmla="*/ f202 f109 1"/>
                <a:gd name="f243" fmla="*/ f203 f108 1"/>
                <a:gd name="f244" fmla="*/ f204 f109 1"/>
                <a:gd name="f245" fmla="*/ f205 f108 1"/>
                <a:gd name="f246" fmla="*/ f206 f109 1"/>
                <a:gd name="f247" fmla="*/ f207 f108 1"/>
                <a:gd name="f248" fmla="*/ f208 f109 1"/>
                <a:gd name="f249" fmla="*/ f209 f108 1"/>
                <a:gd name="f250" fmla="*/ f210 f109 1"/>
                <a:gd name="f251" fmla="*/ f211 f108 1"/>
                <a:gd name="f252" fmla="*/ f212 f109 1"/>
                <a:gd name="f253" fmla="*/ f213 f108 1"/>
                <a:gd name="f254" fmla="*/ f214 f109 1"/>
                <a:gd name="f255" fmla="*/ f215 f108 1"/>
                <a:gd name="f256" fmla="*/ f216 f109 1"/>
                <a:gd name="f257" fmla="*/ f217 f108 1"/>
                <a:gd name="f258" fmla="*/ f218 f109 1"/>
                <a:gd name="f259" fmla="*/ f219 f108 1"/>
                <a:gd name="f260" fmla="*/ f220 f109 1"/>
                <a:gd name="f261" fmla="*/ f221 f108 1"/>
                <a:gd name="f262" fmla="*/ f222 f109 1"/>
                <a:gd name="f263" fmla="*/ f223 f108 1"/>
                <a:gd name="f264" fmla="*/ f224 f109 1"/>
                <a:gd name="f265" fmla="*/ f225 f108 1"/>
                <a:gd name="f266" fmla="*/ f226 f109 1"/>
                <a:gd name="f267" fmla="*/ f227 f108 1"/>
                <a:gd name="f268" fmla="*/ f228 f109 1"/>
              </a:gdLst>
              <a:ahLst/>
              <a:cxnLst>
                <a:cxn ang="3cd4">
                  <a:pos x="hc" y="t"/>
                </a:cxn>
                <a:cxn ang="0">
                  <a:pos x="r" y="vc"/>
                </a:cxn>
                <a:cxn ang="cd4">
                  <a:pos x="hc" y="b"/>
                </a:cxn>
                <a:cxn ang="cd2">
                  <a:pos x="l" y="vc"/>
                </a:cxn>
                <a:cxn ang="f192">
                  <a:pos x="f233" y="f234"/>
                </a:cxn>
                <a:cxn ang="f192">
                  <a:pos x="f235" y="f236"/>
                </a:cxn>
                <a:cxn ang="f192">
                  <a:pos x="f237" y="f238"/>
                </a:cxn>
                <a:cxn ang="f192">
                  <a:pos x="f239" y="f240"/>
                </a:cxn>
                <a:cxn ang="f192">
                  <a:pos x="f241" y="f242"/>
                </a:cxn>
                <a:cxn ang="f192">
                  <a:pos x="f243" y="f244"/>
                </a:cxn>
                <a:cxn ang="f192">
                  <a:pos x="f245" y="f246"/>
                </a:cxn>
                <a:cxn ang="f192">
                  <a:pos x="f247" y="f248"/>
                </a:cxn>
                <a:cxn ang="f192">
                  <a:pos x="f249" y="f250"/>
                </a:cxn>
                <a:cxn ang="f192">
                  <a:pos x="f251" y="f252"/>
                </a:cxn>
                <a:cxn ang="f192">
                  <a:pos x="f253" y="f254"/>
                </a:cxn>
                <a:cxn ang="f192">
                  <a:pos x="f255" y="f256"/>
                </a:cxn>
                <a:cxn ang="f192">
                  <a:pos x="f257" y="f258"/>
                </a:cxn>
                <a:cxn ang="f192">
                  <a:pos x="f259" y="f260"/>
                </a:cxn>
                <a:cxn ang="f192">
                  <a:pos x="f261" y="f262"/>
                </a:cxn>
                <a:cxn ang="f192">
                  <a:pos x="f263" y="f264"/>
                </a:cxn>
                <a:cxn ang="f192">
                  <a:pos x="f265" y="f266"/>
                </a:cxn>
                <a:cxn ang="f192">
                  <a:pos x="f267" y="f268"/>
                </a:cxn>
              </a:cxnLst>
              <a:rect l="f229" t="f232" r="f230" b="f231"/>
              <a:pathLst>
                <a:path w="3296088" h="5012722">
                  <a:moveTo>
                    <a:pt x="f5" y="f7"/>
                  </a:moveTo>
                  <a:cubicBezTo>
                    <a:pt x="f8" y="f9"/>
                    <a:pt x="f10"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102" y="f103"/>
                  </a:cubicBezTo>
                  <a:cubicBezTo>
                    <a:pt x="f104" y="f105"/>
                    <a:pt x="f106" y="f5"/>
                    <a:pt x="f106" y="f5"/>
                  </a:cubicBezTo>
                </a:path>
              </a:pathLst>
            </a:custGeom>
            <a:noFill/>
            <a:ln w="9528" cap="rnd">
              <a:solidFill>
                <a:srgbClr val="B1663B">
                  <a:alpha val="50000"/>
                </a:srgbClr>
              </a:solidFill>
              <a:custDash>
                <a:ds d="799706" sp="799706"/>
              </a:custDash>
              <a:roun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egoe UI"/>
              </a:endParaRPr>
            </a:p>
          </p:txBody>
        </p:sp>
        <p:sp>
          <p:nvSpPr>
            <p:cNvPr id="20" name="Freeform: Shape 26">
              <a:extLst>
                <a:ext uri="{FF2B5EF4-FFF2-40B4-BE49-F238E27FC236}">
                  <a16:creationId xmlns:a16="http://schemas.microsoft.com/office/drawing/2014/main" id="{EDFA4EF3-4D01-4163-A637-681C1F6263E9}"/>
                </a:ext>
              </a:extLst>
            </p:cNvPr>
            <p:cNvSpPr/>
            <p:nvPr/>
          </p:nvSpPr>
          <p:spPr>
            <a:xfrm>
              <a:off x="10844" y="15179"/>
              <a:ext cx="1978670" cy="3074962"/>
            </a:xfrm>
            <a:custGeom>
              <a:avLst/>
              <a:gdLst>
                <a:gd name="f0" fmla="val 10800000"/>
                <a:gd name="f1" fmla="val 5400000"/>
                <a:gd name="f2" fmla="val 180"/>
                <a:gd name="f3" fmla="val w"/>
                <a:gd name="f4" fmla="val h"/>
                <a:gd name="f5" fmla="val 0"/>
                <a:gd name="f6" fmla="val 2977477"/>
                <a:gd name="f7" fmla="val 4627149"/>
                <a:gd name="f8" fmla="val 4627150"/>
                <a:gd name="f9" fmla="val 79820"/>
                <a:gd name="f10" fmla="val 4552283"/>
                <a:gd name="f11" fmla="val 203835"/>
                <a:gd name="f12" fmla="val 4424648"/>
                <a:gd name="f13" fmla="val 275082"/>
                <a:gd name="f14" fmla="val 4341590"/>
                <a:gd name="f15" fmla="val 354711"/>
                <a:gd name="f16" fmla="val 4248722"/>
                <a:gd name="f17" fmla="val 421005"/>
                <a:gd name="f18" fmla="val 4145090"/>
                <a:gd name="f19" fmla="val 502825"/>
                <a:gd name="f20" fmla="val 4054126"/>
                <a:gd name="f21" fmla="val 554355"/>
                <a:gd name="f22" fmla="val 3996881"/>
                <a:gd name="f23" fmla="val 612362"/>
                <a:gd name="f24" fmla="val 3945827"/>
                <a:gd name="f25" fmla="val 666179"/>
                <a:gd name="f26" fmla="val 3890677"/>
                <a:gd name="f27" fmla="val 734187"/>
                <a:gd name="f28" fmla="val 3821049"/>
                <a:gd name="f29" fmla="val 796671"/>
                <a:gd name="f30" fmla="val 3746183"/>
                <a:gd name="f31" fmla="val 864203"/>
                <a:gd name="f32" fmla="val 3675983"/>
                <a:gd name="f33" fmla="val 902875"/>
                <a:gd name="f34" fmla="val 3635788"/>
                <a:gd name="f35" fmla="val 943642"/>
                <a:gd name="f36" fmla="val 3597593"/>
                <a:gd name="f37" fmla="val 982599"/>
                <a:gd name="f38" fmla="val 3557492"/>
                <a:gd name="f39" fmla="val 1053941"/>
                <a:gd name="f40" fmla="val 3484150"/>
                <a:gd name="f41" fmla="val 1121378"/>
                <a:gd name="f42" fmla="val 3407093"/>
                <a:gd name="f43" fmla="val 1188244"/>
                <a:gd name="f44" fmla="val 3329654"/>
                <a:gd name="f45" fmla="val 1240631"/>
                <a:gd name="f46" fmla="val 3268885"/>
                <a:gd name="f47" fmla="val 1293495"/>
                <a:gd name="f48" fmla="val 3208496"/>
                <a:gd name="f49" fmla="val 1344740"/>
                <a:gd name="f50" fmla="val 3146774"/>
                <a:gd name="f51" fmla="val 1388459"/>
                <a:gd name="f52" fmla="val 3094101"/>
                <a:gd name="f53" fmla="val 1431512"/>
                <a:gd name="f54" fmla="val 3040761"/>
                <a:gd name="f55" fmla="val 1470755"/>
                <a:gd name="f56" fmla="val 2984659"/>
                <a:gd name="f57" fmla="val 1540764"/>
                <a:gd name="f58" fmla="val 2884646"/>
                <a:gd name="f59" fmla="val 1598771"/>
                <a:gd name="f60" fmla="val 2777109"/>
                <a:gd name="f61" fmla="val 1657636"/>
                <a:gd name="f62" fmla="val 2670239"/>
                <a:gd name="f63" fmla="val 1693545"/>
                <a:gd name="f64" fmla="val 2605088"/>
                <a:gd name="f65" fmla="val 1728502"/>
                <a:gd name="f66" fmla="val 2539460"/>
                <a:gd name="f67" fmla="val 1762887"/>
                <a:gd name="f68" fmla="val 2473547"/>
                <a:gd name="f69" fmla="val 1795367"/>
                <a:gd name="f70" fmla="val 2411349"/>
                <a:gd name="f71" fmla="val 1826419"/>
                <a:gd name="f72" fmla="val 2348103"/>
                <a:gd name="f73" fmla="val 1866710"/>
                <a:gd name="f74" fmla="val 2290667"/>
                <a:gd name="f75" fmla="val 1934623"/>
                <a:gd name="f76" fmla="val 2193893"/>
                <a:gd name="f77" fmla="val 2022729"/>
                <a:gd name="f78" fmla="val 2114169"/>
                <a:gd name="f79" fmla="val 2106263"/>
                <a:gd name="f80" fmla="val 2030254"/>
                <a:gd name="f81" fmla="val 2163128"/>
                <a:gd name="f82" fmla="val 1973104"/>
                <a:gd name="f83" fmla="val 2218182"/>
                <a:gd name="f84" fmla="val 1914049"/>
                <a:gd name="f85" fmla="val 2277237"/>
                <a:gd name="f86" fmla="val 1859185"/>
                <a:gd name="f87" fmla="val 2350770"/>
                <a:gd name="f88" fmla="val 1790891"/>
                <a:gd name="f89" fmla="val 2430304"/>
                <a:gd name="f90" fmla="val 1728978"/>
                <a:gd name="f91" fmla="val 2499455"/>
                <a:gd name="f92" fmla="val 1656207"/>
                <a:gd name="f93" fmla="val 2576989"/>
                <a:gd name="f94" fmla="val 1574578"/>
                <a:gd name="f95" fmla="val 2641568"/>
                <a:gd name="f96" fmla="val 1481900"/>
                <a:gd name="f97" fmla="val 2707100"/>
                <a:gd name="f98" fmla="val 1390269"/>
                <a:gd name="f99" fmla="val 2744153"/>
                <a:gd name="f100" fmla="val 1338453"/>
                <a:gd name="f101" fmla="val 2781586"/>
                <a:gd name="f102" fmla="val 1286732"/>
                <a:gd name="f103" fmla="val 2812352"/>
                <a:gd name="f104" fmla="val 1230916"/>
                <a:gd name="f105" fmla="val 2846546"/>
                <a:gd name="f106" fmla="val 1168908"/>
                <a:gd name="f107" fmla="val 2872550"/>
                <a:gd name="f108" fmla="val 1102900"/>
                <a:gd name="f109" fmla="val 2898172"/>
                <a:gd name="f110" fmla="val 1036987"/>
                <a:gd name="f111" fmla="val 2922175"/>
                <a:gd name="f112" fmla="val 975455"/>
                <a:gd name="f113" fmla="val 2948273"/>
                <a:gd name="f114" fmla="val 914305"/>
                <a:gd name="f115" fmla="val 2963228"/>
                <a:gd name="f116" fmla="val 850011"/>
                <a:gd name="f117" fmla="val 2971229"/>
                <a:gd name="f118" fmla="val 815626"/>
                <a:gd name="f119" fmla="val 2976563"/>
                <a:gd name="f120" fmla="val 780764"/>
                <a:gd name="f121" fmla="val 2977325"/>
                <a:gd name="f122" fmla="val 745427"/>
                <a:gd name="f123" fmla="val 2979230"/>
                <a:gd name="f124" fmla="val 654844"/>
                <a:gd name="f125" fmla="val 2963323"/>
                <a:gd name="f126" fmla="val 564261"/>
                <a:gd name="f127" fmla="val 2929509"/>
                <a:gd name="f128" fmla="val 480155"/>
                <a:gd name="f129" fmla="val 2851309"/>
                <a:gd name="f130" fmla="val 285655"/>
                <a:gd name="f131" fmla="val 2563082"/>
                <a:gd name="f132" fmla="+- 0 0 -90"/>
                <a:gd name="f133" fmla="*/ f3 1 2977477"/>
                <a:gd name="f134" fmla="*/ f4 1 4627149"/>
                <a:gd name="f135" fmla="+- f7 0 f5"/>
                <a:gd name="f136" fmla="+- f6 0 f5"/>
                <a:gd name="f137" fmla="*/ f132 f0 1"/>
                <a:gd name="f138" fmla="*/ f136 1 2977477"/>
                <a:gd name="f139" fmla="*/ f135 1 4627149"/>
                <a:gd name="f140" fmla="*/ 0 f136 1"/>
                <a:gd name="f141" fmla="*/ 4627150 f135 1"/>
                <a:gd name="f142" fmla="*/ 275082 f136 1"/>
                <a:gd name="f143" fmla="*/ 4341590 f135 1"/>
                <a:gd name="f144" fmla="*/ 502825 f136 1"/>
                <a:gd name="f145" fmla="*/ 4054126 f135 1"/>
                <a:gd name="f146" fmla="*/ 666179 f136 1"/>
                <a:gd name="f147" fmla="*/ 3890677 f135 1"/>
                <a:gd name="f148" fmla="*/ 864203 f136 1"/>
                <a:gd name="f149" fmla="*/ 3675983 f135 1"/>
                <a:gd name="f150" fmla="*/ 982599 f136 1"/>
                <a:gd name="f151" fmla="*/ 3557492 f135 1"/>
                <a:gd name="f152" fmla="*/ 1188244 f136 1"/>
                <a:gd name="f153" fmla="*/ 3329654 f135 1"/>
                <a:gd name="f154" fmla="*/ 1344740 f136 1"/>
                <a:gd name="f155" fmla="*/ 3146774 f135 1"/>
                <a:gd name="f156" fmla="*/ 1470755 f136 1"/>
                <a:gd name="f157" fmla="*/ 2984659 f135 1"/>
                <a:gd name="f158" fmla="*/ 1657636 f136 1"/>
                <a:gd name="f159" fmla="*/ 2670239 f135 1"/>
                <a:gd name="f160" fmla="*/ 1762887 f136 1"/>
                <a:gd name="f161" fmla="*/ 2473547 f135 1"/>
                <a:gd name="f162" fmla="*/ 1866710 f136 1"/>
                <a:gd name="f163" fmla="*/ 2290667 f135 1"/>
                <a:gd name="f164" fmla="*/ 2106263 f136 1"/>
                <a:gd name="f165" fmla="*/ 2030254 f135 1"/>
                <a:gd name="f166" fmla="*/ 2277237 f136 1"/>
                <a:gd name="f167" fmla="*/ 1859185 f135 1"/>
                <a:gd name="f168" fmla="*/ 2499455 f136 1"/>
                <a:gd name="f169" fmla="*/ 1656207 f135 1"/>
                <a:gd name="f170" fmla="*/ 2707100 f136 1"/>
                <a:gd name="f171" fmla="*/ 1390269 f135 1"/>
                <a:gd name="f172" fmla="*/ 2812352 f136 1"/>
                <a:gd name="f173" fmla="*/ 1230916 f135 1"/>
                <a:gd name="f174" fmla="*/ 2898172 f136 1"/>
                <a:gd name="f175" fmla="*/ 1036987 f135 1"/>
                <a:gd name="f176" fmla="*/ 2963228 f136 1"/>
                <a:gd name="f177" fmla="*/ 850011 f135 1"/>
                <a:gd name="f178" fmla="*/ 2977325 f136 1"/>
                <a:gd name="f179" fmla="*/ 745427 f135 1"/>
                <a:gd name="f180" fmla="*/ 2929509 f136 1"/>
                <a:gd name="f181" fmla="*/ 480155 f135 1"/>
                <a:gd name="f182" fmla="*/ 2563082 f136 1"/>
                <a:gd name="f183" fmla="*/ 0 f135 1"/>
                <a:gd name="f184" fmla="*/ f137 1 f2"/>
                <a:gd name="f185" fmla="*/ f140 1 2977477"/>
                <a:gd name="f186" fmla="*/ f141 1 4627149"/>
                <a:gd name="f187" fmla="*/ f142 1 2977477"/>
                <a:gd name="f188" fmla="*/ f143 1 4627149"/>
                <a:gd name="f189" fmla="*/ f144 1 2977477"/>
                <a:gd name="f190" fmla="*/ f145 1 4627149"/>
                <a:gd name="f191" fmla="*/ f146 1 2977477"/>
                <a:gd name="f192" fmla="*/ f147 1 4627149"/>
                <a:gd name="f193" fmla="*/ f148 1 2977477"/>
                <a:gd name="f194" fmla="*/ f149 1 4627149"/>
                <a:gd name="f195" fmla="*/ f150 1 2977477"/>
                <a:gd name="f196" fmla="*/ f151 1 4627149"/>
                <a:gd name="f197" fmla="*/ f152 1 2977477"/>
                <a:gd name="f198" fmla="*/ f153 1 4627149"/>
                <a:gd name="f199" fmla="*/ f154 1 2977477"/>
                <a:gd name="f200" fmla="*/ f155 1 4627149"/>
                <a:gd name="f201" fmla="*/ f156 1 2977477"/>
                <a:gd name="f202" fmla="*/ f157 1 4627149"/>
                <a:gd name="f203" fmla="*/ f158 1 2977477"/>
                <a:gd name="f204" fmla="*/ f159 1 4627149"/>
                <a:gd name="f205" fmla="*/ f160 1 2977477"/>
                <a:gd name="f206" fmla="*/ f161 1 4627149"/>
                <a:gd name="f207" fmla="*/ f162 1 2977477"/>
                <a:gd name="f208" fmla="*/ f163 1 4627149"/>
                <a:gd name="f209" fmla="*/ f164 1 2977477"/>
                <a:gd name="f210" fmla="*/ f165 1 4627149"/>
                <a:gd name="f211" fmla="*/ f166 1 2977477"/>
                <a:gd name="f212" fmla="*/ f167 1 4627149"/>
                <a:gd name="f213" fmla="*/ f168 1 2977477"/>
                <a:gd name="f214" fmla="*/ f169 1 4627149"/>
                <a:gd name="f215" fmla="*/ f170 1 2977477"/>
                <a:gd name="f216" fmla="*/ f171 1 4627149"/>
                <a:gd name="f217" fmla="*/ f172 1 2977477"/>
                <a:gd name="f218" fmla="*/ f173 1 4627149"/>
                <a:gd name="f219" fmla="*/ f174 1 2977477"/>
                <a:gd name="f220" fmla="*/ f175 1 4627149"/>
                <a:gd name="f221" fmla="*/ f176 1 2977477"/>
                <a:gd name="f222" fmla="*/ f177 1 4627149"/>
                <a:gd name="f223" fmla="*/ f178 1 2977477"/>
                <a:gd name="f224" fmla="*/ f179 1 4627149"/>
                <a:gd name="f225" fmla="*/ f180 1 2977477"/>
                <a:gd name="f226" fmla="*/ f181 1 4627149"/>
                <a:gd name="f227" fmla="*/ f182 1 2977477"/>
                <a:gd name="f228" fmla="*/ f183 1 4627149"/>
                <a:gd name="f229" fmla="*/ f5 1 f138"/>
                <a:gd name="f230" fmla="*/ f6 1 f138"/>
                <a:gd name="f231" fmla="*/ f5 1 f139"/>
                <a:gd name="f232" fmla="*/ f7 1 f139"/>
                <a:gd name="f233" fmla="+- f184 0 f1"/>
                <a:gd name="f234" fmla="*/ f185 1 f138"/>
                <a:gd name="f235" fmla="*/ f186 1 f139"/>
                <a:gd name="f236" fmla="*/ f187 1 f138"/>
                <a:gd name="f237" fmla="*/ f188 1 f139"/>
                <a:gd name="f238" fmla="*/ f189 1 f138"/>
                <a:gd name="f239" fmla="*/ f190 1 f139"/>
                <a:gd name="f240" fmla="*/ f191 1 f138"/>
                <a:gd name="f241" fmla="*/ f192 1 f139"/>
                <a:gd name="f242" fmla="*/ f193 1 f138"/>
                <a:gd name="f243" fmla="*/ f194 1 f139"/>
                <a:gd name="f244" fmla="*/ f195 1 f138"/>
                <a:gd name="f245" fmla="*/ f196 1 f139"/>
                <a:gd name="f246" fmla="*/ f197 1 f138"/>
                <a:gd name="f247" fmla="*/ f198 1 f139"/>
                <a:gd name="f248" fmla="*/ f199 1 f138"/>
                <a:gd name="f249" fmla="*/ f200 1 f139"/>
                <a:gd name="f250" fmla="*/ f201 1 f138"/>
                <a:gd name="f251" fmla="*/ f202 1 f139"/>
                <a:gd name="f252" fmla="*/ f203 1 f138"/>
                <a:gd name="f253" fmla="*/ f204 1 f139"/>
                <a:gd name="f254" fmla="*/ f205 1 f138"/>
                <a:gd name="f255" fmla="*/ f206 1 f139"/>
                <a:gd name="f256" fmla="*/ f207 1 f138"/>
                <a:gd name="f257" fmla="*/ f208 1 f139"/>
                <a:gd name="f258" fmla="*/ f209 1 f138"/>
                <a:gd name="f259" fmla="*/ f210 1 f139"/>
                <a:gd name="f260" fmla="*/ f211 1 f138"/>
                <a:gd name="f261" fmla="*/ f212 1 f139"/>
                <a:gd name="f262" fmla="*/ f213 1 f138"/>
                <a:gd name="f263" fmla="*/ f214 1 f139"/>
                <a:gd name="f264" fmla="*/ f215 1 f138"/>
                <a:gd name="f265" fmla="*/ f216 1 f139"/>
                <a:gd name="f266" fmla="*/ f217 1 f138"/>
                <a:gd name="f267" fmla="*/ f218 1 f139"/>
                <a:gd name="f268" fmla="*/ f219 1 f138"/>
                <a:gd name="f269" fmla="*/ f220 1 f139"/>
                <a:gd name="f270" fmla="*/ f221 1 f138"/>
                <a:gd name="f271" fmla="*/ f222 1 f139"/>
                <a:gd name="f272" fmla="*/ f223 1 f138"/>
                <a:gd name="f273" fmla="*/ f224 1 f139"/>
                <a:gd name="f274" fmla="*/ f225 1 f138"/>
                <a:gd name="f275" fmla="*/ f226 1 f139"/>
                <a:gd name="f276" fmla="*/ f227 1 f138"/>
                <a:gd name="f277" fmla="*/ f228 1 f139"/>
                <a:gd name="f278" fmla="*/ f229 f133 1"/>
                <a:gd name="f279" fmla="*/ f230 f133 1"/>
                <a:gd name="f280" fmla="*/ f232 f134 1"/>
                <a:gd name="f281" fmla="*/ f231 f134 1"/>
                <a:gd name="f282" fmla="*/ f234 f133 1"/>
                <a:gd name="f283" fmla="*/ f235 f134 1"/>
                <a:gd name="f284" fmla="*/ f236 f133 1"/>
                <a:gd name="f285" fmla="*/ f237 f134 1"/>
                <a:gd name="f286" fmla="*/ f238 f133 1"/>
                <a:gd name="f287" fmla="*/ f239 f134 1"/>
                <a:gd name="f288" fmla="*/ f240 f133 1"/>
                <a:gd name="f289" fmla="*/ f241 f134 1"/>
                <a:gd name="f290" fmla="*/ f242 f133 1"/>
                <a:gd name="f291" fmla="*/ f243 f134 1"/>
                <a:gd name="f292" fmla="*/ f244 f133 1"/>
                <a:gd name="f293" fmla="*/ f245 f134 1"/>
                <a:gd name="f294" fmla="*/ f246 f133 1"/>
                <a:gd name="f295" fmla="*/ f247 f134 1"/>
                <a:gd name="f296" fmla="*/ f248 f133 1"/>
                <a:gd name="f297" fmla="*/ f249 f134 1"/>
                <a:gd name="f298" fmla="*/ f250 f133 1"/>
                <a:gd name="f299" fmla="*/ f251 f134 1"/>
                <a:gd name="f300" fmla="*/ f252 f133 1"/>
                <a:gd name="f301" fmla="*/ f253 f134 1"/>
                <a:gd name="f302" fmla="*/ f254 f133 1"/>
                <a:gd name="f303" fmla="*/ f255 f134 1"/>
                <a:gd name="f304" fmla="*/ f256 f133 1"/>
                <a:gd name="f305" fmla="*/ f257 f134 1"/>
                <a:gd name="f306" fmla="*/ f258 f133 1"/>
                <a:gd name="f307" fmla="*/ f259 f134 1"/>
                <a:gd name="f308" fmla="*/ f260 f133 1"/>
                <a:gd name="f309" fmla="*/ f261 f134 1"/>
                <a:gd name="f310" fmla="*/ f262 f133 1"/>
                <a:gd name="f311" fmla="*/ f263 f134 1"/>
                <a:gd name="f312" fmla="*/ f264 f133 1"/>
                <a:gd name="f313" fmla="*/ f265 f134 1"/>
                <a:gd name="f314" fmla="*/ f266 f133 1"/>
                <a:gd name="f315" fmla="*/ f267 f134 1"/>
                <a:gd name="f316" fmla="*/ f268 f133 1"/>
                <a:gd name="f317" fmla="*/ f269 f134 1"/>
                <a:gd name="f318" fmla="*/ f270 f133 1"/>
                <a:gd name="f319" fmla="*/ f271 f134 1"/>
                <a:gd name="f320" fmla="*/ f272 f133 1"/>
                <a:gd name="f321" fmla="*/ f273 f134 1"/>
                <a:gd name="f322" fmla="*/ f274 f133 1"/>
                <a:gd name="f323" fmla="*/ f275 f134 1"/>
                <a:gd name="f324" fmla="*/ f276 f133 1"/>
                <a:gd name="f325" fmla="*/ f277 f134 1"/>
              </a:gdLst>
              <a:ahLst/>
              <a:cxnLst>
                <a:cxn ang="3cd4">
                  <a:pos x="hc" y="t"/>
                </a:cxn>
                <a:cxn ang="0">
                  <a:pos x="r" y="vc"/>
                </a:cxn>
                <a:cxn ang="cd4">
                  <a:pos x="hc" y="b"/>
                </a:cxn>
                <a:cxn ang="cd2">
                  <a:pos x="l" y="vc"/>
                </a:cxn>
                <a:cxn ang="f233">
                  <a:pos x="f282" y="f283"/>
                </a:cxn>
                <a:cxn ang="f233">
                  <a:pos x="f284" y="f285"/>
                </a:cxn>
                <a:cxn ang="f233">
                  <a:pos x="f286" y="f287"/>
                </a:cxn>
                <a:cxn ang="f233">
                  <a:pos x="f288" y="f289"/>
                </a:cxn>
                <a:cxn ang="f233">
                  <a:pos x="f290" y="f291"/>
                </a:cxn>
                <a:cxn ang="f233">
                  <a:pos x="f292" y="f293"/>
                </a:cxn>
                <a:cxn ang="f233">
                  <a:pos x="f294" y="f295"/>
                </a:cxn>
                <a:cxn ang="f233">
                  <a:pos x="f296" y="f297"/>
                </a:cxn>
                <a:cxn ang="f233">
                  <a:pos x="f298" y="f299"/>
                </a:cxn>
                <a:cxn ang="f233">
                  <a:pos x="f300" y="f301"/>
                </a:cxn>
                <a:cxn ang="f233">
                  <a:pos x="f302" y="f303"/>
                </a:cxn>
                <a:cxn ang="f233">
                  <a:pos x="f304" y="f305"/>
                </a:cxn>
                <a:cxn ang="f233">
                  <a:pos x="f306" y="f307"/>
                </a:cxn>
                <a:cxn ang="f233">
                  <a:pos x="f308" y="f309"/>
                </a:cxn>
                <a:cxn ang="f233">
                  <a:pos x="f310" y="f311"/>
                </a:cxn>
                <a:cxn ang="f233">
                  <a:pos x="f312" y="f313"/>
                </a:cxn>
                <a:cxn ang="f233">
                  <a:pos x="f314" y="f315"/>
                </a:cxn>
                <a:cxn ang="f233">
                  <a:pos x="f316" y="f317"/>
                </a:cxn>
                <a:cxn ang="f233">
                  <a:pos x="f318" y="f319"/>
                </a:cxn>
                <a:cxn ang="f233">
                  <a:pos x="f320" y="f321"/>
                </a:cxn>
                <a:cxn ang="f233">
                  <a:pos x="f322" y="f323"/>
                </a:cxn>
                <a:cxn ang="f233">
                  <a:pos x="f324" y="f325"/>
                </a:cxn>
              </a:cxnLst>
              <a:rect l="f278" t="f281" r="f279" b="f280"/>
              <a:pathLst>
                <a:path w="2977477" h="4627149">
                  <a:moveTo>
                    <a:pt x="f5" y="f8"/>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115" y="f116"/>
                  </a:cubicBezTo>
                  <a:cubicBezTo>
                    <a:pt x="f117" y="f118"/>
                    <a:pt x="f119" y="f120"/>
                    <a:pt x="f121" y="f122"/>
                  </a:cubicBezTo>
                  <a:cubicBezTo>
                    <a:pt x="f123" y="f124"/>
                    <a:pt x="f125" y="f126"/>
                    <a:pt x="f127" y="f128"/>
                  </a:cubicBezTo>
                  <a:cubicBezTo>
                    <a:pt x="f129" y="f130"/>
                    <a:pt x="f131" y="f5"/>
                    <a:pt x="f131" y="f5"/>
                  </a:cubicBezTo>
                </a:path>
              </a:pathLst>
            </a:custGeom>
            <a:noFill/>
            <a:ln w="9528" cap="rnd">
              <a:solidFill>
                <a:srgbClr val="B1663B">
                  <a:alpha val="50000"/>
                </a:srgbClr>
              </a:solidFill>
              <a:custDash>
                <a:ds d="799706" sp="799706"/>
              </a:custDash>
              <a:roun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egoe UI"/>
              </a:endParaRPr>
            </a:p>
          </p:txBody>
        </p:sp>
        <p:sp>
          <p:nvSpPr>
            <p:cNvPr id="21" name="Freeform: Shape 27">
              <a:extLst>
                <a:ext uri="{FF2B5EF4-FFF2-40B4-BE49-F238E27FC236}">
                  <a16:creationId xmlns:a16="http://schemas.microsoft.com/office/drawing/2014/main" id="{53B8FE3F-AA30-46DB-A982-D1CF19D29817}"/>
                </a:ext>
              </a:extLst>
            </p:cNvPr>
            <p:cNvSpPr/>
            <p:nvPr/>
          </p:nvSpPr>
          <p:spPr>
            <a:xfrm>
              <a:off x="25091" y="15179"/>
              <a:ext cx="1566147" cy="2737265"/>
            </a:xfrm>
            <a:custGeom>
              <a:avLst/>
              <a:gdLst>
                <a:gd name="f0" fmla="val 10800000"/>
                <a:gd name="f1" fmla="val 5400000"/>
                <a:gd name="f2" fmla="val 180"/>
                <a:gd name="f3" fmla="val w"/>
                <a:gd name="f4" fmla="val h"/>
                <a:gd name="f5" fmla="val 0"/>
                <a:gd name="f6" fmla="val 2356712"/>
                <a:gd name="f7" fmla="val 4118991"/>
                <a:gd name="f8" fmla="val 1707071"/>
                <a:gd name="f9" fmla="val 1715357"/>
                <a:gd name="f10" fmla="val 22098"/>
                <a:gd name="f11" fmla="val 1812608"/>
                <a:gd name="f12" fmla="val 224409"/>
                <a:gd name="f13" fmla="val 1824514"/>
                <a:gd name="f14" fmla="val 244697"/>
                <a:gd name="f15" fmla="val 1844802"/>
                <a:gd name="f16" fmla="val 279273"/>
                <a:gd name="f17" fmla="val 1876996"/>
                <a:gd name="f18" fmla="val 304324"/>
                <a:gd name="f19" fmla="val 1908715"/>
                <a:gd name="f20" fmla="val 328994"/>
                <a:gd name="f21" fmla="val 2019967"/>
                <a:gd name="f22" fmla="val 415195"/>
                <a:gd name="f23" fmla="val 2137886"/>
                <a:gd name="f24" fmla="val 494633"/>
                <a:gd name="f25" fmla="val 2226469"/>
                <a:gd name="f26" fmla="val 603695"/>
                <a:gd name="f27" fmla="val 2296287"/>
                <a:gd name="f28" fmla="val 689610"/>
                <a:gd name="f29" fmla="val 2347817"/>
                <a:gd name="f30" fmla="val 790480"/>
                <a:gd name="f31" fmla="val 2355628"/>
                <a:gd name="f32" fmla="val 900494"/>
                <a:gd name="f33" fmla="val 2363248"/>
                <a:gd name="f34" fmla="val 1007078"/>
                <a:gd name="f35" fmla="val 2329910"/>
                <a:gd name="f36" fmla="val 1111187"/>
                <a:gd name="f37" fmla="val 2281428"/>
                <a:gd name="f38" fmla="val 1206913"/>
                <a:gd name="f39" fmla="val 2233422"/>
                <a:gd name="f40" fmla="val 1301877"/>
                <a:gd name="f41" fmla="val 2170938"/>
                <a:gd name="f42" fmla="val 1388936"/>
                <a:gd name="f43" fmla="val 2092452"/>
                <a:gd name="f44" fmla="val 1460659"/>
                <a:gd name="f45" fmla="val 2016538"/>
                <a:gd name="f46" fmla="val 1530001"/>
                <a:gd name="f47" fmla="val 1927765"/>
                <a:gd name="f48" fmla="val 1583436"/>
                <a:gd name="f49" fmla="val 1834039"/>
                <a:gd name="f50" fmla="val 1625822"/>
                <a:gd name="f51" fmla="val 1743075"/>
                <a:gd name="f52" fmla="val 1666970"/>
                <a:gd name="f53" fmla="val 1647730"/>
                <a:gd name="f54" fmla="val 1697736"/>
                <a:gd name="f55" fmla="val 1558862"/>
                <a:gd name="f56" fmla="val 1494758"/>
                <a:gd name="f57" fmla="val 1775841"/>
                <a:gd name="f58" fmla="val 1434275"/>
                <a:gd name="f59" fmla="val 1816132"/>
                <a:gd name="f60" fmla="val 1386554"/>
                <a:gd name="f61" fmla="val 1869948"/>
                <a:gd name="f62" fmla="val 1334548"/>
                <a:gd name="f63" fmla="val 1928622"/>
                <a:gd name="f64" fmla="val 1300544"/>
                <a:gd name="f65" fmla="val 2000345"/>
                <a:gd name="f66" fmla="val 1271683"/>
                <a:gd name="f67" fmla="val 2073402"/>
                <a:gd name="f68" fmla="val 1235202"/>
                <a:gd name="f69" fmla="val 2165699"/>
                <a:gd name="f70" fmla="val 1206722"/>
                <a:gd name="f71" fmla="val 2260759"/>
                <a:gd name="f72" fmla="val 1178338"/>
                <a:gd name="f73" fmla="val 2355914"/>
                <a:gd name="f74" fmla="val 1156240"/>
                <a:gd name="f75" fmla="val 2429923"/>
                <a:gd name="f76" fmla="val 1134237"/>
                <a:gd name="f77" fmla="val 2504028"/>
                <a:gd name="f78" fmla="val 1113758"/>
                <a:gd name="f79" fmla="val 2578513"/>
                <a:gd name="f80" fmla="val 1090041"/>
                <a:gd name="f81" fmla="val 2664714"/>
                <a:gd name="f82" fmla="val 1068134"/>
                <a:gd name="f83" fmla="val 2751678"/>
                <a:gd name="f84" fmla="val 1034796"/>
                <a:gd name="f85" fmla="val 2834640"/>
                <a:gd name="f86" fmla="val 1000125"/>
                <a:gd name="f87" fmla="val 2920841"/>
                <a:gd name="f88" fmla="val 953643"/>
                <a:gd name="f89" fmla="val 3001613"/>
                <a:gd name="f90" fmla="val 905637"/>
                <a:gd name="f91" fmla="val 3081242"/>
                <a:gd name="f92" fmla="val 869442"/>
                <a:gd name="f93" fmla="val 3141155"/>
                <a:gd name="f94" fmla="val 832295"/>
                <a:gd name="f95" fmla="val 3200400"/>
                <a:gd name="f96" fmla="val 793147"/>
                <a:gd name="f97" fmla="val 3258407"/>
                <a:gd name="f98" fmla="val 718661"/>
                <a:gd name="f99" fmla="val 3368802"/>
                <a:gd name="f100" fmla="val 637223"/>
                <a:gd name="f101" fmla="val 3474434"/>
                <a:gd name="f102" fmla="val 546735"/>
                <a:gd name="f103" fmla="val 3571970"/>
                <a:gd name="f104" fmla="val 482632"/>
                <a:gd name="f105" fmla="val 3641027"/>
                <a:gd name="f106" fmla="val 414147"/>
                <a:gd name="f107" fmla="val 3705797"/>
                <a:gd name="f108" fmla="val 346996"/>
                <a:gd name="f109" fmla="val 3771900"/>
                <a:gd name="f110" fmla="val 288989"/>
                <a:gd name="f111" fmla="val 3828764"/>
                <a:gd name="f112" fmla="val 232029"/>
                <a:gd name="f113" fmla="val 3886676"/>
                <a:gd name="f114" fmla="val 174689"/>
                <a:gd name="f115" fmla="val 3944207"/>
                <a:gd name="f116" fmla="val 116586"/>
                <a:gd name="f117" fmla="val 4002596"/>
                <a:gd name="f118" fmla="val 58293"/>
                <a:gd name="f119" fmla="val 4060698"/>
                <a:gd name="f120" fmla="+- 0 0 -90"/>
                <a:gd name="f121" fmla="*/ f3 1 2356712"/>
                <a:gd name="f122" fmla="*/ f4 1 4118991"/>
                <a:gd name="f123" fmla="+- f7 0 f5"/>
                <a:gd name="f124" fmla="+- f6 0 f5"/>
                <a:gd name="f125" fmla="*/ f120 f0 1"/>
                <a:gd name="f126" fmla="*/ f124 1 2356712"/>
                <a:gd name="f127" fmla="*/ f123 1 4118991"/>
                <a:gd name="f128" fmla="*/ 1707071 f124 1"/>
                <a:gd name="f129" fmla="*/ 0 f123 1"/>
                <a:gd name="f130" fmla="*/ 1824514 f124 1"/>
                <a:gd name="f131" fmla="*/ 244697 f123 1"/>
                <a:gd name="f132" fmla="*/ 1908715 f124 1"/>
                <a:gd name="f133" fmla="*/ 328994 f123 1"/>
                <a:gd name="f134" fmla="*/ 2226469 f124 1"/>
                <a:gd name="f135" fmla="*/ 603695 f123 1"/>
                <a:gd name="f136" fmla="*/ 2355628 f124 1"/>
                <a:gd name="f137" fmla="*/ 900494 f123 1"/>
                <a:gd name="f138" fmla="*/ 2281428 f124 1"/>
                <a:gd name="f139" fmla="*/ 1206913 f123 1"/>
                <a:gd name="f140" fmla="*/ 2092452 f124 1"/>
                <a:gd name="f141" fmla="*/ 1460659 f123 1"/>
                <a:gd name="f142" fmla="*/ 1834039 f124 1"/>
                <a:gd name="f143" fmla="*/ 1625822 f123 1"/>
                <a:gd name="f144" fmla="*/ 1558862 f124 1"/>
                <a:gd name="f145" fmla="*/ 1743075 f123 1"/>
                <a:gd name="f146" fmla="*/ 1386554 f124 1"/>
                <a:gd name="f147" fmla="*/ 1869948 f123 1"/>
                <a:gd name="f148" fmla="*/ 1271683 f124 1"/>
                <a:gd name="f149" fmla="*/ 2073402 f123 1"/>
                <a:gd name="f150" fmla="*/ 1178338 f124 1"/>
                <a:gd name="f151" fmla="*/ 2355914 f123 1"/>
                <a:gd name="f152" fmla="*/ 1113758 f124 1"/>
                <a:gd name="f153" fmla="*/ 2578513 f123 1"/>
                <a:gd name="f154" fmla="*/ 1034796 f124 1"/>
                <a:gd name="f155" fmla="*/ 2834640 f123 1"/>
                <a:gd name="f156" fmla="*/ 905637 f124 1"/>
                <a:gd name="f157" fmla="*/ 3081242 f123 1"/>
                <a:gd name="f158" fmla="*/ 793147 f124 1"/>
                <a:gd name="f159" fmla="*/ 3258407 f123 1"/>
                <a:gd name="f160" fmla="*/ 546735 f124 1"/>
                <a:gd name="f161" fmla="*/ 3571970 f123 1"/>
                <a:gd name="f162" fmla="*/ 346996 f124 1"/>
                <a:gd name="f163" fmla="*/ 3771900 f123 1"/>
                <a:gd name="f164" fmla="*/ 174689 f124 1"/>
                <a:gd name="f165" fmla="*/ 3944207 f123 1"/>
                <a:gd name="f166" fmla="*/ 0 f124 1"/>
                <a:gd name="f167" fmla="*/ 4118991 f123 1"/>
                <a:gd name="f168" fmla="*/ f125 1 f2"/>
                <a:gd name="f169" fmla="*/ f128 1 2356712"/>
                <a:gd name="f170" fmla="*/ f129 1 4118991"/>
                <a:gd name="f171" fmla="*/ f130 1 2356712"/>
                <a:gd name="f172" fmla="*/ f131 1 4118991"/>
                <a:gd name="f173" fmla="*/ f132 1 2356712"/>
                <a:gd name="f174" fmla="*/ f133 1 4118991"/>
                <a:gd name="f175" fmla="*/ f134 1 2356712"/>
                <a:gd name="f176" fmla="*/ f135 1 4118991"/>
                <a:gd name="f177" fmla="*/ f136 1 2356712"/>
                <a:gd name="f178" fmla="*/ f137 1 4118991"/>
                <a:gd name="f179" fmla="*/ f138 1 2356712"/>
                <a:gd name="f180" fmla="*/ f139 1 4118991"/>
                <a:gd name="f181" fmla="*/ f140 1 2356712"/>
                <a:gd name="f182" fmla="*/ f141 1 4118991"/>
                <a:gd name="f183" fmla="*/ f142 1 2356712"/>
                <a:gd name="f184" fmla="*/ f143 1 4118991"/>
                <a:gd name="f185" fmla="*/ f144 1 2356712"/>
                <a:gd name="f186" fmla="*/ f145 1 4118991"/>
                <a:gd name="f187" fmla="*/ f146 1 2356712"/>
                <a:gd name="f188" fmla="*/ f147 1 4118991"/>
                <a:gd name="f189" fmla="*/ f148 1 2356712"/>
                <a:gd name="f190" fmla="*/ f149 1 4118991"/>
                <a:gd name="f191" fmla="*/ f150 1 2356712"/>
                <a:gd name="f192" fmla="*/ f151 1 4118991"/>
                <a:gd name="f193" fmla="*/ f152 1 2356712"/>
                <a:gd name="f194" fmla="*/ f153 1 4118991"/>
                <a:gd name="f195" fmla="*/ f154 1 2356712"/>
                <a:gd name="f196" fmla="*/ f155 1 4118991"/>
                <a:gd name="f197" fmla="*/ f156 1 2356712"/>
                <a:gd name="f198" fmla="*/ f157 1 4118991"/>
                <a:gd name="f199" fmla="*/ f158 1 2356712"/>
                <a:gd name="f200" fmla="*/ f159 1 4118991"/>
                <a:gd name="f201" fmla="*/ f160 1 2356712"/>
                <a:gd name="f202" fmla="*/ f161 1 4118991"/>
                <a:gd name="f203" fmla="*/ f162 1 2356712"/>
                <a:gd name="f204" fmla="*/ f163 1 4118991"/>
                <a:gd name="f205" fmla="*/ f164 1 2356712"/>
                <a:gd name="f206" fmla="*/ f165 1 4118991"/>
                <a:gd name="f207" fmla="*/ f166 1 2356712"/>
                <a:gd name="f208" fmla="*/ f167 1 4118991"/>
                <a:gd name="f209" fmla="*/ f5 1 f126"/>
                <a:gd name="f210" fmla="*/ f6 1 f126"/>
                <a:gd name="f211" fmla="*/ f5 1 f127"/>
                <a:gd name="f212" fmla="*/ f7 1 f127"/>
                <a:gd name="f213" fmla="+- f168 0 f1"/>
                <a:gd name="f214" fmla="*/ f169 1 f126"/>
                <a:gd name="f215" fmla="*/ f170 1 f127"/>
                <a:gd name="f216" fmla="*/ f171 1 f126"/>
                <a:gd name="f217" fmla="*/ f172 1 f127"/>
                <a:gd name="f218" fmla="*/ f173 1 f126"/>
                <a:gd name="f219" fmla="*/ f174 1 f127"/>
                <a:gd name="f220" fmla="*/ f175 1 f126"/>
                <a:gd name="f221" fmla="*/ f176 1 f127"/>
                <a:gd name="f222" fmla="*/ f177 1 f126"/>
                <a:gd name="f223" fmla="*/ f178 1 f127"/>
                <a:gd name="f224" fmla="*/ f179 1 f126"/>
                <a:gd name="f225" fmla="*/ f180 1 f127"/>
                <a:gd name="f226" fmla="*/ f181 1 f126"/>
                <a:gd name="f227" fmla="*/ f182 1 f127"/>
                <a:gd name="f228" fmla="*/ f183 1 f126"/>
                <a:gd name="f229" fmla="*/ f184 1 f127"/>
                <a:gd name="f230" fmla="*/ f185 1 f126"/>
                <a:gd name="f231" fmla="*/ f186 1 f127"/>
                <a:gd name="f232" fmla="*/ f187 1 f126"/>
                <a:gd name="f233" fmla="*/ f188 1 f127"/>
                <a:gd name="f234" fmla="*/ f189 1 f126"/>
                <a:gd name="f235" fmla="*/ f190 1 f127"/>
                <a:gd name="f236" fmla="*/ f191 1 f126"/>
                <a:gd name="f237" fmla="*/ f192 1 f127"/>
                <a:gd name="f238" fmla="*/ f193 1 f126"/>
                <a:gd name="f239" fmla="*/ f194 1 f127"/>
                <a:gd name="f240" fmla="*/ f195 1 f126"/>
                <a:gd name="f241" fmla="*/ f196 1 f127"/>
                <a:gd name="f242" fmla="*/ f197 1 f126"/>
                <a:gd name="f243" fmla="*/ f198 1 f127"/>
                <a:gd name="f244" fmla="*/ f199 1 f126"/>
                <a:gd name="f245" fmla="*/ f200 1 f127"/>
                <a:gd name="f246" fmla="*/ f201 1 f126"/>
                <a:gd name="f247" fmla="*/ f202 1 f127"/>
                <a:gd name="f248" fmla="*/ f203 1 f126"/>
                <a:gd name="f249" fmla="*/ f204 1 f127"/>
                <a:gd name="f250" fmla="*/ f205 1 f126"/>
                <a:gd name="f251" fmla="*/ f206 1 f127"/>
                <a:gd name="f252" fmla="*/ f207 1 f126"/>
                <a:gd name="f253" fmla="*/ f208 1 f127"/>
                <a:gd name="f254" fmla="*/ f209 f121 1"/>
                <a:gd name="f255" fmla="*/ f210 f121 1"/>
                <a:gd name="f256" fmla="*/ f212 f122 1"/>
                <a:gd name="f257" fmla="*/ f211 f122 1"/>
                <a:gd name="f258" fmla="*/ f214 f121 1"/>
                <a:gd name="f259" fmla="*/ f215 f122 1"/>
                <a:gd name="f260" fmla="*/ f216 f121 1"/>
                <a:gd name="f261" fmla="*/ f217 f122 1"/>
                <a:gd name="f262" fmla="*/ f218 f121 1"/>
                <a:gd name="f263" fmla="*/ f219 f122 1"/>
                <a:gd name="f264" fmla="*/ f220 f121 1"/>
                <a:gd name="f265" fmla="*/ f221 f122 1"/>
                <a:gd name="f266" fmla="*/ f222 f121 1"/>
                <a:gd name="f267" fmla="*/ f223 f122 1"/>
                <a:gd name="f268" fmla="*/ f224 f121 1"/>
                <a:gd name="f269" fmla="*/ f225 f122 1"/>
                <a:gd name="f270" fmla="*/ f226 f121 1"/>
                <a:gd name="f271" fmla="*/ f227 f122 1"/>
                <a:gd name="f272" fmla="*/ f228 f121 1"/>
                <a:gd name="f273" fmla="*/ f229 f122 1"/>
                <a:gd name="f274" fmla="*/ f230 f121 1"/>
                <a:gd name="f275" fmla="*/ f231 f122 1"/>
                <a:gd name="f276" fmla="*/ f232 f121 1"/>
                <a:gd name="f277" fmla="*/ f233 f122 1"/>
                <a:gd name="f278" fmla="*/ f234 f121 1"/>
                <a:gd name="f279" fmla="*/ f235 f122 1"/>
                <a:gd name="f280" fmla="*/ f236 f121 1"/>
                <a:gd name="f281" fmla="*/ f237 f122 1"/>
                <a:gd name="f282" fmla="*/ f238 f121 1"/>
                <a:gd name="f283" fmla="*/ f239 f122 1"/>
                <a:gd name="f284" fmla="*/ f240 f121 1"/>
                <a:gd name="f285" fmla="*/ f241 f122 1"/>
                <a:gd name="f286" fmla="*/ f242 f121 1"/>
                <a:gd name="f287" fmla="*/ f243 f122 1"/>
                <a:gd name="f288" fmla="*/ f244 f121 1"/>
                <a:gd name="f289" fmla="*/ f245 f122 1"/>
                <a:gd name="f290" fmla="*/ f246 f121 1"/>
                <a:gd name="f291" fmla="*/ f247 f122 1"/>
                <a:gd name="f292" fmla="*/ f248 f121 1"/>
                <a:gd name="f293" fmla="*/ f249 f122 1"/>
                <a:gd name="f294" fmla="*/ f250 f121 1"/>
                <a:gd name="f295" fmla="*/ f251 f122 1"/>
                <a:gd name="f296" fmla="*/ f252 f121 1"/>
                <a:gd name="f297" fmla="*/ f253 f122 1"/>
              </a:gdLst>
              <a:ahLst/>
              <a:cxnLst>
                <a:cxn ang="3cd4">
                  <a:pos x="hc" y="t"/>
                </a:cxn>
                <a:cxn ang="0">
                  <a:pos x="r" y="vc"/>
                </a:cxn>
                <a:cxn ang="cd4">
                  <a:pos x="hc" y="b"/>
                </a:cxn>
                <a:cxn ang="cd2">
                  <a:pos x="l" y="vc"/>
                </a:cxn>
                <a:cxn ang="f213">
                  <a:pos x="f258" y="f259"/>
                </a:cxn>
                <a:cxn ang="f213">
                  <a:pos x="f260" y="f261"/>
                </a:cxn>
                <a:cxn ang="f213">
                  <a:pos x="f262" y="f263"/>
                </a:cxn>
                <a:cxn ang="f213">
                  <a:pos x="f264" y="f265"/>
                </a:cxn>
                <a:cxn ang="f213">
                  <a:pos x="f266" y="f267"/>
                </a:cxn>
                <a:cxn ang="f213">
                  <a:pos x="f268" y="f269"/>
                </a:cxn>
                <a:cxn ang="f213">
                  <a:pos x="f270" y="f271"/>
                </a:cxn>
                <a:cxn ang="f213">
                  <a:pos x="f272" y="f273"/>
                </a:cxn>
                <a:cxn ang="f213">
                  <a:pos x="f274" y="f275"/>
                </a:cxn>
                <a:cxn ang="f213">
                  <a:pos x="f276" y="f277"/>
                </a:cxn>
                <a:cxn ang="f213">
                  <a:pos x="f278" y="f279"/>
                </a:cxn>
                <a:cxn ang="f213">
                  <a:pos x="f280" y="f281"/>
                </a:cxn>
                <a:cxn ang="f213">
                  <a:pos x="f282" y="f283"/>
                </a:cxn>
                <a:cxn ang="f213">
                  <a:pos x="f284" y="f285"/>
                </a:cxn>
                <a:cxn ang="f213">
                  <a:pos x="f286" y="f287"/>
                </a:cxn>
                <a:cxn ang="f213">
                  <a:pos x="f288" y="f289"/>
                </a:cxn>
                <a:cxn ang="f213">
                  <a:pos x="f290" y="f291"/>
                </a:cxn>
                <a:cxn ang="f213">
                  <a:pos x="f292" y="f293"/>
                </a:cxn>
                <a:cxn ang="f213">
                  <a:pos x="f294" y="f295"/>
                </a:cxn>
                <a:cxn ang="f213">
                  <a:pos x="f296" y="f297"/>
                </a:cxn>
              </a:cxnLst>
              <a:rect l="f254" t="f257" r="f255" b="f256"/>
              <a:pathLst>
                <a:path w="2356712" h="4118991">
                  <a:moveTo>
                    <a:pt x="f8" y="f5"/>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1"/>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102" y="f103"/>
                  </a:cubicBezTo>
                  <a:cubicBezTo>
                    <a:pt x="f104" y="f105"/>
                    <a:pt x="f106" y="f107"/>
                    <a:pt x="f108" y="f109"/>
                  </a:cubicBezTo>
                  <a:cubicBezTo>
                    <a:pt x="f110" y="f111"/>
                    <a:pt x="f112" y="f113"/>
                    <a:pt x="f114" y="f115"/>
                  </a:cubicBezTo>
                  <a:cubicBezTo>
                    <a:pt x="f116" y="f117"/>
                    <a:pt x="f118" y="f119"/>
                    <a:pt x="f5" y="f7"/>
                  </a:cubicBezTo>
                </a:path>
              </a:pathLst>
            </a:custGeom>
            <a:noFill/>
            <a:ln w="9528" cap="rnd">
              <a:solidFill>
                <a:srgbClr val="B1663B">
                  <a:alpha val="50000"/>
                </a:srgbClr>
              </a:solidFill>
              <a:custDash>
                <a:ds d="799706" sp="799706"/>
              </a:custDash>
              <a:roun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egoe UI"/>
              </a:endParaRPr>
            </a:p>
          </p:txBody>
        </p:sp>
        <p:sp>
          <p:nvSpPr>
            <p:cNvPr id="22" name="Freeform: Shape 28">
              <a:extLst>
                <a:ext uri="{FF2B5EF4-FFF2-40B4-BE49-F238E27FC236}">
                  <a16:creationId xmlns:a16="http://schemas.microsoft.com/office/drawing/2014/main" id="{8BAC8BC9-1731-4932-A5CE-4541D1034F51}"/>
                </a:ext>
              </a:extLst>
            </p:cNvPr>
            <p:cNvSpPr/>
            <p:nvPr/>
          </p:nvSpPr>
          <p:spPr>
            <a:xfrm>
              <a:off x="10844" y="15179"/>
              <a:ext cx="1368427" cy="2644975"/>
            </a:xfrm>
            <a:custGeom>
              <a:avLst/>
              <a:gdLst>
                <a:gd name="f0" fmla="val 10800000"/>
                <a:gd name="f1" fmla="val 5400000"/>
                <a:gd name="f2" fmla="val 180"/>
                <a:gd name="f3" fmla="val w"/>
                <a:gd name="f4" fmla="val h"/>
                <a:gd name="f5" fmla="val 0"/>
                <a:gd name="f6" fmla="val 2059193"/>
                <a:gd name="f7" fmla="val 3980116"/>
                <a:gd name="f8" fmla="val 91345"/>
                <a:gd name="f9" fmla="val 3889534"/>
                <a:gd name="f10" fmla="val 382715"/>
                <a:gd name="f11" fmla="val 3608737"/>
                <a:gd name="f12" fmla="val 471583"/>
                <a:gd name="f13" fmla="val 3515678"/>
                <a:gd name="f14" fmla="val 576358"/>
                <a:gd name="f15" fmla="val 3405949"/>
                <a:gd name="f16" fmla="val 675989"/>
                <a:gd name="f17" fmla="val 3290983"/>
                <a:gd name="f18" fmla="val 758666"/>
                <a:gd name="f19" fmla="val 3163824"/>
                <a:gd name="f20" fmla="val 836105"/>
                <a:gd name="f21" fmla="val 3044857"/>
                <a:gd name="f22" fmla="val 897445"/>
                <a:gd name="f23" fmla="val 2916079"/>
                <a:gd name="f24" fmla="val 940499"/>
                <a:gd name="f25" fmla="val 2780824"/>
                <a:gd name="f26" fmla="val 996315"/>
                <a:gd name="f27" fmla="val 2605754"/>
                <a:gd name="f28" fmla="val 1020985"/>
                <a:gd name="f29" fmla="val 2422874"/>
                <a:gd name="f30" fmla="val 1055370"/>
                <a:gd name="f31" fmla="val 2242185"/>
                <a:gd name="f32" fmla="val 1078611"/>
                <a:gd name="f33" fmla="val 2120075"/>
                <a:gd name="f34" fmla="val 1107472"/>
                <a:gd name="f35" fmla="val 1999107"/>
                <a:gd name="f36" fmla="val 1136714"/>
                <a:gd name="f37" fmla="val 1878330"/>
                <a:gd name="f38" fmla="val 1163098"/>
                <a:gd name="f39" fmla="val 1769174"/>
                <a:gd name="f40" fmla="val 1189482"/>
                <a:gd name="f41" fmla="val 1658588"/>
                <a:gd name="f42" fmla="val 1246727"/>
                <a:gd name="f43" fmla="val 1562386"/>
                <a:gd name="f44" fmla="val 1279208"/>
                <a:gd name="f45" fmla="val 1507808"/>
                <a:gd name="f46" fmla="val 1321689"/>
                <a:gd name="f47" fmla="val 1459039"/>
                <a:gd name="f48" fmla="val 1378363"/>
                <a:gd name="f49" fmla="val 1430750"/>
                <a:gd name="f50" fmla="val 1473327"/>
                <a:gd name="f51" fmla="val 1383221"/>
                <a:gd name="f52" fmla="val 1584865"/>
                <a:gd name="f53" fmla="val 1402652"/>
                <a:gd name="f54" fmla="val 1691831"/>
                <a:gd name="f55" fmla="val 1394841"/>
                <a:gd name="f56" fmla="val 1771079"/>
                <a:gd name="f57" fmla="val 1389031"/>
                <a:gd name="f58" fmla="val 1849279"/>
                <a:gd name="f59" fmla="val 1368266"/>
                <a:gd name="f60" fmla="val 1914335"/>
                <a:gd name="f61" fmla="val 1323023"/>
                <a:gd name="f62" fmla="val 1989963"/>
                <a:gd name="f63" fmla="val 1270445"/>
                <a:gd name="f64" fmla="val 2041493"/>
                <a:gd name="f65" fmla="val 1189101"/>
                <a:gd name="f66" fmla="val 2055495"/>
                <a:gd name="f67" fmla="val 1098042"/>
                <a:gd name="f68" fmla="val 2064258"/>
                <a:gd name="f69" fmla="val 1041178"/>
                <a:gd name="f70" fmla="val 2057591"/>
                <a:gd name="f71" fmla="val 982980"/>
                <a:gd name="f72" fmla="val 2033969"/>
                <a:gd name="f73" fmla="val 930497"/>
                <a:gd name="f74" fmla="val 2002727"/>
                <a:gd name="f75" fmla="val 861060"/>
                <a:gd name="f76" fmla="val 1945958"/>
                <a:gd name="f77" fmla="val 807625"/>
                <a:gd name="f78" fmla="val 1885664"/>
                <a:gd name="f79" fmla="val 760571"/>
                <a:gd name="f80" fmla="val 1809179"/>
                <a:gd name="f81" fmla="val 700945"/>
                <a:gd name="f82" fmla="val 1725549"/>
                <a:gd name="f83" fmla="val 651415"/>
                <a:gd name="f84" fmla="val 1636871"/>
                <a:gd name="f85" fmla="val 612172"/>
                <a:gd name="f86" fmla="val 1532763"/>
                <a:gd name="f87" fmla="val 566071"/>
                <a:gd name="f88" fmla="val 1421606"/>
                <a:gd name="f89" fmla="val 532543"/>
                <a:gd name="f90" fmla="val 1335405"/>
                <a:gd name="f91" fmla="val 459010"/>
                <a:gd name="f92" fmla="val 1277969"/>
                <a:gd name="f93" fmla="val 409956"/>
                <a:gd name="f94" fmla="val 1232059"/>
                <a:gd name="f95" fmla="val 344615"/>
                <a:gd name="f96" fmla="val 1234916"/>
                <a:gd name="f97" fmla="val 269939"/>
                <a:gd name="f98" fmla="val 1237012"/>
                <a:gd name="f99" fmla="val 211741"/>
                <a:gd name="f100" fmla="val 1386935"/>
                <a:gd name="f101" fmla="+- 0 0 -90"/>
                <a:gd name="f102" fmla="*/ f3 1 2059193"/>
                <a:gd name="f103" fmla="*/ f4 1 3980116"/>
                <a:gd name="f104" fmla="+- f7 0 f5"/>
                <a:gd name="f105" fmla="+- f6 0 f5"/>
                <a:gd name="f106" fmla="*/ f101 f0 1"/>
                <a:gd name="f107" fmla="*/ f105 1 2059193"/>
                <a:gd name="f108" fmla="*/ f104 1 3980116"/>
                <a:gd name="f109" fmla="*/ 0 f105 1"/>
                <a:gd name="f110" fmla="*/ 3980116 f104 1"/>
                <a:gd name="f111" fmla="*/ 471583 f105 1"/>
                <a:gd name="f112" fmla="*/ 3515678 f104 1"/>
                <a:gd name="f113" fmla="*/ 758666 f105 1"/>
                <a:gd name="f114" fmla="*/ 3163824 f104 1"/>
                <a:gd name="f115" fmla="*/ 940499 f105 1"/>
                <a:gd name="f116" fmla="*/ 2780824 f104 1"/>
                <a:gd name="f117" fmla="*/ 1055370 f105 1"/>
                <a:gd name="f118" fmla="*/ 2242185 f104 1"/>
                <a:gd name="f119" fmla="*/ 1136714 f105 1"/>
                <a:gd name="f120" fmla="*/ 1878330 f104 1"/>
                <a:gd name="f121" fmla="*/ 1246727 f105 1"/>
                <a:gd name="f122" fmla="*/ 1562386 f104 1"/>
                <a:gd name="f123" fmla="*/ 1378363 f105 1"/>
                <a:gd name="f124" fmla="*/ 1430750 f104 1"/>
                <a:gd name="f125" fmla="*/ 1691831 f105 1"/>
                <a:gd name="f126" fmla="*/ 1394841 f104 1"/>
                <a:gd name="f127" fmla="*/ 1914335 f105 1"/>
                <a:gd name="f128" fmla="*/ 1323023 f104 1"/>
                <a:gd name="f129" fmla="*/ 2055495 f105 1"/>
                <a:gd name="f130" fmla="*/ 1098042 f104 1"/>
                <a:gd name="f131" fmla="*/ 2033969 f105 1"/>
                <a:gd name="f132" fmla="*/ 930497 f104 1"/>
                <a:gd name="f133" fmla="*/ 1885664 f105 1"/>
                <a:gd name="f134" fmla="*/ 760571 f104 1"/>
                <a:gd name="f135" fmla="*/ 1636871 f105 1"/>
                <a:gd name="f136" fmla="*/ 612172 f104 1"/>
                <a:gd name="f137" fmla="*/ 1335405 f105 1"/>
                <a:gd name="f138" fmla="*/ 459010 f104 1"/>
                <a:gd name="f139" fmla="*/ 1234916 f105 1"/>
                <a:gd name="f140" fmla="*/ 269939 f104 1"/>
                <a:gd name="f141" fmla="*/ 1386935 f105 1"/>
                <a:gd name="f142" fmla="*/ 0 f104 1"/>
                <a:gd name="f143" fmla="*/ f106 1 f2"/>
                <a:gd name="f144" fmla="*/ f109 1 2059193"/>
                <a:gd name="f145" fmla="*/ f110 1 3980116"/>
                <a:gd name="f146" fmla="*/ f111 1 2059193"/>
                <a:gd name="f147" fmla="*/ f112 1 3980116"/>
                <a:gd name="f148" fmla="*/ f113 1 2059193"/>
                <a:gd name="f149" fmla="*/ f114 1 3980116"/>
                <a:gd name="f150" fmla="*/ f115 1 2059193"/>
                <a:gd name="f151" fmla="*/ f116 1 3980116"/>
                <a:gd name="f152" fmla="*/ f117 1 2059193"/>
                <a:gd name="f153" fmla="*/ f118 1 3980116"/>
                <a:gd name="f154" fmla="*/ f119 1 2059193"/>
                <a:gd name="f155" fmla="*/ f120 1 3980116"/>
                <a:gd name="f156" fmla="*/ f121 1 2059193"/>
                <a:gd name="f157" fmla="*/ f122 1 3980116"/>
                <a:gd name="f158" fmla="*/ f123 1 2059193"/>
                <a:gd name="f159" fmla="*/ f124 1 3980116"/>
                <a:gd name="f160" fmla="*/ f125 1 2059193"/>
                <a:gd name="f161" fmla="*/ f126 1 3980116"/>
                <a:gd name="f162" fmla="*/ f127 1 2059193"/>
                <a:gd name="f163" fmla="*/ f128 1 3980116"/>
                <a:gd name="f164" fmla="*/ f129 1 2059193"/>
                <a:gd name="f165" fmla="*/ f130 1 3980116"/>
                <a:gd name="f166" fmla="*/ f131 1 2059193"/>
                <a:gd name="f167" fmla="*/ f132 1 3980116"/>
                <a:gd name="f168" fmla="*/ f133 1 2059193"/>
                <a:gd name="f169" fmla="*/ f134 1 3980116"/>
                <a:gd name="f170" fmla="*/ f135 1 2059193"/>
                <a:gd name="f171" fmla="*/ f136 1 3980116"/>
                <a:gd name="f172" fmla="*/ f137 1 2059193"/>
                <a:gd name="f173" fmla="*/ f138 1 3980116"/>
                <a:gd name="f174" fmla="*/ f139 1 2059193"/>
                <a:gd name="f175" fmla="*/ f140 1 3980116"/>
                <a:gd name="f176" fmla="*/ f141 1 2059193"/>
                <a:gd name="f177" fmla="*/ f142 1 3980116"/>
                <a:gd name="f178" fmla="*/ f5 1 f107"/>
                <a:gd name="f179" fmla="*/ f6 1 f107"/>
                <a:gd name="f180" fmla="*/ f5 1 f108"/>
                <a:gd name="f181" fmla="*/ f7 1 f108"/>
                <a:gd name="f182" fmla="+- f143 0 f1"/>
                <a:gd name="f183" fmla="*/ f144 1 f107"/>
                <a:gd name="f184" fmla="*/ f145 1 f108"/>
                <a:gd name="f185" fmla="*/ f146 1 f107"/>
                <a:gd name="f186" fmla="*/ f147 1 f108"/>
                <a:gd name="f187" fmla="*/ f148 1 f107"/>
                <a:gd name="f188" fmla="*/ f149 1 f108"/>
                <a:gd name="f189" fmla="*/ f150 1 f107"/>
                <a:gd name="f190" fmla="*/ f151 1 f108"/>
                <a:gd name="f191" fmla="*/ f152 1 f107"/>
                <a:gd name="f192" fmla="*/ f153 1 f108"/>
                <a:gd name="f193" fmla="*/ f154 1 f107"/>
                <a:gd name="f194" fmla="*/ f155 1 f108"/>
                <a:gd name="f195" fmla="*/ f156 1 f107"/>
                <a:gd name="f196" fmla="*/ f157 1 f108"/>
                <a:gd name="f197" fmla="*/ f158 1 f107"/>
                <a:gd name="f198" fmla="*/ f159 1 f108"/>
                <a:gd name="f199" fmla="*/ f160 1 f107"/>
                <a:gd name="f200" fmla="*/ f161 1 f108"/>
                <a:gd name="f201" fmla="*/ f162 1 f107"/>
                <a:gd name="f202" fmla="*/ f163 1 f108"/>
                <a:gd name="f203" fmla="*/ f164 1 f107"/>
                <a:gd name="f204" fmla="*/ f165 1 f108"/>
                <a:gd name="f205" fmla="*/ f166 1 f107"/>
                <a:gd name="f206" fmla="*/ f167 1 f108"/>
                <a:gd name="f207" fmla="*/ f168 1 f107"/>
                <a:gd name="f208" fmla="*/ f169 1 f108"/>
                <a:gd name="f209" fmla="*/ f170 1 f107"/>
                <a:gd name="f210" fmla="*/ f171 1 f108"/>
                <a:gd name="f211" fmla="*/ f172 1 f107"/>
                <a:gd name="f212" fmla="*/ f173 1 f108"/>
                <a:gd name="f213" fmla="*/ f174 1 f107"/>
                <a:gd name="f214" fmla="*/ f175 1 f108"/>
                <a:gd name="f215" fmla="*/ f176 1 f107"/>
                <a:gd name="f216" fmla="*/ f177 1 f108"/>
                <a:gd name="f217" fmla="*/ f178 f102 1"/>
                <a:gd name="f218" fmla="*/ f179 f102 1"/>
                <a:gd name="f219" fmla="*/ f181 f103 1"/>
                <a:gd name="f220" fmla="*/ f180 f103 1"/>
                <a:gd name="f221" fmla="*/ f183 f102 1"/>
                <a:gd name="f222" fmla="*/ f184 f103 1"/>
                <a:gd name="f223" fmla="*/ f185 f102 1"/>
                <a:gd name="f224" fmla="*/ f186 f103 1"/>
                <a:gd name="f225" fmla="*/ f187 f102 1"/>
                <a:gd name="f226" fmla="*/ f188 f103 1"/>
                <a:gd name="f227" fmla="*/ f189 f102 1"/>
                <a:gd name="f228" fmla="*/ f190 f103 1"/>
                <a:gd name="f229" fmla="*/ f191 f102 1"/>
                <a:gd name="f230" fmla="*/ f192 f103 1"/>
                <a:gd name="f231" fmla="*/ f193 f102 1"/>
                <a:gd name="f232" fmla="*/ f194 f103 1"/>
                <a:gd name="f233" fmla="*/ f195 f102 1"/>
                <a:gd name="f234" fmla="*/ f196 f103 1"/>
                <a:gd name="f235" fmla="*/ f197 f102 1"/>
                <a:gd name="f236" fmla="*/ f198 f103 1"/>
                <a:gd name="f237" fmla="*/ f199 f102 1"/>
                <a:gd name="f238" fmla="*/ f200 f103 1"/>
                <a:gd name="f239" fmla="*/ f201 f102 1"/>
                <a:gd name="f240" fmla="*/ f202 f103 1"/>
                <a:gd name="f241" fmla="*/ f203 f102 1"/>
                <a:gd name="f242" fmla="*/ f204 f103 1"/>
                <a:gd name="f243" fmla="*/ f205 f102 1"/>
                <a:gd name="f244" fmla="*/ f206 f103 1"/>
                <a:gd name="f245" fmla="*/ f207 f102 1"/>
                <a:gd name="f246" fmla="*/ f208 f103 1"/>
                <a:gd name="f247" fmla="*/ f209 f102 1"/>
                <a:gd name="f248" fmla="*/ f210 f103 1"/>
                <a:gd name="f249" fmla="*/ f211 f102 1"/>
                <a:gd name="f250" fmla="*/ f212 f103 1"/>
                <a:gd name="f251" fmla="*/ f213 f102 1"/>
                <a:gd name="f252" fmla="*/ f214 f103 1"/>
                <a:gd name="f253" fmla="*/ f215 f102 1"/>
                <a:gd name="f254" fmla="*/ f216 f103 1"/>
              </a:gdLst>
              <a:ahLst/>
              <a:cxnLst>
                <a:cxn ang="3cd4">
                  <a:pos x="hc" y="t"/>
                </a:cxn>
                <a:cxn ang="0">
                  <a:pos x="r" y="vc"/>
                </a:cxn>
                <a:cxn ang="cd4">
                  <a:pos x="hc" y="b"/>
                </a:cxn>
                <a:cxn ang="cd2">
                  <a:pos x="l" y="vc"/>
                </a:cxn>
                <a:cxn ang="f182">
                  <a:pos x="f221" y="f222"/>
                </a:cxn>
                <a:cxn ang="f182">
                  <a:pos x="f223" y="f224"/>
                </a:cxn>
                <a:cxn ang="f182">
                  <a:pos x="f225" y="f226"/>
                </a:cxn>
                <a:cxn ang="f182">
                  <a:pos x="f227" y="f228"/>
                </a:cxn>
                <a:cxn ang="f182">
                  <a:pos x="f229" y="f230"/>
                </a:cxn>
                <a:cxn ang="f182">
                  <a:pos x="f231" y="f232"/>
                </a:cxn>
                <a:cxn ang="f182">
                  <a:pos x="f233" y="f234"/>
                </a:cxn>
                <a:cxn ang="f182">
                  <a:pos x="f235" y="f236"/>
                </a:cxn>
                <a:cxn ang="f182">
                  <a:pos x="f237" y="f238"/>
                </a:cxn>
                <a:cxn ang="f182">
                  <a:pos x="f239" y="f240"/>
                </a:cxn>
                <a:cxn ang="f182">
                  <a:pos x="f241" y="f242"/>
                </a:cxn>
                <a:cxn ang="f182">
                  <a:pos x="f243" y="f244"/>
                </a:cxn>
                <a:cxn ang="f182">
                  <a:pos x="f245" y="f246"/>
                </a:cxn>
                <a:cxn ang="f182">
                  <a:pos x="f247" y="f248"/>
                </a:cxn>
                <a:cxn ang="f182">
                  <a:pos x="f249" y="f250"/>
                </a:cxn>
                <a:cxn ang="f182">
                  <a:pos x="f251" y="f252"/>
                </a:cxn>
                <a:cxn ang="f182">
                  <a:pos x="f253" y="f254"/>
                </a:cxn>
              </a:cxnLst>
              <a:rect l="f217" t="f220" r="f218" b="f219"/>
              <a:pathLst>
                <a:path w="2059193" h="3980116">
                  <a:moveTo>
                    <a:pt x="f5" y="f7"/>
                  </a:moveTo>
                  <a:cubicBezTo>
                    <a:pt x="f8" y="f9"/>
                    <a:pt x="f10"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5"/>
                    <a:pt x="f100" y="f5"/>
                  </a:cubicBezTo>
                </a:path>
              </a:pathLst>
            </a:custGeom>
            <a:noFill/>
            <a:ln w="9528" cap="rnd">
              <a:solidFill>
                <a:srgbClr val="B1663B">
                  <a:alpha val="50000"/>
                </a:srgbClr>
              </a:solidFill>
              <a:custDash>
                <a:ds d="799706" sp="799706"/>
              </a:custDash>
              <a:roun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egoe UI"/>
              </a:endParaRPr>
            </a:p>
          </p:txBody>
        </p:sp>
        <p:sp>
          <p:nvSpPr>
            <p:cNvPr id="23" name="Freeform: Shape 29">
              <a:extLst>
                <a:ext uri="{FF2B5EF4-FFF2-40B4-BE49-F238E27FC236}">
                  <a16:creationId xmlns:a16="http://schemas.microsoft.com/office/drawing/2014/main" id="{DFB4E1A1-9464-4807-A31A-AFFF00DFDCC8}"/>
                </a:ext>
              </a:extLst>
            </p:cNvPr>
            <p:cNvSpPr/>
            <p:nvPr/>
          </p:nvSpPr>
          <p:spPr>
            <a:xfrm>
              <a:off x="18827" y="543784"/>
              <a:ext cx="494288" cy="1905591"/>
            </a:xfrm>
            <a:custGeom>
              <a:avLst/>
              <a:gdLst>
                <a:gd name="f0" fmla="val 10800000"/>
                <a:gd name="f1" fmla="val 5400000"/>
                <a:gd name="f2" fmla="val 180"/>
                <a:gd name="f3" fmla="val w"/>
                <a:gd name="f4" fmla="val h"/>
                <a:gd name="f5" fmla="val 0"/>
                <a:gd name="f6" fmla="val 743796"/>
                <a:gd name="f7" fmla="val 2867501"/>
                <a:gd name="f8" fmla="val 11144"/>
                <a:gd name="f9" fmla="val 101060"/>
                <a:gd name="f10" fmla="val 2953"/>
                <a:gd name="f11" fmla="val 268796"/>
                <a:gd name="f12" fmla="val 25146"/>
                <a:gd name="f13" fmla="val 353663"/>
                <a:gd name="f14" fmla="val 55245"/>
                <a:gd name="f15" fmla="val 433483"/>
                <a:gd name="f16" fmla="val 83534"/>
                <a:gd name="f17" fmla="val 510635"/>
                <a:gd name="f18" fmla="val 120967"/>
                <a:gd name="f19" fmla="val 571405"/>
                <a:gd name="f20" fmla="val 179737"/>
                <a:gd name="f21" fmla="val 625412"/>
                <a:gd name="f22" fmla="val 231934"/>
                <a:gd name="f23" fmla="val 663607"/>
                <a:gd name="f24" fmla="val 297942"/>
                <a:gd name="f25" fmla="val 688658"/>
                <a:gd name="f26" fmla="val 368808"/>
                <a:gd name="f27" fmla="val 716375"/>
                <a:gd name="f28" fmla="val 447103"/>
                <a:gd name="f29" fmla="val 727996"/>
                <a:gd name="f30" fmla="val 529876"/>
                <a:gd name="f31" fmla="val 731711"/>
                <a:gd name="f32" fmla="val 612934"/>
                <a:gd name="f33" fmla="val 737426"/>
                <a:gd name="f34" fmla="val 740474"/>
                <a:gd name="f35" fmla="val 724948"/>
                <a:gd name="f36" fmla="val 867918"/>
                <a:gd name="f37" fmla="val 725233"/>
                <a:gd name="f38" fmla="val 995648"/>
                <a:gd name="f39" fmla="val 725710"/>
                <a:gd name="f40" fmla="val 1163765"/>
                <a:gd name="f41" fmla="val 748665"/>
                <a:gd name="f42" fmla="val 1331309"/>
                <a:gd name="f43" fmla="val 742855"/>
                <a:gd name="f44" fmla="val 1499330"/>
                <a:gd name="f45" fmla="val 739426"/>
                <a:gd name="f46" fmla="val 1598009"/>
                <a:gd name="f47" fmla="val 725996"/>
                <a:gd name="f48" fmla="val 1696022"/>
                <a:gd name="f49" fmla="val 707898"/>
                <a:gd name="f50" fmla="val 1793081"/>
                <a:gd name="f51" fmla="val 690086"/>
                <a:gd name="f52" fmla="val 1888426"/>
                <a:gd name="f53" fmla="val 666845"/>
                <a:gd name="f54" fmla="val 1982724"/>
                <a:gd name="f55" fmla="val 633222"/>
                <a:gd name="f56" fmla="val 2073592"/>
                <a:gd name="f57" fmla="val 579692"/>
                <a:gd name="f58" fmla="val 2218182"/>
                <a:gd name="f59" fmla="val 499682"/>
                <a:gd name="f60" fmla="val 2351056"/>
                <a:gd name="f61" fmla="val 404527"/>
                <a:gd name="f62" fmla="val 2472404"/>
                <a:gd name="f63" fmla="val 266033"/>
                <a:gd name="f64" fmla="val 2648902"/>
                <a:gd name="f65" fmla="val 179642"/>
                <a:gd name="f66" fmla="val 2732818"/>
                <a:gd name="f67" fmla="+- 0 0 -90"/>
                <a:gd name="f68" fmla="*/ f3 1 743796"/>
                <a:gd name="f69" fmla="*/ f4 1 2867501"/>
                <a:gd name="f70" fmla="+- f7 0 f5"/>
                <a:gd name="f71" fmla="+- f6 0 f5"/>
                <a:gd name="f72" fmla="*/ f67 f0 1"/>
                <a:gd name="f73" fmla="*/ f71 1 743796"/>
                <a:gd name="f74" fmla="*/ f70 1 2867501"/>
                <a:gd name="f75" fmla="*/ 11144 f71 1"/>
                <a:gd name="f76" fmla="*/ 0 f70 1"/>
                <a:gd name="f77" fmla="*/ 353663 f71 1"/>
                <a:gd name="f78" fmla="*/ 55245 f70 1"/>
                <a:gd name="f79" fmla="*/ 571405 f71 1"/>
                <a:gd name="f80" fmla="*/ 179737 f70 1"/>
                <a:gd name="f81" fmla="*/ 688658 f71 1"/>
                <a:gd name="f82" fmla="*/ 368808 f70 1"/>
                <a:gd name="f83" fmla="*/ 731711 f71 1"/>
                <a:gd name="f84" fmla="*/ 612934 f70 1"/>
                <a:gd name="f85" fmla="*/ 725233 f71 1"/>
                <a:gd name="f86" fmla="*/ 995648 f70 1"/>
                <a:gd name="f87" fmla="*/ 742855 f71 1"/>
                <a:gd name="f88" fmla="*/ 1499330 f70 1"/>
                <a:gd name="f89" fmla="*/ 707898 f71 1"/>
                <a:gd name="f90" fmla="*/ 1793081 f70 1"/>
                <a:gd name="f91" fmla="*/ 633222 f71 1"/>
                <a:gd name="f92" fmla="*/ 2073592 f70 1"/>
                <a:gd name="f93" fmla="*/ 404527 f71 1"/>
                <a:gd name="f94" fmla="*/ 2472404 f70 1"/>
                <a:gd name="f95" fmla="*/ 0 f71 1"/>
                <a:gd name="f96" fmla="*/ 2867501 f70 1"/>
                <a:gd name="f97" fmla="*/ f72 1 f2"/>
                <a:gd name="f98" fmla="*/ f75 1 743796"/>
                <a:gd name="f99" fmla="*/ f76 1 2867501"/>
                <a:gd name="f100" fmla="*/ f77 1 743796"/>
                <a:gd name="f101" fmla="*/ f78 1 2867501"/>
                <a:gd name="f102" fmla="*/ f79 1 743796"/>
                <a:gd name="f103" fmla="*/ f80 1 2867501"/>
                <a:gd name="f104" fmla="*/ f81 1 743796"/>
                <a:gd name="f105" fmla="*/ f82 1 2867501"/>
                <a:gd name="f106" fmla="*/ f83 1 743796"/>
                <a:gd name="f107" fmla="*/ f84 1 2867501"/>
                <a:gd name="f108" fmla="*/ f85 1 743796"/>
                <a:gd name="f109" fmla="*/ f86 1 2867501"/>
                <a:gd name="f110" fmla="*/ f87 1 743796"/>
                <a:gd name="f111" fmla="*/ f88 1 2867501"/>
                <a:gd name="f112" fmla="*/ f89 1 743796"/>
                <a:gd name="f113" fmla="*/ f90 1 2867501"/>
                <a:gd name="f114" fmla="*/ f91 1 743796"/>
                <a:gd name="f115" fmla="*/ f92 1 2867501"/>
                <a:gd name="f116" fmla="*/ f93 1 743796"/>
                <a:gd name="f117" fmla="*/ f94 1 2867501"/>
                <a:gd name="f118" fmla="*/ f95 1 743796"/>
                <a:gd name="f119" fmla="*/ f96 1 2867501"/>
                <a:gd name="f120" fmla="*/ f5 1 f73"/>
                <a:gd name="f121" fmla="*/ f6 1 f73"/>
                <a:gd name="f122" fmla="*/ f5 1 f74"/>
                <a:gd name="f123" fmla="*/ f7 1 f74"/>
                <a:gd name="f124" fmla="+- f97 0 f1"/>
                <a:gd name="f125" fmla="*/ f98 1 f73"/>
                <a:gd name="f126" fmla="*/ f99 1 f74"/>
                <a:gd name="f127" fmla="*/ f100 1 f73"/>
                <a:gd name="f128" fmla="*/ f101 1 f74"/>
                <a:gd name="f129" fmla="*/ f102 1 f73"/>
                <a:gd name="f130" fmla="*/ f103 1 f74"/>
                <a:gd name="f131" fmla="*/ f104 1 f73"/>
                <a:gd name="f132" fmla="*/ f105 1 f74"/>
                <a:gd name="f133" fmla="*/ f106 1 f73"/>
                <a:gd name="f134" fmla="*/ f107 1 f74"/>
                <a:gd name="f135" fmla="*/ f108 1 f73"/>
                <a:gd name="f136" fmla="*/ f109 1 f74"/>
                <a:gd name="f137" fmla="*/ f110 1 f73"/>
                <a:gd name="f138" fmla="*/ f111 1 f74"/>
                <a:gd name="f139" fmla="*/ f112 1 f73"/>
                <a:gd name="f140" fmla="*/ f113 1 f74"/>
                <a:gd name="f141" fmla="*/ f114 1 f73"/>
                <a:gd name="f142" fmla="*/ f115 1 f74"/>
                <a:gd name="f143" fmla="*/ f116 1 f73"/>
                <a:gd name="f144" fmla="*/ f117 1 f74"/>
                <a:gd name="f145" fmla="*/ f118 1 f73"/>
                <a:gd name="f146" fmla="*/ f119 1 f74"/>
                <a:gd name="f147" fmla="*/ f120 f68 1"/>
                <a:gd name="f148" fmla="*/ f121 f68 1"/>
                <a:gd name="f149" fmla="*/ f123 f69 1"/>
                <a:gd name="f150" fmla="*/ f122 f69 1"/>
                <a:gd name="f151" fmla="*/ f125 f68 1"/>
                <a:gd name="f152" fmla="*/ f126 f69 1"/>
                <a:gd name="f153" fmla="*/ f127 f68 1"/>
                <a:gd name="f154" fmla="*/ f128 f69 1"/>
                <a:gd name="f155" fmla="*/ f129 f68 1"/>
                <a:gd name="f156" fmla="*/ f130 f69 1"/>
                <a:gd name="f157" fmla="*/ f131 f68 1"/>
                <a:gd name="f158" fmla="*/ f132 f69 1"/>
                <a:gd name="f159" fmla="*/ f133 f68 1"/>
                <a:gd name="f160" fmla="*/ f134 f69 1"/>
                <a:gd name="f161" fmla="*/ f135 f68 1"/>
                <a:gd name="f162" fmla="*/ f136 f69 1"/>
                <a:gd name="f163" fmla="*/ f137 f68 1"/>
                <a:gd name="f164" fmla="*/ f138 f69 1"/>
                <a:gd name="f165" fmla="*/ f139 f68 1"/>
                <a:gd name="f166" fmla="*/ f140 f69 1"/>
                <a:gd name="f167" fmla="*/ f141 f68 1"/>
                <a:gd name="f168" fmla="*/ f142 f69 1"/>
                <a:gd name="f169" fmla="*/ f143 f68 1"/>
                <a:gd name="f170" fmla="*/ f144 f69 1"/>
                <a:gd name="f171" fmla="*/ f145 f68 1"/>
                <a:gd name="f172" fmla="*/ f146 f69 1"/>
              </a:gdLst>
              <a:ahLst/>
              <a:cxnLst>
                <a:cxn ang="3cd4">
                  <a:pos x="hc" y="t"/>
                </a:cxn>
                <a:cxn ang="0">
                  <a:pos x="r" y="vc"/>
                </a:cxn>
                <a:cxn ang="cd4">
                  <a:pos x="hc" y="b"/>
                </a:cxn>
                <a:cxn ang="cd2">
                  <a:pos x="l" y="vc"/>
                </a:cxn>
                <a:cxn ang="f124">
                  <a:pos x="f151" y="f152"/>
                </a:cxn>
                <a:cxn ang="f124">
                  <a:pos x="f153" y="f154"/>
                </a:cxn>
                <a:cxn ang="f124">
                  <a:pos x="f155" y="f156"/>
                </a:cxn>
                <a:cxn ang="f124">
                  <a:pos x="f157" y="f158"/>
                </a:cxn>
                <a:cxn ang="f124">
                  <a:pos x="f159" y="f160"/>
                </a:cxn>
                <a:cxn ang="f124">
                  <a:pos x="f161" y="f162"/>
                </a:cxn>
                <a:cxn ang="f124">
                  <a:pos x="f163" y="f164"/>
                </a:cxn>
                <a:cxn ang="f124">
                  <a:pos x="f165" y="f166"/>
                </a:cxn>
                <a:cxn ang="f124">
                  <a:pos x="f167" y="f168"/>
                </a:cxn>
                <a:cxn ang="f124">
                  <a:pos x="f169" y="f170"/>
                </a:cxn>
                <a:cxn ang="f124">
                  <a:pos x="f171" y="f172"/>
                </a:cxn>
              </a:cxnLst>
              <a:rect l="f147" t="f150" r="f148" b="f149"/>
              <a:pathLst>
                <a:path w="743796" h="2867501">
                  <a:moveTo>
                    <a:pt x="f8" y="f5"/>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5" y="f7"/>
                  </a:cubicBezTo>
                </a:path>
              </a:pathLst>
            </a:custGeom>
            <a:noFill/>
            <a:ln w="9528" cap="rnd">
              <a:solidFill>
                <a:srgbClr val="B1663B">
                  <a:alpha val="50000"/>
                </a:srgbClr>
              </a:solidFill>
              <a:custDash>
                <a:ds d="799706" sp="799706"/>
              </a:custDash>
              <a:roun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egoe UI"/>
              </a:endParaRPr>
            </a:p>
          </p:txBody>
        </p:sp>
        <p:sp>
          <p:nvSpPr>
            <p:cNvPr id="24" name="Freeform: Shape 30">
              <a:extLst>
                <a:ext uri="{FF2B5EF4-FFF2-40B4-BE49-F238E27FC236}">
                  <a16:creationId xmlns:a16="http://schemas.microsoft.com/office/drawing/2014/main" id="{AD3D922A-B8D1-484F-85CC-0ED533319776}"/>
                </a:ext>
              </a:extLst>
            </p:cNvPr>
            <p:cNvSpPr/>
            <p:nvPr/>
          </p:nvSpPr>
          <p:spPr>
            <a:xfrm>
              <a:off x="10844" y="672285"/>
              <a:ext cx="396931" cy="1690304"/>
            </a:xfrm>
            <a:custGeom>
              <a:avLst/>
              <a:gdLst>
                <a:gd name="f0" fmla="val 10800000"/>
                <a:gd name="f1" fmla="val 5400000"/>
                <a:gd name="f2" fmla="val 180"/>
                <a:gd name="f3" fmla="val w"/>
                <a:gd name="f4" fmla="val h"/>
                <a:gd name="f5" fmla="val 0"/>
                <a:gd name="f6" fmla="val 597294"/>
                <a:gd name="f7" fmla="val 2543540"/>
                <a:gd name="f8" fmla="val 16478"/>
                <a:gd name="f9" fmla="val 2079"/>
                <a:gd name="f10" fmla="val 101441"/>
                <a:gd name="f11" fmla="+- 0 0 6684"/>
                <a:gd name="f12" fmla="val 224885"/>
                <a:gd name="f13" fmla="val 12557"/>
                <a:gd name="f14" fmla="val 299847"/>
                <a:gd name="f15" fmla="val 53991"/>
                <a:gd name="f16" fmla="val 394240"/>
                <a:gd name="f17" fmla="val 106092"/>
                <a:gd name="f18" fmla="val 468440"/>
                <a:gd name="f19" fmla="val 189341"/>
                <a:gd name="f20" fmla="val 503206"/>
                <a:gd name="f21" fmla="val 291354"/>
                <a:gd name="f22" fmla="val 550069"/>
                <a:gd name="f23" fmla="val 429085"/>
                <a:gd name="f24" fmla="val 520827"/>
                <a:gd name="f25" fmla="val 577770"/>
                <a:gd name="f26" fmla="val 525113"/>
                <a:gd name="f27" fmla="val 724265"/>
                <a:gd name="f28" fmla="val 529019"/>
                <a:gd name="f29" fmla="val 856472"/>
                <a:gd name="f30" fmla="val 561118"/>
                <a:gd name="f31" fmla="val 986012"/>
                <a:gd name="f32" fmla="val 578930"/>
                <a:gd name="f33" fmla="val 1117267"/>
                <a:gd name="f34" fmla="val 595122"/>
                <a:gd name="f35" fmla="val 1236234"/>
                <a:gd name="f36" fmla="val 602742"/>
                <a:gd name="f37" fmla="val 1356630"/>
                <a:gd name="f38" fmla="val 592931"/>
                <a:gd name="f39" fmla="val 1476359"/>
                <a:gd name="f40" fmla="val 582073"/>
                <a:gd name="f41" fmla="val 1607709"/>
                <a:gd name="f42" fmla="val 549783"/>
                <a:gd name="f43" fmla="val 1736011"/>
                <a:gd name="f44" fmla="val 1859359"/>
                <a:gd name="f45" fmla="val 450628"/>
                <a:gd name="f46" fmla="val 1998710"/>
                <a:gd name="f47" fmla="val 383857"/>
                <a:gd name="f48" fmla="val 2133298"/>
                <a:gd name="f49" fmla="val 291846"/>
                <a:gd name="f50" fmla="val 2250361"/>
                <a:gd name="f51" fmla="val 231553"/>
                <a:gd name="f52" fmla="val 2327132"/>
                <a:gd name="f53" fmla="val 73819"/>
                <a:gd name="f54" fmla="val 2479532"/>
                <a:gd name="f55" fmla="+- 0 0 -90"/>
                <a:gd name="f56" fmla="*/ f3 1 597294"/>
                <a:gd name="f57" fmla="*/ f4 1 2543540"/>
                <a:gd name="f58" fmla="+- f7 0 f5"/>
                <a:gd name="f59" fmla="+- f6 0 f5"/>
                <a:gd name="f60" fmla="*/ f55 f0 1"/>
                <a:gd name="f61" fmla="*/ f59 1 597294"/>
                <a:gd name="f62" fmla="*/ f58 1 2543540"/>
                <a:gd name="f63" fmla="*/ 16478 f59 1"/>
                <a:gd name="f64" fmla="*/ 2079 f58 1"/>
                <a:gd name="f65" fmla="*/ 299847 f59 1"/>
                <a:gd name="f66" fmla="*/ 53991 f58 1"/>
                <a:gd name="f67" fmla="*/ 503206 f59 1"/>
                <a:gd name="f68" fmla="*/ 291354 f58 1"/>
                <a:gd name="f69" fmla="*/ 525113 f59 1"/>
                <a:gd name="f70" fmla="*/ 724265 f58 1"/>
                <a:gd name="f71" fmla="*/ 578930 f59 1"/>
                <a:gd name="f72" fmla="*/ 1117267 f58 1"/>
                <a:gd name="f73" fmla="*/ 592931 f59 1"/>
                <a:gd name="f74" fmla="*/ 1476359 f58 1"/>
                <a:gd name="f75" fmla="*/ 1859359 f58 1"/>
                <a:gd name="f76" fmla="*/ 291846 f59 1"/>
                <a:gd name="f77" fmla="*/ 2250361 f58 1"/>
                <a:gd name="f78" fmla="*/ 0 f59 1"/>
                <a:gd name="f79" fmla="*/ 2543540 f58 1"/>
                <a:gd name="f80" fmla="*/ f60 1 f2"/>
                <a:gd name="f81" fmla="*/ f63 1 597294"/>
                <a:gd name="f82" fmla="*/ f64 1 2543540"/>
                <a:gd name="f83" fmla="*/ f65 1 597294"/>
                <a:gd name="f84" fmla="*/ f66 1 2543540"/>
                <a:gd name="f85" fmla="*/ f67 1 597294"/>
                <a:gd name="f86" fmla="*/ f68 1 2543540"/>
                <a:gd name="f87" fmla="*/ f69 1 597294"/>
                <a:gd name="f88" fmla="*/ f70 1 2543540"/>
                <a:gd name="f89" fmla="*/ f71 1 597294"/>
                <a:gd name="f90" fmla="*/ f72 1 2543540"/>
                <a:gd name="f91" fmla="*/ f73 1 597294"/>
                <a:gd name="f92" fmla="*/ f74 1 2543540"/>
                <a:gd name="f93" fmla="*/ f75 1 2543540"/>
                <a:gd name="f94" fmla="*/ f76 1 597294"/>
                <a:gd name="f95" fmla="*/ f77 1 2543540"/>
                <a:gd name="f96" fmla="*/ f78 1 597294"/>
                <a:gd name="f97" fmla="*/ f79 1 2543540"/>
                <a:gd name="f98" fmla="*/ f5 1 f61"/>
                <a:gd name="f99" fmla="*/ f6 1 f61"/>
                <a:gd name="f100" fmla="*/ f5 1 f62"/>
                <a:gd name="f101" fmla="*/ f7 1 f62"/>
                <a:gd name="f102" fmla="+- f80 0 f1"/>
                <a:gd name="f103" fmla="*/ f81 1 f61"/>
                <a:gd name="f104" fmla="*/ f82 1 f62"/>
                <a:gd name="f105" fmla="*/ f83 1 f61"/>
                <a:gd name="f106" fmla="*/ f84 1 f62"/>
                <a:gd name="f107" fmla="*/ f85 1 f61"/>
                <a:gd name="f108" fmla="*/ f86 1 f62"/>
                <a:gd name="f109" fmla="*/ f87 1 f61"/>
                <a:gd name="f110" fmla="*/ f88 1 f62"/>
                <a:gd name="f111" fmla="*/ f89 1 f61"/>
                <a:gd name="f112" fmla="*/ f90 1 f62"/>
                <a:gd name="f113" fmla="*/ f91 1 f61"/>
                <a:gd name="f114" fmla="*/ f92 1 f62"/>
                <a:gd name="f115" fmla="*/ f93 1 f62"/>
                <a:gd name="f116" fmla="*/ f94 1 f61"/>
                <a:gd name="f117" fmla="*/ f95 1 f62"/>
                <a:gd name="f118" fmla="*/ f96 1 f61"/>
                <a:gd name="f119" fmla="*/ f97 1 f62"/>
                <a:gd name="f120" fmla="*/ f98 f56 1"/>
                <a:gd name="f121" fmla="*/ f99 f56 1"/>
                <a:gd name="f122" fmla="*/ f101 f57 1"/>
                <a:gd name="f123" fmla="*/ f100 f57 1"/>
                <a:gd name="f124" fmla="*/ f103 f56 1"/>
                <a:gd name="f125" fmla="*/ f104 f57 1"/>
                <a:gd name="f126" fmla="*/ f105 f56 1"/>
                <a:gd name="f127" fmla="*/ f106 f57 1"/>
                <a:gd name="f128" fmla="*/ f107 f56 1"/>
                <a:gd name="f129" fmla="*/ f108 f57 1"/>
                <a:gd name="f130" fmla="*/ f109 f56 1"/>
                <a:gd name="f131" fmla="*/ f110 f57 1"/>
                <a:gd name="f132" fmla="*/ f111 f56 1"/>
                <a:gd name="f133" fmla="*/ f112 f57 1"/>
                <a:gd name="f134" fmla="*/ f113 f56 1"/>
                <a:gd name="f135" fmla="*/ f114 f57 1"/>
                <a:gd name="f136" fmla="*/ f115 f57 1"/>
                <a:gd name="f137" fmla="*/ f116 f56 1"/>
                <a:gd name="f138" fmla="*/ f117 f57 1"/>
                <a:gd name="f139" fmla="*/ f118 f56 1"/>
                <a:gd name="f140" fmla="*/ f119 f57 1"/>
              </a:gdLst>
              <a:ahLst/>
              <a:cxnLst>
                <a:cxn ang="3cd4">
                  <a:pos x="hc" y="t"/>
                </a:cxn>
                <a:cxn ang="0">
                  <a:pos x="r" y="vc"/>
                </a:cxn>
                <a:cxn ang="cd4">
                  <a:pos x="hc" y="b"/>
                </a:cxn>
                <a:cxn ang="cd2">
                  <a:pos x="l" y="vc"/>
                </a:cxn>
                <a:cxn ang="f102">
                  <a:pos x="f124" y="f125"/>
                </a:cxn>
                <a:cxn ang="f102">
                  <a:pos x="f126" y="f127"/>
                </a:cxn>
                <a:cxn ang="f102">
                  <a:pos x="f128" y="f129"/>
                </a:cxn>
                <a:cxn ang="f102">
                  <a:pos x="f130" y="f131"/>
                </a:cxn>
                <a:cxn ang="f102">
                  <a:pos x="f132" y="f133"/>
                </a:cxn>
                <a:cxn ang="f102">
                  <a:pos x="f134" y="f135"/>
                </a:cxn>
                <a:cxn ang="f102">
                  <a:pos x="f128" y="f136"/>
                </a:cxn>
                <a:cxn ang="f102">
                  <a:pos x="f137" y="f138"/>
                </a:cxn>
                <a:cxn ang="f102">
                  <a:pos x="f139" y="f140"/>
                </a:cxn>
              </a:cxnLst>
              <a:rect l="f120" t="f123" r="f121" b="f122"/>
              <a:pathLst>
                <a:path w="597294" h="254354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20" y="f44"/>
                  </a:cubicBezTo>
                  <a:cubicBezTo>
                    <a:pt x="f45" y="f46"/>
                    <a:pt x="f47" y="f48"/>
                    <a:pt x="f49" y="f50"/>
                  </a:cubicBezTo>
                  <a:cubicBezTo>
                    <a:pt x="f51" y="f52"/>
                    <a:pt x="f53" y="f54"/>
                    <a:pt x="f5" y="f7"/>
                  </a:cubicBezTo>
                </a:path>
              </a:pathLst>
            </a:custGeom>
            <a:noFill/>
            <a:ln w="9528" cap="rnd">
              <a:solidFill>
                <a:srgbClr val="B1663B">
                  <a:alpha val="50000"/>
                </a:srgbClr>
              </a:solidFill>
              <a:custDash>
                <a:ds d="799706" sp="799706"/>
              </a:custDash>
              <a:roun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egoe UI"/>
              </a:endParaRPr>
            </a:p>
          </p:txBody>
        </p:sp>
        <p:sp>
          <p:nvSpPr>
            <p:cNvPr id="25" name="Freeform: Shape 31">
              <a:extLst>
                <a:ext uri="{FF2B5EF4-FFF2-40B4-BE49-F238E27FC236}">
                  <a16:creationId xmlns:a16="http://schemas.microsoft.com/office/drawing/2014/main" id="{38BB37C0-92A9-46B7-BFA3-8F45D352D028}"/>
                </a:ext>
              </a:extLst>
            </p:cNvPr>
            <p:cNvSpPr/>
            <p:nvPr/>
          </p:nvSpPr>
          <p:spPr>
            <a:xfrm>
              <a:off x="23006" y="881262"/>
              <a:ext cx="258793" cy="1336560"/>
            </a:xfrm>
            <a:custGeom>
              <a:avLst/>
              <a:gdLst>
                <a:gd name="f0" fmla="val 10800000"/>
                <a:gd name="f1" fmla="val 5400000"/>
                <a:gd name="f2" fmla="val 180"/>
                <a:gd name="f3" fmla="val w"/>
                <a:gd name="f4" fmla="val h"/>
                <a:gd name="f5" fmla="val 0"/>
                <a:gd name="f6" fmla="val 389425"/>
                <a:gd name="f7" fmla="val 2011236"/>
                <a:gd name="f8" fmla="val 33"/>
                <a:gd name="f9" fmla="val 57912"/>
                <a:gd name="f10" fmla="+- 0 0 824"/>
                <a:gd name="f11" fmla="val 136112"/>
                <a:gd name="f12" fmla="val 14892"/>
                <a:gd name="f13" fmla="val 171260"/>
                <a:gd name="f14" fmla="val 60326"/>
                <a:gd name="f15" fmla="val 205645"/>
                <a:gd name="f16" fmla="val 104903"/>
                <a:gd name="f17" fmla="val 207740"/>
                <a:gd name="f18" fmla="val 164244"/>
                <a:gd name="f19" fmla="val 211455"/>
                <a:gd name="f20" fmla="val 221204"/>
                <a:gd name="f21" fmla="val 216408"/>
                <a:gd name="f22" fmla="val 297594"/>
                <a:gd name="f23" fmla="val 225838"/>
                <a:gd name="f24" fmla="val 373604"/>
                <a:gd name="f25" fmla="val 243078"/>
                <a:gd name="f26" fmla="val 448089"/>
                <a:gd name="f27" fmla="val 269939"/>
                <a:gd name="f28" fmla="val 564199"/>
                <a:gd name="f29" fmla="val 319183"/>
                <a:gd name="f30" fmla="val 673927"/>
                <a:gd name="f31" fmla="val 346424"/>
                <a:gd name="f32" fmla="val 789941"/>
                <a:gd name="f33" fmla="val 358235"/>
                <a:gd name="f34" fmla="val 840043"/>
                <a:gd name="f35" fmla="val 365951"/>
                <a:gd name="f36" fmla="val 891097"/>
                <a:gd name="f37" fmla="val 372237"/>
                <a:gd name="f38" fmla="val 942151"/>
                <a:gd name="f39" fmla="val 385858"/>
                <a:gd name="f40" fmla="val 1051784"/>
                <a:gd name="f41" fmla="val 394049"/>
                <a:gd name="f42" fmla="val 1162274"/>
                <a:gd name="f43" fmla="val 386620"/>
                <a:gd name="f44" fmla="val 1272478"/>
                <a:gd name="f45" fmla="val 377476"/>
                <a:gd name="f46" fmla="val 1407828"/>
                <a:gd name="f47" fmla="val 344996"/>
                <a:gd name="f48" fmla="val 1541178"/>
                <a:gd name="f49" fmla="val 280416"/>
                <a:gd name="f50" fmla="val 1660241"/>
                <a:gd name="f51" fmla="val 244602"/>
                <a:gd name="f52" fmla="val 1726249"/>
                <a:gd name="f53" fmla="val 199358"/>
                <a:gd name="f54" fmla="val 1786352"/>
                <a:gd name="f55" fmla="val 151257"/>
                <a:gd name="f56" fmla="val 1844073"/>
                <a:gd name="f57" fmla="val 79534"/>
                <a:gd name="f58" fmla="val 1930084"/>
                <a:gd name="f59" fmla="val 89345"/>
                <a:gd name="f60" fmla="val 1941419"/>
                <a:gd name="f61" fmla="val 1905"/>
                <a:gd name="f62" fmla="val 2011237"/>
                <a:gd name="f63" fmla="+- 0 0 -90"/>
                <a:gd name="f64" fmla="*/ f3 1 389425"/>
                <a:gd name="f65" fmla="*/ f4 1 2011236"/>
                <a:gd name="f66" fmla="+- f7 0 f5"/>
                <a:gd name="f67" fmla="+- f6 0 f5"/>
                <a:gd name="f68" fmla="*/ f63 f0 1"/>
                <a:gd name="f69" fmla="*/ f67 1 389425"/>
                <a:gd name="f70" fmla="*/ f66 1 2011236"/>
                <a:gd name="f71" fmla="*/ 0 f67 1"/>
                <a:gd name="f72" fmla="*/ 33 f66 1"/>
                <a:gd name="f73" fmla="*/ 171260 f67 1"/>
                <a:gd name="f74" fmla="*/ 60326 f66 1"/>
                <a:gd name="f75" fmla="*/ 211455 f67 1"/>
                <a:gd name="f76" fmla="*/ 221204 f66 1"/>
                <a:gd name="f77" fmla="*/ 243078 f67 1"/>
                <a:gd name="f78" fmla="*/ 448089 f66 1"/>
                <a:gd name="f79" fmla="*/ 346424 f67 1"/>
                <a:gd name="f80" fmla="*/ 789941 f66 1"/>
                <a:gd name="f81" fmla="*/ 372237 f67 1"/>
                <a:gd name="f82" fmla="*/ 942151 f66 1"/>
                <a:gd name="f83" fmla="*/ 386620 f67 1"/>
                <a:gd name="f84" fmla="*/ 1272478 f66 1"/>
                <a:gd name="f85" fmla="*/ 280416 f67 1"/>
                <a:gd name="f86" fmla="*/ 1660241 f66 1"/>
                <a:gd name="f87" fmla="*/ 151257 f67 1"/>
                <a:gd name="f88" fmla="*/ 1844073 f66 1"/>
                <a:gd name="f89" fmla="*/ 1905 f67 1"/>
                <a:gd name="f90" fmla="*/ 2011237 f66 1"/>
                <a:gd name="f91" fmla="*/ f68 1 f2"/>
                <a:gd name="f92" fmla="*/ f71 1 389425"/>
                <a:gd name="f93" fmla="*/ f72 1 2011236"/>
                <a:gd name="f94" fmla="*/ f73 1 389425"/>
                <a:gd name="f95" fmla="*/ f74 1 2011236"/>
                <a:gd name="f96" fmla="*/ f75 1 389425"/>
                <a:gd name="f97" fmla="*/ f76 1 2011236"/>
                <a:gd name="f98" fmla="*/ f77 1 389425"/>
                <a:gd name="f99" fmla="*/ f78 1 2011236"/>
                <a:gd name="f100" fmla="*/ f79 1 389425"/>
                <a:gd name="f101" fmla="*/ f80 1 2011236"/>
                <a:gd name="f102" fmla="*/ f81 1 389425"/>
                <a:gd name="f103" fmla="*/ f82 1 2011236"/>
                <a:gd name="f104" fmla="*/ f83 1 389425"/>
                <a:gd name="f105" fmla="*/ f84 1 2011236"/>
                <a:gd name="f106" fmla="*/ f85 1 389425"/>
                <a:gd name="f107" fmla="*/ f86 1 2011236"/>
                <a:gd name="f108" fmla="*/ f87 1 389425"/>
                <a:gd name="f109" fmla="*/ f88 1 2011236"/>
                <a:gd name="f110" fmla="*/ f89 1 389425"/>
                <a:gd name="f111" fmla="*/ f90 1 2011236"/>
                <a:gd name="f112" fmla="*/ f5 1 f69"/>
                <a:gd name="f113" fmla="*/ f6 1 f69"/>
                <a:gd name="f114" fmla="*/ f5 1 f70"/>
                <a:gd name="f115" fmla="*/ f7 1 f70"/>
                <a:gd name="f116" fmla="+- f91 0 f1"/>
                <a:gd name="f117" fmla="*/ f92 1 f69"/>
                <a:gd name="f118" fmla="*/ f93 1 f70"/>
                <a:gd name="f119" fmla="*/ f94 1 f69"/>
                <a:gd name="f120" fmla="*/ f95 1 f70"/>
                <a:gd name="f121" fmla="*/ f96 1 f69"/>
                <a:gd name="f122" fmla="*/ f97 1 f70"/>
                <a:gd name="f123" fmla="*/ f98 1 f69"/>
                <a:gd name="f124" fmla="*/ f99 1 f70"/>
                <a:gd name="f125" fmla="*/ f100 1 f69"/>
                <a:gd name="f126" fmla="*/ f101 1 f70"/>
                <a:gd name="f127" fmla="*/ f102 1 f69"/>
                <a:gd name="f128" fmla="*/ f103 1 f70"/>
                <a:gd name="f129" fmla="*/ f104 1 f69"/>
                <a:gd name="f130" fmla="*/ f105 1 f70"/>
                <a:gd name="f131" fmla="*/ f106 1 f69"/>
                <a:gd name="f132" fmla="*/ f107 1 f70"/>
                <a:gd name="f133" fmla="*/ f108 1 f69"/>
                <a:gd name="f134" fmla="*/ f109 1 f70"/>
                <a:gd name="f135" fmla="*/ f110 1 f69"/>
                <a:gd name="f136" fmla="*/ f111 1 f70"/>
                <a:gd name="f137" fmla="*/ f112 f64 1"/>
                <a:gd name="f138" fmla="*/ f113 f64 1"/>
                <a:gd name="f139" fmla="*/ f115 f65 1"/>
                <a:gd name="f140" fmla="*/ f114 f65 1"/>
                <a:gd name="f141" fmla="*/ f117 f64 1"/>
                <a:gd name="f142" fmla="*/ f118 f65 1"/>
                <a:gd name="f143" fmla="*/ f119 f64 1"/>
                <a:gd name="f144" fmla="*/ f120 f65 1"/>
                <a:gd name="f145" fmla="*/ f121 f64 1"/>
                <a:gd name="f146" fmla="*/ f122 f65 1"/>
                <a:gd name="f147" fmla="*/ f123 f64 1"/>
                <a:gd name="f148" fmla="*/ f124 f65 1"/>
                <a:gd name="f149" fmla="*/ f125 f64 1"/>
                <a:gd name="f150" fmla="*/ f126 f65 1"/>
                <a:gd name="f151" fmla="*/ f127 f64 1"/>
                <a:gd name="f152" fmla="*/ f128 f65 1"/>
                <a:gd name="f153" fmla="*/ f129 f64 1"/>
                <a:gd name="f154" fmla="*/ f130 f65 1"/>
                <a:gd name="f155" fmla="*/ f131 f64 1"/>
                <a:gd name="f156" fmla="*/ f132 f65 1"/>
                <a:gd name="f157" fmla="*/ f133 f64 1"/>
                <a:gd name="f158" fmla="*/ f134 f65 1"/>
                <a:gd name="f159" fmla="*/ f135 f64 1"/>
                <a:gd name="f160" fmla="*/ f136 f65 1"/>
              </a:gdLst>
              <a:ahLst/>
              <a:cxnLst>
                <a:cxn ang="3cd4">
                  <a:pos x="hc" y="t"/>
                </a:cxn>
                <a:cxn ang="0">
                  <a:pos x="r" y="vc"/>
                </a:cxn>
                <a:cxn ang="cd4">
                  <a:pos x="hc" y="b"/>
                </a:cxn>
                <a:cxn ang="cd2">
                  <a:pos x="l" y="vc"/>
                </a:cxn>
                <a:cxn ang="f116">
                  <a:pos x="f141" y="f142"/>
                </a:cxn>
                <a:cxn ang="f116">
                  <a:pos x="f143" y="f144"/>
                </a:cxn>
                <a:cxn ang="f116">
                  <a:pos x="f145" y="f146"/>
                </a:cxn>
                <a:cxn ang="f116">
                  <a:pos x="f147" y="f148"/>
                </a:cxn>
                <a:cxn ang="f116">
                  <a:pos x="f149" y="f150"/>
                </a:cxn>
                <a:cxn ang="f116">
                  <a:pos x="f151" y="f152"/>
                </a:cxn>
                <a:cxn ang="f116">
                  <a:pos x="f153" y="f154"/>
                </a:cxn>
                <a:cxn ang="f116">
                  <a:pos x="f155" y="f156"/>
                </a:cxn>
                <a:cxn ang="f116">
                  <a:pos x="f157" y="f158"/>
                </a:cxn>
                <a:cxn ang="f116">
                  <a:pos x="f159" y="f160"/>
                </a:cxn>
              </a:cxnLst>
              <a:rect l="f137" t="f140" r="f138" b="f139"/>
              <a:pathLst>
                <a:path w="389425" h="2011236">
                  <a:moveTo>
                    <a:pt x="f5" y="f8"/>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path>
              </a:pathLst>
            </a:custGeom>
            <a:noFill/>
            <a:ln w="9528" cap="rnd">
              <a:solidFill>
                <a:srgbClr val="B1663B">
                  <a:alpha val="50000"/>
                </a:srgbClr>
              </a:solidFill>
              <a:custDash>
                <a:ds d="799706" sp="799706"/>
              </a:custDash>
              <a:roun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egoe UI"/>
              </a:endParaRPr>
            </a:p>
          </p:txBody>
        </p:sp>
      </p:grpSp>
      <p:grpSp>
        <p:nvGrpSpPr>
          <p:cNvPr id="26" name="Cross">
            <a:extLst>
              <a:ext uri="{FF2B5EF4-FFF2-40B4-BE49-F238E27FC236}">
                <a16:creationId xmlns:a16="http://schemas.microsoft.com/office/drawing/2014/main" id="{F2D4FB10-2E4E-40D1-8BCE-C65D0B342B31}"/>
              </a:ext>
            </a:extLst>
          </p:cNvPr>
          <p:cNvGrpSpPr/>
          <p:nvPr/>
        </p:nvGrpSpPr>
        <p:grpSpPr>
          <a:xfrm>
            <a:off x="76196" y="3919731"/>
            <a:ext cx="118872" cy="118872"/>
            <a:chOff x="76196" y="3919731"/>
            <a:chExt cx="118872" cy="118872"/>
          </a:xfrm>
        </p:grpSpPr>
        <p:cxnSp>
          <p:nvCxnSpPr>
            <p:cNvPr id="27" name="Straight Connector 34">
              <a:extLst>
                <a:ext uri="{FF2B5EF4-FFF2-40B4-BE49-F238E27FC236}">
                  <a16:creationId xmlns:a16="http://schemas.microsoft.com/office/drawing/2014/main" id="{5E3935BD-71A0-4061-94DC-81AFE7DA14D8}"/>
                </a:ext>
              </a:extLst>
            </p:cNvPr>
            <p:cNvCxnSpPr/>
            <p:nvPr/>
          </p:nvCxnSpPr>
          <p:spPr>
            <a:xfrm>
              <a:off x="135632" y="3919731"/>
              <a:ext cx="0" cy="118872"/>
            </a:xfrm>
            <a:prstGeom prst="straightConnector1">
              <a:avLst/>
            </a:prstGeom>
            <a:noFill/>
            <a:ln w="12701" cap="flat">
              <a:solidFill>
                <a:srgbClr val="C34DB6"/>
              </a:solidFill>
              <a:prstDash val="solid"/>
              <a:miter/>
            </a:ln>
          </p:spPr>
        </p:cxnSp>
        <p:cxnSp>
          <p:nvCxnSpPr>
            <p:cNvPr id="28" name="Straight Connector 35">
              <a:extLst>
                <a:ext uri="{FF2B5EF4-FFF2-40B4-BE49-F238E27FC236}">
                  <a16:creationId xmlns:a16="http://schemas.microsoft.com/office/drawing/2014/main" id="{5F06412F-034B-4457-BE2E-CA42AEBB6E36}"/>
                </a:ext>
              </a:extLst>
            </p:cNvPr>
            <p:cNvCxnSpPr/>
            <p:nvPr/>
          </p:nvCxnSpPr>
          <p:spPr>
            <a:xfrm>
              <a:off x="76196" y="3979167"/>
              <a:ext cx="118872" cy="0"/>
            </a:xfrm>
            <a:prstGeom prst="straightConnector1">
              <a:avLst/>
            </a:prstGeom>
            <a:noFill/>
            <a:ln w="12701" cap="flat">
              <a:solidFill>
                <a:srgbClr val="C34DB6"/>
              </a:solidFill>
              <a:prstDash val="solid"/>
              <a:miter/>
            </a:ln>
          </p:spPr>
        </p:cxnSp>
      </p:grpSp>
      <p:sp>
        <p:nvSpPr>
          <p:cNvPr id="29" name="Szövegdoboz 44">
            <a:extLst>
              <a:ext uri="{FF2B5EF4-FFF2-40B4-BE49-F238E27FC236}">
                <a16:creationId xmlns:a16="http://schemas.microsoft.com/office/drawing/2014/main" id="{04F490EB-E523-4311-A98F-C074149C34C0}"/>
              </a:ext>
            </a:extLst>
          </p:cNvPr>
          <p:cNvSpPr txBox="1"/>
          <p:nvPr/>
        </p:nvSpPr>
        <p:spPr>
          <a:xfrm>
            <a:off x="455444" y="113797"/>
            <a:ext cx="11537816" cy="1754322"/>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1" i="0" u="none" strike="noStrike" kern="1200" cap="none" spc="0" baseline="0">
              <a:solidFill>
                <a:srgbClr val="000000"/>
              </a:solidFill>
              <a:uFillTx/>
              <a:latin typeface="Calibri" pitchFamily="34"/>
              <a:ea typeface="Calibri" pitchFamily="34"/>
              <a:cs typeface="Times New Roman" pitchFamily="18"/>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1" i="0" u="none" strike="noStrike" kern="0" cap="none" spc="0" baseline="0">
              <a:solidFill>
                <a:srgbClr val="000000"/>
              </a:solidFill>
              <a:uFillTx/>
              <a:latin typeface="Calibri" pitchFamily="34"/>
              <a:ea typeface="Calibri" pitchFamily="34"/>
              <a:cs typeface="Times New Roman" pitchFamily="18"/>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1800" b="1" i="0" u="none" strike="noStrike" kern="1200" cap="none" spc="0" baseline="0">
                <a:solidFill>
                  <a:srgbClr val="000000"/>
                </a:solidFill>
                <a:uFillTx/>
                <a:latin typeface="Calibri" pitchFamily="34"/>
                <a:ea typeface="Calibri" pitchFamily="34"/>
                <a:cs typeface="Times New Roman" pitchFamily="18"/>
              </a:rPr>
              <a:t>A Teozófiai Társulat küldetése:</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1800" b="1" i="0" u="none" strike="noStrike" kern="1200" cap="none" spc="0" baseline="0">
                <a:solidFill>
                  <a:srgbClr val="000000"/>
                </a:solidFill>
                <a:uFillTx/>
                <a:latin typeface="Calibri" pitchFamily="34"/>
                <a:ea typeface="Calibri" pitchFamily="34"/>
                <a:cs typeface="Times New Roman" pitchFamily="18"/>
              </a:rPr>
              <a:t>Az emberiség szolgálata az Időtlen Bölcsesség egyre mélyebb megértésén,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1800" b="1" i="0" u="none" strike="noStrike" kern="1200" cap="none" spc="0" baseline="0">
                <a:solidFill>
                  <a:srgbClr val="000000"/>
                </a:solidFill>
                <a:uFillTx/>
                <a:latin typeface="Calibri" pitchFamily="34"/>
                <a:ea typeface="Calibri" pitchFamily="34"/>
                <a:cs typeface="Times New Roman" pitchFamily="18"/>
              </a:rPr>
              <a:t>minden élet egységének felismerésén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1800" b="1" i="0" u="none" strike="noStrike" kern="1200" cap="none" spc="0" baseline="0">
                <a:solidFill>
                  <a:srgbClr val="000000"/>
                </a:solidFill>
                <a:uFillTx/>
                <a:latin typeface="Calibri" pitchFamily="34"/>
                <a:ea typeface="Calibri" pitchFamily="34"/>
                <a:cs typeface="Times New Roman" pitchFamily="18"/>
              </a:rPr>
              <a:t>és a spirituális önfejlesztés gyakorlati alkalmazásán keresztül.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7264219-8F74-4E87-95CA-4FECBE5557DD}"/>
              </a:ext>
            </a:extLst>
          </p:cNvPr>
          <p:cNvSpPr txBox="1">
            <a:spLocks noGrp="1"/>
          </p:cNvSpPr>
          <p:nvPr>
            <p:ph type="title"/>
          </p:nvPr>
        </p:nvSpPr>
        <p:spPr/>
        <p:txBody>
          <a:bodyPr/>
          <a:lstStyle/>
          <a:p>
            <a:pPr lvl="0"/>
            <a:r>
              <a:rPr lang="hu-HU"/>
              <a:t>IGAZ BESZÉD</a:t>
            </a:r>
          </a:p>
        </p:txBody>
      </p:sp>
      <p:sp>
        <p:nvSpPr>
          <p:cNvPr id="3" name="Tartalom helye 2">
            <a:extLst>
              <a:ext uri="{FF2B5EF4-FFF2-40B4-BE49-F238E27FC236}">
                <a16:creationId xmlns:a16="http://schemas.microsoft.com/office/drawing/2014/main" id="{24FFCE2D-A389-46F9-A8A7-A440E3F0EA7B}"/>
              </a:ext>
            </a:extLst>
          </p:cNvPr>
          <p:cNvSpPr txBox="1">
            <a:spLocks noGrp="1"/>
          </p:cNvSpPr>
          <p:nvPr>
            <p:ph idx="1"/>
          </p:nvPr>
        </p:nvSpPr>
        <p:spPr>
          <a:xfrm>
            <a:off x="506440" y="1690689"/>
            <a:ext cx="11240088" cy="4963326"/>
          </a:xfrm>
          <a:gradFill>
            <a:gsLst>
              <a:gs pos="0">
                <a:srgbClr val="B5D5A7"/>
              </a:gs>
              <a:gs pos="100000">
                <a:srgbClr val="AACE99"/>
              </a:gs>
            </a:gsLst>
            <a:lin ang="5400000"/>
          </a:gradFill>
          <a:ln w="76196" cap="flat">
            <a:solidFill>
              <a:srgbClr val="00B0F0"/>
            </a:solidFill>
            <a:prstDash val="solid"/>
            <a:miter/>
          </a:ln>
        </p:spPr>
        <p:txBody>
          <a:bodyPr/>
          <a:lstStyle/>
          <a:p>
            <a:pPr marL="0" lvl="0" indent="0" algn="just">
              <a:lnSpc>
                <a:spcPct val="90000"/>
              </a:lnSpc>
              <a:buNone/>
            </a:pPr>
            <a:r>
              <a:rPr lang="hu-HU" sz="2600" b="1">
                <a:solidFill>
                  <a:srgbClr val="002060"/>
                </a:solidFill>
                <a:latin typeface="Calibri" pitchFamily="34"/>
                <a:cs typeface="Times New Roman" pitchFamily="18"/>
              </a:rPr>
              <a:t>„Mielőtt a hang a Mesterek jelenlétében szólhat, el kell vesztenie sértő hatalmát.”</a:t>
            </a:r>
            <a:endParaRPr lang="hu-HU" sz="2600">
              <a:solidFill>
                <a:srgbClr val="002060"/>
              </a:solidFill>
              <a:latin typeface="Calibri" pitchFamily="34"/>
              <a:cs typeface="Times New Roman" pitchFamily="18"/>
            </a:endParaRPr>
          </a:p>
          <a:p>
            <a:pPr lvl="0" algn="just">
              <a:lnSpc>
                <a:spcPct val="90000"/>
              </a:lnSpc>
              <a:spcAft>
                <a:spcPts val="800"/>
              </a:spcAft>
              <a:buFont typeface="Wingdings" pitchFamily="2"/>
              <a:buChar char="§"/>
            </a:pPr>
            <a:r>
              <a:rPr lang="hu-HU" sz="2000">
                <a:solidFill>
                  <a:srgbClr val="000000"/>
                </a:solidFill>
                <a:latin typeface="Calibri" pitchFamily="34"/>
                <a:cs typeface="Times New Roman" pitchFamily="18"/>
              </a:rPr>
              <a:t>Mindent elveszíteni, ami másnak fájdalmat okozhatna. </a:t>
            </a:r>
          </a:p>
          <a:p>
            <a:pPr lvl="0" algn="just">
              <a:lnSpc>
                <a:spcPct val="90000"/>
              </a:lnSpc>
              <a:spcAft>
                <a:spcPts val="800"/>
              </a:spcAft>
              <a:buFont typeface="Wingdings" pitchFamily="2"/>
              <a:buChar char="§"/>
            </a:pPr>
            <a:r>
              <a:rPr lang="hu-HU" sz="2000">
                <a:solidFill>
                  <a:srgbClr val="000000"/>
                </a:solidFill>
                <a:latin typeface="Calibri" pitchFamily="34"/>
                <a:cs typeface="Times New Roman" pitchFamily="18"/>
              </a:rPr>
              <a:t>A kezdeti fokozatokon ez </a:t>
            </a:r>
            <a:r>
              <a:rPr lang="hu-HU" sz="2000" b="1">
                <a:solidFill>
                  <a:srgbClr val="000000"/>
                </a:solidFill>
                <a:highlight>
                  <a:srgbClr val="FFFF00"/>
                </a:highlight>
                <a:latin typeface="Calibri" pitchFamily="34"/>
                <a:cs typeface="Times New Roman" pitchFamily="18"/>
              </a:rPr>
              <a:t>a beszéd gondos megválogatását jelenti</a:t>
            </a:r>
            <a:r>
              <a:rPr lang="hu-HU" sz="2000" b="1">
                <a:solidFill>
                  <a:srgbClr val="000000"/>
                </a:solidFill>
                <a:latin typeface="Calibri" pitchFamily="34"/>
                <a:cs typeface="Times New Roman" pitchFamily="18"/>
              </a:rPr>
              <a:t>.</a:t>
            </a:r>
            <a:r>
              <a:rPr lang="hu-HU" sz="2000">
                <a:solidFill>
                  <a:srgbClr val="000000"/>
                </a:solidFill>
                <a:latin typeface="Calibri" pitchFamily="34"/>
                <a:cs typeface="Times New Roman" pitchFamily="18"/>
              </a:rPr>
              <a:t> (</a:t>
            </a:r>
            <a:r>
              <a:rPr lang="hu-HU" sz="2000" b="1">
                <a:solidFill>
                  <a:srgbClr val="000000"/>
                </a:solidFill>
                <a:latin typeface="Calibri" pitchFamily="34"/>
                <a:cs typeface="Times New Roman" pitchFamily="18"/>
              </a:rPr>
              <a:t>kemény kritika vagy tapintatlan beszéd</a:t>
            </a:r>
            <a:r>
              <a:rPr lang="hu-HU" sz="2000">
                <a:solidFill>
                  <a:srgbClr val="000000"/>
                </a:solidFill>
                <a:latin typeface="Calibri" pitchFamily="34"/>
                <a:cs typeface="Times New Roman" pitchFamily="18"/>
              </a:rPr>
              <a:t>, </a:t>
            </a:r>
            <a:r>
              <a:rPr lang="hu-HU" sz="2000" b="1">
                <a:solidFill>
                  <a:srgbClr val="000000"/>
                </a:solidFill>
                <a:latin typeface="Calibri" pitchFamily="34"/>
                <a:cs typeface="Times New Roman" pitchFamily="18"/>
              </a:rPr>
              <a:t>a szavak minden alakja (formája</a:t>
            </a:r>
            <a:r>
              <a:rPr lang="hu-HU" sz="2000">
                <a:solidFill>
                  <a:srgbClr val="000000"/>
                </a:solidFill>
                <a:latin typeface="Calibri" pitchFamily="34"/>
                <a:cs typeface="Times New Roman" pitchFamily="18"/>
              </a:rPr>
              <a:t>), amely másnak rosszul eshet, vagy lebecsülést jelenthet, vagy pedig kimutatja, vagy rámutat mások jellembeli hibáira. Ilyesminek el kell tűnnie.</a:t>
            </a:r>
          </a:p>
          <a:p>
            <a:pPr lvl="0" algn="just">
              <a:lnSpc>
                <a:spcPct val="90000"/>
              </a:lnSpc>
              <a:spcAft>
                <a:spcPts val="800"/>
              </a:spcAft>
              <a:buFont typeface="Wingdings" pitchFamily="2"/>
              <a:buChar char="§"/>
            </a:pPr>
            <a:r>
              <a:rPr lang="hu-HU" sz="2000">
                <a:solidFill>
                  <a:srgbClr val="000000"/>
                </a:solidFill>
                <a:latin typeface="Calibri" pitchFamily="34"/>
                <a:cs typeface="Times New Roman" pitchFamily="18"/>
              </a:rPr>
              <a:t>Ha valakinek a hibáját finom tökéletességgel, barátságos módon emelik ki, akkor elvesztette bántó élét. </a:t>
            </a:r>
          </a:p>
          <a:p>
            <a:pPr lvl="0" algn="just">
              <a:lnSpc>
                <a:spcPct val="90000"/>
              </a:lnSpc>
              <a:spcAft>
                <a:spcPts val="800"/>
              </a:spcAft>
              <a:buFont typeface="Wingdings" pitchFamily="2"/>
              <a:buChar char="§"/>
            </a:pPr>
            <a:r>
              <a:rPr lang="hu-HU" sz="2000">
                <a:solidFill>
                  <a:srgbClr val="000000"/>
                </a:solidFill>
                <a:latin typeface="Calibri" pitchFamily="34"/>
                <a:cs typeface="Times New Roman" pitchFamily="18"/>
              </a:rPr>
              <a:t>Ha a hang sértő, ez a tökéletlenség következménye. Nem azonosítja magát azzal, akihez szól, és csak kívülről ad tanácsot, és ezért bántó.</a:t>
            </a:r>
          </a:p>
          <a:p>
            <a:pPr lvl="0" algn="just">
              <a:lnSpc>
                <a:spcPct val="90000"/>
              </a:lnSpc>
              <a:spcAft>
                <a:spcPts val="800"/>
              </a:spcAft>
              <a:buFont typeface="Wingdings" pitchFamily="2"/>
              <a:buChar char="§"/>
            </a:pPr>
            <a:r>
              <a:rPr lang="hu-HU" sz="2000" b="1">
                <a:solidFill>
                  <a:srgbClr val="000000"/>
                </a:solidFill>
                <a:highlight>
                  <a:srgbClr val="FFFF00"/>
                </a:highlight>
                <a:latin typeface="Calibri" pitchFamily="34"/>
                <a:cs typeface="Times New Roman" pitchFamily="18"/>
              </a:rPr>
              <a:t>Megszabadulni attól, hogy valakit is bántani tudjunk</a:t>
            </a:r>
            <a:r>
              <a:rPr lang="hu-HU" sz="2000">
                <a:solidFill>
                  <a:srgbClr val="000000"/>
                </a:solidFill>
                <a:latin typeface="Calibri" pitchFamily="34"/>
                <a:cs typeface="Times New Roman" pitchFamily="18"/>
              </a:rPr>
              <a:t>. Minden este, mikor a nap végére jár, próbáljunk visszatekinteni, hogy mi mindent mondtunk, ami másokat bántott.</a:t>
            </a:r>
          </a:p>
          <a:p>
            <a:pPr lvl="0">
              <a:lnSpc>
                <a:spcPct val="90000"/>
              </a:lnSpc>
            </a:pPr>
            <a:endParaRPr lang="hu-HU" sz="2600">
              <a:solidFill>
                <a:srgbClr val="000000"/>
              </a:solidFill>
              <a:latin typeface="Calibri"/>
            </a:endParaRPr>
          </a:p>
        </p:txBody>
      </p:sp>
      <p:pic>
        <p:nvPicPr>
          <p:cNvPr id="4" name="Picture 2" descr="Száj angolul">
            <a:extLst>
              <a:ext uri="{FF2B5EF4-FFF2-40B4-BE49-F238E27FC236}">
                <a16:creationId xmlns:a16="http://schemas.microsoft.com/office/drawing/2014/main" id="{CE0F057B-8AA7-4AAC-B319-F59BBDC30532}"/>
              </a:ext>
            </a:extLst>
          </p:cNvPr>
          <p:cNvPicPr>
            <a:picLocks noChangeAspect="1"/>
          </p:cNvPicPr>
          <p:nvPr/>
        </p:nvPicPr>
        <p:blipFill>
          <a:blip r:embed="rId2"/>
          <a:srcRect/>
          <a:stretch>
            <a:fillRect/>
          </a:stretch>
        </p:blipFill>
        <p:spPr>
          <a:xfrm>
            <a:off x="9304312" y="203984"/>
            <a:ext cx="2381253" cy="1352553"/>
          </a:xfrm>
          <a:prstGeom prst="rect">
            <a:avLst/>
          </a:prstGeom>
          <a:noFill/>
          <a:ln w="76196" cap="flat">
            <a:solidFill>
              <a:srgbClr val="00B0F0"/>
            </a:solidFill>
            <a:prstDash val="solid"/>
            <a:miter/>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1ADBF1B-A76B-49B0-BE6A-73FE61619A99}"/>
              </a:ext>
            </a:extLst>
          </p:cNvPr>
          <p:cNvSpPr txBox="1">
            <a:spLocks noGrp="1"/>
          </p:cNvSpPr>
          <p:nvPr>
            <p:ph type="title"/>
          </p:nvPr>
        </p:nvSpPr>
        <p:spPr/>
        <p:txBody>
          <a:bodyPr/>
          <a:lstStyle/>
          <a:p>
            <a:pPr lvl="0"/>
            <a:r>
              <a:rPr lang="hu-HU" sz="4000"/>
              <a:t>IGAZ MEGÁLLÁS A MESTER JELENLÉTÉBEN</a:t>
            </a:r>
          </a:p>
        </p:txBody>
      </p:sp>
      <p:sp>
        <p:nvSpPr>
          <p:cNvPr id="3" name="Tartalom helye 2">
            <a:extLst>
              <a:ext uri="{FF2B5EF4-FFF2-40B4-BE49-F238E27FC236}">
                <a16:creationId xmlns:a16="http://schemas.microsoft.com/office/drawing/2014/main" id="{BDD1D89E-3F28-4F6F-BA06-D1206391775D}"/>
              </a:ext>
            </a:extLst>
          </p:cNvPr>
          <p:cNvSpPr txBox="1">
            <a:spLocks noGrp="1"/>
          </p:cNvSpPr>
          <p:nvPr>
            <p:ph idx="1"/>
          </p:nvPr>
        </p:nvSpPr>
        <p:spPr>
          <a:xfrm>
            <a:off x="576776" y="1690689"/>
            <a:ext cx="11183816" cy="5167310"/>
          </a:xfrm>
          <a:gradFill>
            <a:gsLst>
              <a:gs pos="0">
                <a:srgbClr val="B5D5A7"/>
              </a:gs>
              <a:gs pos="100000">
                <a:srgbClr val="AACE99"/>
              </a:gs>
            </a:gsLst>
            <a:lin ang="5400000"/>
          </a:gradFill>
          <a:ln w="76196" cap="flat">
            <a:solidFill>
              <a:srgbClr val="00B0F0"/>
            </a:solidFill>
            <a:prstDash val="solid"/>
            <a:miter/>
          </a:ln>
        </p:spPr>
        <p:txBody>
          <a:bodyPr/>
          <a:lstStyle/>
          <a:p>
            <a:pPr marL="0" lvl="0" indent="0">
              <a:lnSpc>
                <a:spcPct val="100000"/>
              </a:lnSpc>
              <a:buNone/>
            </a:pPr>
            <a:r>
              <a:rPr lang="hu-HU" b="1">
                <a:solidFill>
                  <a:srgbClr val="002060"/>
                </a:solidFill>
                <a:latin typeface="Calibri" pitchFamily="34"/>
                <a:cs typeface="Times New Roman" pitchFamily="18"/>
              </a:rPr>
              <a:t>„Mielőtt a lélek megállhat a Mesterek jelenlétében, </a:t>
            </a:r>
          </a:p>
          <a:p>
            <a:pPr marL="0" lvl="0" indent="0">
              <a:lnSpc>
                <a:spcPct val="100000"/>
              </a:lnSpc>
              <a:buNone/>
            </a:pPr>
            <a:r>
              <a:rPr lang="hu-HU" b="1">
                <a:solidFill>
                  <a:srgbClr val="002060"/>
                </a:solidFill>
                <a:latin typeface="Calibri" pitchFamily="34"/>
                <a:cs typeface="Times New Roman" pitchFamily="18"/>
              </a:rPr>
              <a:t>lábát meg kell mosnia a szív vérében.”</a:t>
            </a:r>
            <a:endParaRPr lang="hu-HU">
              <a:solidFill>
                <a:srgbClr val="002060"/>
              </a:solidFill>
              <a:latin typeface="Calibri" pitchFamily="34"/>
              <a:cs typeface="Times New Roman" pitchFamily="18"/>
            </a:endParaRPr>
          </a:p>
          <a:p>
            <a:pPr lvl="0">
              <a:lnSpc>
                <a:spcPct val="100000"/>
              </a:lnSpc>
              <a:buFont typeface="Wingdings" pitchFamily="2"/>
              <a:buChar char="§"/>
            </a:pPr>
            <a:r>
              <a:rPr lang="hu-HU" sz="2000">
                <a:solidFill>
                  <a:srgbClr val="000000"/>
                </a:solidFill>
                <a:latin typeface="Calibri" pitchFamily="34"/>
                <a:cs typeface="Times New Roman" pitchFamily="18"/>
              </a:rPr>
              <a:t>A mondat mögött egy igen </a:t>
            </a:r>
            <a:r>
              <a:rPr lang="hu-HU" sz="2000" b="1">
                <a:solidFill>
                  <a:srgbClr val="000000"/>
                </a:solidFill>
                <a:latin typeface="Calibri" pitchFamily="34"/>
                <a:cs typeface="Times New Roman" pitchFamily="18"/>
              </a:rPr>
              <a:t>ősrégi okkult hagyomány </a:t>
            </a:r>
            <a:r>
              <a:rPr lang="hu-HU" sz="2000">
                <a:solidFill>
                  <a:srgbClr val="000000"/>
                </a:solidFill>
                <a:latin typeface="Calibri" pitchFamily="34"/>
                <a:cs typeface="Times New Roman" pitchFamily="18"/>
              </a:rPr>
              <a:t>van… az alacsonyabb élet önkéntesen föláldozza magát a magasabbnak.</a:t>
            </a:r>
          </a:p>
          <a:p>
            <a:pPr lvl="0">
              <a:lnSpc>
                <a:spcPct val="100000"/>
              </a:lnSpc>
              <a:buFont typeface="Wingdings" pitchFamily="2"/>
              <a:buChar char="§"/>
            </a:pPr>
            <a:r>
              <a:rPr lang="hu-HU" sz="2000">
                <a:solidFill>
                  <a:srgbClr val="000000"/>
                </a:solidFill>
                <a:latin typeface="Calibri" pitchFamily="34"/>
                <a:cs typeface="Times New Roman" pitchFamily="18"/>
              </a:rPr>
              <a:t>Egy régi történet tanulsága: „A vérért, melyet értem és az enyéimért ontottál, olyan kötelék, mely soha nem fog megszűnni.”</a:t>
            </a:r>
          </a:p>
          <a:p>
            <a:pPr lvl="0">
              <a:lnSpc>
                <a:spcPct val="100000"/>
              </a:lnSpc>
              <a:buFont typeface="Wingdings" pitchFamily="2"/>
              <a:buChar char="§"/>
            </a:pPr>
            <a:r>
              <a:rPr lang="hu-HU" sz="2000">
                <a:solidFill>
                  <a:srgbClr val="000000"/>
                </a:solidFill>
                <a:latin typeface="Calibri" pitchFamily="34"/>
                <a:cs typeface="Times New Roman" pitchFamily="18"/>
              </a:rPr>
              <a:t>Kapcsolat létesült az élet odaadásával.</a:t>
            </a:r>
          </a:p>
          <a:p>
            <a:pPr lvl="0" algn="just">
              <a:lnSpc>
                <a:spcPct val="100000"/>
              </a:lnSpc>
              <a:buFont typeface="Wingdings" pitchFamily="2"/>
              <a:buChar char="§"/>
            </a:pPr>
            <a:r>
              <a:rPr lang="hu-HU" sz="2000">
                <a:solidFill>
                  <a:srgbClr val="000000"/>
                </a:solidFill>
                <a:latin typeface="Calibri" pitchFamily="34"/>
                <a:cs typeface="Times New Roman" pitchFamily="18"/>
              </a:rPr>
              <a:t>Elég erős-e a lélek önként magát a semmibe belevetni, és a szíve vérét odaadni minden jutalmazás reménye nélkül. Ha nem elég erős ehhez, akkor még nem kész arra, hogy a Mester jelenlétében álljon. </a:t>
            </a:r>
          </a:p>
          <a:p>
            <a:pPr lvl="0" algn="just">
              <a:lnSpc>
                <a:spcPct val="100000"/>
              </a:lnSpc>
              <a:buFont typeface="Wingdings" pitchFamily="2"/>
              <a:buChar char="§"/>
            </a:pPr>
            <a:r>
              <a:rPr lang="hu-HU" sz="2000" b="1">
                <a:solidFill>
                  <a:srgbClr val="000000"/>
                </a:solidFill>
                <a:highlight>
                  <a:srgbClr val="FFFF00"/>
                </a:highlight>
                <a:latin typeface="Calibri" pitchFamily="34"/>
                <a:cs typeface="Times New Roman" pitchFamily="18"/>
              </a:rPr>
              <a:t>Ha mindent tökéletesen el tud vetni magától, amit mint az életét ismeri… Az erő próbája ez a hatalom, hogy ezt érzelmek nélkül tudja már megtenni.</a:t>
            </a:r>
            <a:r>
              <a:rPr lang="hu-HU" sz="2000">
                <a:solidFill>
                  <a:srgbClr val="000000"/>
                </a:solidFill>
                <a:latin typeface="Calibri" pitchFamily="34"/>
                <a:cs typeface="Times New Roman" pitchFamily="18"/>
              </a:rPr>
              <a:t> Csak akkor, amikor ez az áldozat megtevődik, fogja magát a magasabb életben is a Mester jelenlétében állva találni.</a:t>
            </a:r>
          </a:p>
          <a:p>
            <a:pPr lvl="0">
              <a:lnSpc>
                <a:spcPct val="100000"/>
              </a:lnSpc>
              <a:buFont typeface="Wingdings" pitchFamily="2"/>
              <a:buChar char="§"/>
            </a:pPr>
            <a:endParaRPr lang="hu-HU">
              <a:solidFill>
                <a:srgbClr val="000000"/>
              </a:solidFill>
              <a:latin typeface="Calibri"/>
            </a:endParaRPr>
          </a:p>
        </p:txBody>
      </p:sp>
      <p:pic>
        <p:nvPicPr>
          <p:cNvPr id="4" name="Picture 2" descr="Szív- és érrendszeri szűrővizsgálat - Natura-Life Webshop">
            <a:extLst>
              <a:ext uri="{FF2B5EF4-FFF2-40B4-BE49-F238E27FC236}">
                <a16:creationId xmlns:a16="http://schemas.microsoft.com/office/drawing/2014/main" id="{A14D3E7C-E7C8-4FF6-9ACB-FB3E91CC5442}"/>
              </a:ext>
            </a:extLst>
          </p:cNvPr>
          <p:cNvPicPr>
            <a:picLocks noChangeAspect="1"/>
          </p:cNvPicPr>
          <p:nvPr/>
        </p:nvPicPr>
        <p:blipFill>
          <a:blip r:embed="rId2"/>
          <a:srcRect/>
          <a:stretch>
            <a:fillRect/>
          </a:stretch>
        </p:blipFill>
        <p:spPr>
          <a:xfrm>
            <a:off x="8942073" y="1403576"/>
            <a:ext cx="2762246" cy="1325559"/>
          </a:xfrm>
          <a:prstGeom prst="rect">
            <a:avLst/>
          </a:prstGeom>
          <a:noFill/>
          <a:ln w="76196" cap="flat">
            <a:solidFill>
              <a:srgbClr val="00B0F0"/>
            </a:solidFill>
            <a:prstDash val="solid"/>
            <a:miter/>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75">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C132F07-F398-4848-AB81-9357EF719B70}"/>
              </a:ext>
            </a:extLst>
          </p:cNvPr>
          <p:cNvSpPr txBox="1">
            <a:spLocks noGrp="1"/>
          </p:cNvSpPr>
          <p:nvPr>
            <p:ph type="title"/>
          </p:nvPr>
        </p:nvSpPr>
        <p:spPr/>
        <p:txBody>
          <a:bodyPr/>
          <a:lstStyle/>
          <a:p>
            <a:pPr lvl="0"/>
            <a:r>
              <a:rPr lang="hu-HU"/>
              <a:t>     Vágyak kiölése (az első 8 szabály)</a:t>
            </a:r>
          </a:p>
        </p:txBody>
      </p:sp>
      <p:pic>
        <p:nvPicPr>
          <p:cNvPr id="3" name="Picture 2" descr="Ezüstkolloid: az eltitkolt orvosság - Egészség | Femina">
            <a:extLst>
              <a:ext uri="{FF2B5EF4-FFF2-40B4-BE49-F238E27FC236}">
                <a16:creationId xmlns:a16="http://schemas.microsoft.com/office/drawing/2014/main" id="{14DECB07-8CDB-40E9-9D86-9D5AAD13D249}"/>
              </a:ext>
            </a:extLst>
          </p:cNvPr>
          <p:cNvPicPr>
            <a:picLocks noGrp="1" noChangeAspect="1"/>
          </p:cNvPicPr>
          <p:nvPr>
            <p:ph idx="1"/>
          </p:nvPr>
        </p:nvPicPr>
        <p:blipFill>
          <a:blip r:embed="rId2"/>
          <a:srcRect/>
          <a:stretch>
            <a:fillRect/>
          </a:stretch>
        </p:blipFill>
        <p:spPr>
          <a:xfrm>
            <a:off x="1153552" y="1547448"/>
            <a:ext cx="9439424" cy="5143079"/>
          </a:xfrm>
          <a:ln w="76196">
            <a:solidFill>
              <a:srgbClr val="00B0F0"/>
            </a:solidFill>
            <a:prstDash val="soli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6303ECF-B051-48F9-84BB-7A8F4707B482}"/>
              </a:ext>
            </a:extLst>
          </p:cNvPr>
          <p:cNvSpPr txBox="1">
            <a:spLocks noGrp="1"/>
          </p:cNvSpPr>
          <p:nvPr>
            <p:ph type="title"/>
          </p:nvPr>
        </p:nvSpPr>
        <p:spPr/>
        <p:txBody>
          <a:bodyPr/>
          <a:lstStyle/>
          <a:p>
            <a:pPr lvl="0"/>
            <a:r>
              <a:rPr lang="hu-HU"/>
              <a:t>A VÁGYAK KIÖLÉSE (az első 8 szabály)</a:t>
            </a:r>
          </a:p>
        </p:txBody>
      </p:sp>
      <p:sp>
        <p:nvSpPr>
          <p:cNvPr id="3" name="Tartalom helye 2">
            <a:extLst>
              <a:ext uri="{FF2B5EF4-FFF2-40B4-BE49-F238E27FC236}">
                <a16:creationId xmlns:a16="http://schemas.microsoft.com/office/drawing/2014/main" id="{A89AF4F5-4457-4CD0-B284-5262DAAB0699}"/>
              </a:ext>
            </a:extLst>
          </p:cNvPr>
          <p:cNvSpPr txBox="1">
            <a:spLocks noGrp="1"/>
          </p:cNvSpPr>
          <p:nvPr>
            <p:ph idx="1"/>
          </p:nvPr>
        </p:nvSpPr>
        <p:spPr>
          <a:xfrm>
            <a:off x="360200" y="1493736"/>
            <a:ext cx="11273783" cy="4999134"/>
          </a:xfrm>
          <a:solidFill>
            <a:srgbClr val="FBE5D6"/>
          </a:solidFill>
          <a:ln w="76196">
            <a:solidFill>
              <a:srgbClr val="00B0F0"/>
            </a:solidFill>
            <a:prstDash val="solid"/>
          </a:ln>
        </p:spPr>
        <p:txBody>
          <a:bodyPr/>
          <a:lstStyle/>
          <a:p>
            <a:pPr marL="0" lvl="0" indent="0">
              <a:lnSpc>
                <a:spcPct val="80000"/>
              </a:lnSpc>
              <a:buNone/>
            </a:pPr>
            <a:endParaRPr lang="hu-HU" sz="1900" b="1">
              <a:latin typeface="Calibri" pitchFamily="34"/>
              <a:cs typeface="Times New Roman" pitchFamily="18"/>
            </a:endParaRPr>
          </a:p>
          <a:p>
            <a:pPr marL="0" lvl="0" indent="0">
              <a:lnSpc>
                <a:spcPct val="80000"/>
              </a:lnSpc>
              <a:buNone/>
            </a:pPr>
            <a:r>
              <a:rPr lang="hu-HU" sz="1900" b="1">
                <a:latin typeface="Calibri" pitchFamily="34"/>
                <a:cs typeface="Times New Roman" pitchFamily="18"/>
              </a:rPr>
              <a:t>Elkezdünk küzdeni ellene – mi az eredmény?                                                                                   </a:t>
            </a:r>
          </a:p>
          <a:p>
            <a:pPr lvl="0">
              <a:lnSpc>
                <a:spcPct val="80000"/>
              </a:lnSpc>
              <a:buFont typeface="Wingdings" pitchFamily="2"/>
              <a:buChar char="§"/>
            </a:pPr>
            <a:r>
              <a:rPr lang="hu-HU" sz="1900">
                <a:latin typeface="Calibri" pitchFamily="34"/>
                <a:cs typeface="Times New Roman" pitchFamily="18"/>
              </a:rPr>
              <a:t>Visszajön hozzánk (mint labda, amit a falhoz vágsz)</a:t>
            </a:r>
          </a:p>
          <a:p>
            <a:pPr lvl="0">
              <a:lnSpc>
                <a:spcPct val="80000"/>
              </a:lnSpc>
              <a:buFont typeface="Wingdings" pitchFamily="2"/>
              <a:buChar char="§"/>
            </a:pPr>
            <a:r>
              <a:rPr lang="hu-HU" sz="1900">
                <a:latin typeface="Calibri" pitchFamily="34"/>
                <a:cs typeface="Times New Roman" pitchFamily="18"/>
              </a:rPr>
              <a:t>Hosszú ideig tartó küzdelem, kimerülünk.</a:t>
            </a:r>
          </a:p>
          <a:p>
            <a:pPr lvl="0">
              <a:lnSpc>
                <a:spcPct val="80000"/>
              </a:lnSpc>
              <a:buFont typeface="Wingdings" pitchFamily="2"/>
              <a:buChar char="§"/>
            </a:pPr>
            <a:r>
              <a:rPr lang="hu-HU" sz="1900">
                <a:latin typeface="Calibri" pitchFamily="34"/>
                <a:cs typeface="Times New Roman" pitchFamily="18"/>
              </a:rPr>
              <a:t>Következménye: megkeményedés és reagálni nem tudás…</a:t>
            </a:r>
          </a:p>
          <a:p>
            <a:pPr lvl="0">
              <a:lnSpc>
                <a:spcPct val="80000"/>
              </a:lnSpc>
              <a:buFont typeface="Wingdings" pitchFamily="2"/>
              <a:buChar char="§"/>
            </a:pPr>
            <a:endParaRPr lang="hu-HU" sz="1900" b="1">
              <a:latin typeface="Calibri" pitchFamily="34"/>
              <a:cs typeface="Times New Roman" pitchFamily="18"/>
            </a:endParaRPr>
          </a:p>
          <a:p>
            <a:pPr marL="0" lvl="0" indent="0">
              <a:lnSpc>
                <a:spcPct val="80000"/>
              </a:lnSpc>
              <a:buNone/>
            </a:pPr>
            <a:r>
              <a:rPr lang="hu-HU" sz="1900" b="1">
                <a:latin typeface="Calibri" pitchFamily="34"/>
                <a:cs typeface="Times New Roman" pitchFamily="18"/>
              </a:rPr>
              <a:t>Ellenkező gondolattal helyettesítjük – mi az eredmény?</a:t>
            </a:r>
            <a:endParaRPr lang="hu-HU" sz="1900">
              <a:latin typeface="Calibri" pitchFamily="34"/>
              <a:cs typeface="Times New Roman" pitchFamily="18"/>
            </a:endParaRPr>
          </a:p>
          <a:p>
            <a:pPr lvl="0">
              <a:lnSpc>
                <a:spcPct val="80000"/>
              </a:lnSpc>
              <a:buFont typeface="Wingdings" pitchFamily="2"/>
              <a:buChar char="§"/>
            </a:pPr>
            <a:r>
              <a:rPr lang="hu-HU" sz="1900">
                <a:latin typeface="Calibri" pitchFamily="34"/>
                <a:cs typeface="Times New Roman" pitchFamily="18"/>
              </a:rPr>
              <a:t>Mi az ellenkező gondolat, a pontos antitézis?</a:t>
            </a:r>
          </a:p>
          <a:p>
            <a:pPr lvl="0">
              <a:lnSpc>
                <a:spcPct val="80000"/>
              </a:lnSpc>
              <a:buFont typeface="Wingdings" pitchFamily="2"/>
              <a:buChar char="§"/>
            </a:pPr>
            <a:r>
              <a:rPr lang="hu-HU" sz="1900">
                <a:latin typeface="Calibri" pitchFamily="34"/>
                <a:cs typeface="Times New Roman" pitchFamily="18"/>
              </a:rPr>
              <a:t>Elűzzük a rossz gondolatot a behelyettesített jó gondolattal – erőfeszítés nélkül</a:t>
            </a:r>
          </a:p>
          <a:p>
            <a:pPr lvl="0">
              <a:lnSpc>
                <a:spcPct val="80000"/>
              </a:lnSpc>
              <a:buFont typeface="Wingdings" pitchFamily="2"/>
              <a:buChar char="§"/>
            </a:pPr>
            <a:r>
              <a:rPr lang="hu-HU" sz="1900">
                <a:latin typeface="Calibri" pitchFamily="34"/>
                <a:cs typeface="Times New Roman" pitchFamily="18"/>
              </a:rPr>
              <a:t>Nem pazaroltunk el mentális energiát.</a:t>
            </a:r>
          </a:p>
          <a:p>
            <a:pPr marL="0" lvl="0" indent="0">
              <a:lnSpc>
                <a:spcPct val="80000"/>
              </a:lnSpc>
              <a:buNone/>
            </a:pPr>
            <a:endParaRPr lang="hu-HU" sz="1900">
              <a:latin typeface="Calibri" pitchFamily="34"/>
              <a:cs typeface="Times New Roman" pitchFamily="18"/>
            </a:endParaRPr>
          </a:p>
          <a:p>
            <a:pPr lvl="0" algn="ctr">
              <a:lnSpc>
                <a:spcPct val="80000"/>
              </a:lnSpc>
              <a:buFont typeface="Wingdings" pitchFamily="2"/>
              <a:buChar char="§"/>
            </a:pPr>
            <a:r>
              <a:rPr lang="hu-HU" sz="1900" b="1">
                <a:highlight>
                  <a:srgbClr val="FFFF00"/>
                </a:highlight>
                <a:latin typeface="Calibri" pitchFamily="34"/>
                <a:cs typeface="Times New Roman" pitchFamily="18"/>
              </a:rPr>
              <a:t>„</a:t>
            </a:r>
            <a:r>
              <a:rPr lang="hu-HU" sz="2400" b="1">
                <a:highlight>
                  <a:srgbClr val="FFFF00"/>
                </a:highlight>
                <a:latin typeface="Calibri" pitchFamily="34"/>
                <a:cs typeface="Times New Roman" pitchFamily="18"/>
              </a:rPr>
              <a:t>Öld ki” azaz helyettesítsd be ezt - azzal </a:t>
            </a:r>
          </a:p>
          <a:p>
            <a:pPr lvl="0" algn="ctr">
              <a:lnSpc>
                <a:spcPct val="80000"/>
              </a:lnSpc>
              <a:buFont typeface="Wingdings" pitchFamily="2"/>
              <a:buChar char="§"/>
            </a:pPr>
            <a:r>
              <a:rPr lang="hu-HU" sz="2400" b="1">
                <a:highlight>
                  <a:srgbClr val="FFFF00"/>
                </a:highlight>
                <a:latin typeface="Calibri" pitchFamily="34"/>
                <a:cs typeface="Times New Roman" pitchFamily="18"/>
              </a:rPr>
              <a:t>„Devitalizálás” vagy „Transzmutálás”</a:t>
            </a:r>
            <a:endParaRPr lang="hu-HU" sz="2400" b="1">
              <a:highlight>
                <a:srgbClr val="FFFF00"/>
              </a:highlight>
            </a:endParaRPr>
          </a:p>
        </p:txBody>
      </p:sp>
      <p:pic>
        <p:nvPicPr>
          <p:cNvPr id="4" name="Picture 2" descr="Pöttyös labda 22cm-es vásárlás a Játékshopban">
            <a:extLst>
              <a:ext uri="{FF2B5EF4-FFF2-40B4-BE49-F238E27FC236}">
                <a16:creationId xmlns:a16="http://schemas.microsoft.com/office/drawing/2014/main" id="{48FC1195-8758-48CB-836B-6D6D56736D90}"/>
              </a:ext>
            </a:extLst>
          </p:cNvPr>
          <p:cNvPicPr>
            <a:picLocks noChangeAspect="1"/>
          </p:cNvPicPr>
          <p:nvPr/>
        </p:nvPicPr>
        <p:blipFill>
          <a:blip r:embed="rId2"/>
          <a:srcRect/>
          <a:stretch>
            <a:fillRect/>
          </a:stretch>
        </p:blipFill>
        <p:spPr>
          <a:xfrm>
            <a:off x="8311594" y="1337959"/>
            <a:ext cx="2753816" cy="2753816"/>
          </a:xfrm>
          <a:prstGeom prst="rect">
            <a:avLst/>
          </a:prstGeom>
          <a:noFill/>
          <a:ln w="76196" cap="flat">
            <a:solidFill>
              <a:srgbClr val="00B0F0"/>
            </a:solidFill>
            <a:prstDash val="solid"/>
            <a:miter/>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Cím 2">
            <a:extLst>
              <a:ext uri="{FF2B5EF4-FFF2-40B4-BE49-F238E27FC236}">
                <a16:creationId xmlns:a16="http://schemas.microsoft.com/office/drawing/2014/main" id="{6B1C38BD-7B28-4076-8212-478523C09F08}"/>
              </a:ext>
            </a:extLst>
          </p:cNvPr>
          <p:cNvSpPr txBox="1">
            <a:spLocks noGrp="1"/>
          </p:cNvSpPr>
          <p:nvPr>
            <p:ph type="title"/>
          </p:nvPr>
        </p:nvSpPr>
        <p:spPr/>
        <p:txBody>
          <a:bodyPr/>
          <a:lstStyle/>
          <a:p>
            <a:pPr lvl="0"/>
            <a:r>
              <a:rPr lang="hu-HU" sz="4000"/>
              <a:t>TECHNIKA – HOGYAN OLVASSUK?</a:t>
            </a:r>
            <a:br>
              <a:rPr lang="hu-HU" sz="4000"/>
            </a:br>
            <a:r>
              <a:rPr lang="hu-HU" sz="4000">
                <a:solidFill>
                  <a:srgbClr val="4472C4"/>
                </a:solidFill>
              </a:rPr>
              <a:t>1-2-3</a:t>
            </a:r>
            <a:r>
              <a:rPr lang="hu-HU" sz="4000"/>
              <a:t>-4.</a:t>
            </a:r>
          </a:p>
        </p:txBody>
      </p:sp>
      <p:sp>
        <p:nvSpPr>
          <p:cNvPr id="3" name="Tartalom helye 3">
            <a:extLst>
              <a:ext uri="{FF2B5EF4-FFF2-40B4-BE49-F238E27FC236}">
                <a16:creationId xmlns:a16="http://schemas.microsoft.com/office/drawing/2014/main" id="{F66B0CF5-1911-4341-99C1-4985018B067C}"/>
              </a:ext>
            </a:extLst>
          </p:cNvPr>
          <p:cNvSpPr txBox="1">
            <a:spLocks noGrp="1"/>
          </p:cNvSpPr>
          <p:nvPr>
            <p:ph idx="1"/>
          </p:nvPr>
        </p:nvSpPr>
        <p:spPr>
          <a:xfrm>
            <a:off x="838203" y="2489984"/>
            <a:ext cx="10515600" cy="3686979"/>
          </a:xfrm>
          <a:solidFill>
            <a:srgbClr val="FBE5D6"/>
          </a:solidFill>
          <a:ln w="76196">
            <a:solidFill>
              <a:srgbClr val="00B0F0"/>
            </a:solidFill>
            <a:prstDash val="solid"/>
          </a:ln>
        </p:spPr>
        <p:txBody>
          <a:bodyPr/>
          <a:lstStyle/>
          <a:p>
            <a:pPr marL="342900" lvl="0" indent="-342900" algn="just">
              <a:spcAft>
                <a:spcPts val="800"/>
              </a:spcAft>
              <a:buFont typeface="Calibri Light"/>
              <a:buAutoNum type="arabicPeriod"/>
            </a:pPr>
            <a:r>
              <a:rPr lang="hu-HU" sz="2400" b="1">
                <a:solidFill>
                  <a:srgbClr val="4472C4"/>
                </a:solidFill>
                <a:latin typeface="Calibri" pitchFamily="34"/>
                <a:cs typeface="Times New Roman" pitchFamily="18"/>
              </a:rPr>
              <a:t>Öld ki a nagyravágyást, </a:t>
            </a:r>
            <a:r>
              <a:rPr lang="hu-HU" sz="2400" b="1">
                <a:solidFill>
                  <a:srgbClr val="000000"/>
                </a:solidFill>
                <a:highlight>
                  <a:srgbClr val="FFFF00"/>
                </a:highlight>
                <a:latin typeface="Calibri" pitchFamily="34"/>
                <a:cs typeface="Times New Roman" pitchFamily="18"/>
              </a:rPr>
              <a:t>de úgy dolgozzál, mint azok, akik nagyravágyók</a:t>
            </a:r>
            <a:r>
              <a:rPr lang="hu-HU" sz="2400" b="1">
                <a:solidFill>
                  <a:srgbClr val="4472C4"/>
                </a:solidFill>
                <a:highlight>
                  <a:srgbClr val="FFFF00"/>
                </a:highlight>
                <a:latin typeface="Calibri" pitchFamily="34"/>
                <a:cs typeface="Times New Roman" pitchFamily="18"/>
              </a:rPr>
              <a:t>.</a:t>
            </a:r>
            <a:endParaRPr lang="hu-HU" sz="2400">
              <a:solidFill>
                <a:srgbClr val="4472C4"/>
              </a:solidFill>
              <a:highlight>
                <a:srgbClr val="FFFF00"/>
              </a:highlight>
              <a:latin typeface="Calibri" pitchFamily="34"/>
              <a:cs typeface="Times New Roman" pitchFamily="18"/>
            </a:endParaRPr>
          </a:p>
          <a:p>
            <a:pPr marL="342900" lvl="0" indent="-342900" algn="just">
              <a:spcAft>
                <a:spcPts val="800"/>
              </a:spcAft>
              <a:buFont typeface="Calibri Light"/>
              <a:buAutoNum type="arabicPeriod"/>
            </a:pPr>
            <a:r>
              <a:rPr lang="hu-HU" sz="2400" b="1">
                <a:solidFill>
                  <a:srgbClr val="4472C4"/>
                </a:solidFill>
                <a:latin typeface="Calibri" pitchFamily="34"/>
                <a:cs typeface="Times New Roman" pitchFamily="18"/>
              </a:rPr>
              <a:t>Öld ki az élet utáni vágyat, </a:t>
            </a:r>
            <a:r>
              <a:rPr lang="hu-HU" sz="2400" b="1">
                <a:solidFill>
                  <a:srgbClr val="000000"/>
                </a:solidFill>
                <a:highlight>
                  <a:srgbClr val="FFFF00"/>
                </a:highlight>
                <a:latin typeface="Calibri" pitchFamily="34"/>
                <a:cs typeface="Times New Roman" pitchFamily="18"/>
              </a:rPr>
              <a:t>de úgy becsüld meg az életet, mint azok, akik vágyakoznak utána..</a:t>
            </a:r>
            <a:endParaRPr lang="hu-HU" sz="2400">
              <a:solidFill>
                <a:srgbClr val="000000"/>
              </a:solidFill>
              <a:highlight>
                <a:srgbClr val="FFFF00"/>
              </a:highlight>
              <a:latin typeface="Calibri" pitchFamily="34"/>
              <a:cs typeface="Times New Roman" pitchFamily="18"/>
            </a:endParaRPr>
          </a:p>
          <a:p>
            <a:pPr marL="342900" lvl="0" indent="-342900" algn="just">
              <a:spcAft>
                <a:spcPts val="800"/>
              </a:spcAft>
              <a:buFont typeface="Calibri Light"/>
              <a:buAutoNum type="arabicPeriod"/>
            </a:pPr>
            <a:r>
              <a:rPr lang="hu-HU" sz="2400" b="1">
                <a:solidFill>
                  <a:srgbClr val="4472C4"/>
                </a:solidFill>
                <a:latin typeface="Calibri" pitchFamily="34"/>
                <a:cs typeface="Times New Roman" pitchFamily="18"/>
              </a:rPr>
              <a:t>Öld ki a kényelem utáni vágyat, </a:t>
            </a:r>
            <a:r>
              <a:rPr lang="hu-HU" sz="2400" b="1">
                <a:solidFill>
                  <a:srgbClr val="000000"/>
                </a:solidFill>
                <a:highlight>
                  <a:srgbClr val="FFFF00"/>
                </a:highlight>
                <a:latin typeface="Calibri" pitchFamily="34"/>
                <a:cs typeface="Times New Roman" pitchFamily="18"/>
              </a:rPr>
              <a:t>de légy olyan boldog, mint azok, akik a boldogságnak élnek..</a:t>
            </a:r>
            <a:endParaRPr lang="hu-HU" sz="2400">
              <a:solidFill>
                <a:srgbClr val="000000"/>
              </a:solidFill>
              <a:highlight>
                <a:srgbClr val="FFFF00"/>
              </a:highlight>
              <a:latin typeface="Calibri" pitchFamily="34"/>
              <a:cs typeface="Times New Roman" pitchFamily="18"/>
            </a:endParaRPr>
          </a:p>
          <a:p>
            <a:pPr marL="0" lvl="0" indent="0">
              <a:buNone/>
            </a:pPr>
            <a:r>
              <a:rPr lang="hu-HU">
                <a:solidFill>
                  <a:srgbClr val="FF0000"/>
                </a:solidFill>
              </a:rPr>
              <a:t>A 4. parancs 1. bekezdése fejti ki az értelmezést</a:t>
            </a:r>
          </a:p>
        </p:txBody>
      </p:sp>
      <p:pic>
        <p:nvPicPr>
          <p:cNvPr id="4" name="Picture 2" descr="Iskolában tanítják a gyilkolást | BorsOnline - Sztárhírek - Pletyka - Krimi  - Politika - Sport">
            <a:extLst>
              <a:ext uri="{FF2B5EF4-FFF2-40B4-BE49-F238E27FC236}">
                <a16:creationId xmlns:a16="http://schemas.microsoft.com/office/drawing/2014/main" id="{1EB9E171-9FB2-4DF3-9765-1EB4CB52BA78}"/>
              </a:ext>
            </a:extLst>
          </p:cNvPr>
          <p:cNvPicPr>
            <a:picLocks noChangeAspect="1"/>
          </p:cNvPicPr>
          <p:nvPr/>
        </p:nvPicPr>
        <p:blipFill>
          <a:blip r:embed="rId2"/>
          <a:srcRect/>
          <a:stretch>
            <a:fillRect/>
          </a:stretch>
        </p:blipFill>
        <p:spPr>
          <a:xfrm>
            <a:off x="9089044" y="895353"/>
            <a:ext cx="2876546" cy="1590671"/>
          </a:xfrm>
          <a:prstGeom prst="rect">
            <a:avLst/>
          </a:prstGeom>
          <a:noFill/>
          <a:ln w="76196" cap="flat">
            <a:solidFill>
              <a:srgbClr val="00B0F0"/>
            </a:solidFill>
            <a:prstDash val="solid"/>
            <a:miter/>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9F6D3A3-941B-49D7-B373-DAE46087F995}"/>
              </a:ext>
            </a:extLst>
          </p:cNvPr>
          <p:cNvSpPr txBox="1">
            <a:spLocks noGrp="1"/>
          </p:cNvSpPr>
          <p:nvPr>
            <p:ph type="title"/>
          </p:nvPr>
        </p:nvSpPr>
        <p:spPr/>
        <p:txBody>
          <a:bodyPr/>
          <a:lstStyle/>
          <a:p>
            <a:pPr lvl="0"/>
            <a:r>
              <a:rPr lang="hu-HU"/>
              <a:t>1-3 –ig háromfajta vágy kiölése</a:t>
            </a:r>
          </a:p>
        </p:txBody>
      </p:sp>
      <p:sp>
        <p:nvSpPr>
          <p:cNvPr id="3" name="Tartalom helye 2">
            <a:extLst>
              <a:ext uri="{FF2B5EF4-FFF2-40B4-BE49-F238E27FC236}">
                <a16:creationId xmlns:a16="http://schemas.microsoft.com/office/drawing/2014/main" id="{4410A59E-236B-4DF4-9FCE-F05A7E22DD09}"/>
              </a:ext>
            </a:extLst>
          </p:cNvPr>
          <p:cNvSpPr txBox="1">
            <a:spLocks noGrp="1"/>
          </p:cNvSpPr>
          <p:nvPr>
            <p:ph idx="1"/>
          </p:nvPr>
        </p:nvSpPr>
        <p:spPr>
          <a:xfrm>
            <a:off x="562712" y="1825627"/>
            <a:ext cx="10979932" cy="4307884"/>
          </a:xfrm>
          <a:solidFill>
            <a:srgbClr val="FBE5D6"/>
          </a:solidFill>
          <a:ln w="76196">
            <a:solidFill>
              <a:srgbClr val="00B0F0"/>
            </a:solidFill>
            <a:prstDash val="solid"/>
          </a:ln>
        </p:spPr>
        <p:txBody>
          <a:bodyPr/>
          <a:lstStyle/>
          <a:p>
            <a:pPr lvl="0">
              <a:lnSpc>
                <a:spcPct val="100000"/>
              </a:lnSpc>
              <a:buFont typeface="Wingdings" pitchFamily="2"/>
              <a:buChar char="§"/>
            </a:pPr>
            <a:r>
              <a:rPr lang="hu-HU" sz="2000" b="1">
                <a:solidFill>
                  <a:srgbClr val="000000"/>
                </a:solidFill>
                <a:highlight>
                  <a:srgbClr val="FFFF00"/>
                </a:highlight>
                <a:latin typeface="Calibri" pitchFamily="34"/>
                <a:cs typeface="Times New Roman" pitchFamily="18"/>
              </a:rPr>
              <a:t>A hatalom utáni vágyat,  az élet utáni vágyat és  a boldogság utáni vágyat</a:t>
            </a:r>
            <a:r>
              <a:rPr lang="hu-HU" sz="2000">
                <a:latin typeface="Calibri" pitchFamily="34"/>
                <a:cs typeface="Times New Roman" pitchFamily="18"/>
              </a:rPr>
              <a:t>.        </a:t>
            </a:r>
          </a:p>
          <a:p>
            <a:pPr lvl="0">
              <a:lnSpc>
                <a:spcPct val="100000"/>
              </a:lnSpc>
              <a:buFont typeface="Wingdings" pitchFamily="2"/>
              <a:buChar char="§"/>
            </a:pPr>
            <a:r>
              <a:rPr lang="hu-HU" sz="2000" b="1">
                <a:latin typeface="Calibri" pitchFamily="34"/>
                <a:cs typeface="Times New Roman" pitchFamily="18"/>
              </a:rPr>
              <a:t>Mi marad még? </a:t>
            </a:r>
            <a:r>
              <a:rPr lang="hu-HU" sz="2000">
                <a:latin typeface="Calibri" pitchFamily="34"/>
                <a:cs typeface="Times New Roman" pitchFamily="18"/>
              </a:rPr>
              <a:t>3 dolog, ami az emberi elmét vonzza, eltűnik.</a:t>
            </a:r>
          </a:p>
          <a:p>
            <a:pPr lvl="0" algn="just">
              <a:lnSpc>
                <a:spcPct val="100000"/>
              </a:lnSpc>
              <a:buFont typeface="Wingdings" pitchFamily="2"/>
              <a:buChar char="§"/>
            </a:pPr>
            <a:r>
              <a:rPr lang="hu-HU" sz="2000" b="1">
                <a:solidFill>
                  <a:srgbClr val="000000"/>
                </a:solidFill>
                <a:latin typeface="Times New Roman" pitchFamily="18"/>
              </a:rPr>
              <a:t>Fejletlen elme:  érzékek vonzása, a fizikai kényelem utáni vágy, testi örömök</a:t>
            </a:r>
            <a:r>
              <a:rPr lang="hu-HU" sz="2000" b="1">
                <a:latin typeface="Times New Roman" pitchFamily="18"/>
              </a:rPr>
              <a:t>.</a:t>
            </a:r>
            <a:r>
              <a:rPr lang="hu-HU" sz="2000">
                <a:latin typeface="Times New Roman" pitchFamily="18"/>
              </a:rPr>
              <a:t> </a:t>
            </a:r>
          </a:p>
          <a:p>
            <a:pPr lvl="0" algn="just">
              <a:lnSpc>
                <a:spcPct val="100000"/>
              </a:lnSpc>
              <a:buFont typeface="Wingdings" pitchFamily="2"/>
              <a:buChar char="§"/>
            </a:pPr>
            <a:r>
              <a:rPr lang="hu-HU" sz="2000" b="1">
                <a:latin typeface="Calibri" pitchFamily="34"/>
                <a:cs typeface="Times New Roman" pitchFamily="18"/>
              </a:rPr>
              <a:t>Intellektuális erő („én”) esetén:  becsvágyó lesz</a:t>
            </a:r>
            <a:r>
              <a:rPr lang="hu-HU" sz="2000">
                <a:latin typeface="Calibri" pitchFamily="34"/>
                <a:cs typeface="Times New Roman" pitchFamily="18"/>
              </a:rPr>
              <a:t>.  Ez </a:t>
            </a:r>
            <a:r>
              <a:rPr lang="hu-HU" sz="2000" b="1">
                <a:latin typeface="Calibri" pitchFamily="34"/>
                <a:cs typeface="Times New Roman" pitchFamily="18"/>
              </a:rPr>
              <a:t>a hatalom gyakorlásának a kívánságához vezeti</a:t>
            </a:r>
            <a:r>
              <a:rPr lang="hu-HU" sz="2000">
                <a:latin typeface="Calibri" pitchFamily="34"/>
                <a:cs typeface="Times New Roman" pitchFamily="18"/>
              </a:rPr>
              <a:t>, mert ez a személyiség érvényesülését jelenti. Az ember </a:t>
            </a:r>
            <a:r>
              <a:rPr lang="hu-HU" sz="2000" b="1">
                <a:latin typeface="Calibri" pitchFamily="34"/>
                <a:cs typeface="Times New Roman" pitchFamily="18"/>
              </a:rPr>
              <a:t>politikai és társadalmi hatalomra </a:t>
            </a:r>
            <a:r>
              <a:rPr lang="hu-HU" sz="2000">
                <a:latin typeface="Calibri" pitchFamily="34"/>
                <a:cs typeface="Times New Roman" pitchFamily="18"/>
              </a:rPr>
              <a:t>törekszik. Az intellektussal a saját hasznáért dolgozik.</a:t>
            </a:r>
          </a:p>
          <a:p>
            <a:pPr lvl="0" algn="just">
              <a:lnSpc>
                <a:spcPct val="100000"/>
              </a:lnSpc>
              <a:buFont typeface="Wingdings" pitchFamily="2"/>
              <a:buChar char="§"/>
            </a:pPr>
            <a:r>
              <a:rPr lang="hu-HU" sz="2000">
                <a:latin typeface="Calibri" pitchFamily="34"/>
                <a:cs typeface="Times New Roman" pitchFamily="18"/>
              </a:rPr>
              <a:t>Ezeken a fokozatokon </a:t>
            </a:r>
            <a:r>
              <a:rPr lang="hu-HU" sz="2000" b="1">
                <a:latin typeface="Calibri" pitchFamily="34"/>
                <a:cs typeface="Times New Roman" pitchFamily="18"/>
              </a:rPr>
              <a:t>az elszigetelődés által növekszik</a:t>
            </a:r>
            <a:r>
              <a:rPr lang="hu-HU" sz="2000">
                <a:latin typeface="Calibri" pitchFamily="34"/>
                <a:cs typeface="Times New Roman" pitchFamily="18"/>
              </a:rPr>
              <a:t>. (versengés, harc) </a:t>
            </a:r>
          </a:p>
          <a:p>
            <a:pPr lvl="0" algn="just">
              <a:lnSpc>
                <a:spcPct val="100000"/>
              </a:lnSpc>
              <a:buFont typeface="Wingdings" pitchFamily="2"/>
              <a:buChar char="§"/>
            </a:pPr>
            <a:r>
              <a:rPr lang="hu-HU" sz="2000">
                <a:solidFill>
                  <a:srgbClr val="000000"/>
                </a:solidFill>
                <a:latin typeface="Calibri" pitchFamily="34"/>
                <a:cs typeface="Times New Roman" pitchFamily="18"/>
              </a:rPr>
              <a:t>Ne mondjuk a világi embernek, hogy „öld ki az ambíciót”, mert őt még az ambíció hajtja előre, e</a:t>
            </a:r>
            <a:r>
              <a:rPr lang="hu-HU" sz="2000">
                <a:latin typeface="Calibri" pitchFamily="34"/>
                <a:cs typeface="Times New Roman" pitchFamily="18"/>
              </a:rPr>
              <a:t>lső fokon szükség van az ambícióra, „mint a növekedés eszközére”.</a:t>
            </a:r>
          </a:p>
          <a:p>
            <a:pPr lvl="0" algn="just">
              <a:lnSpc>
                <a:spcPct val="100000"/>
              </a:lnSpc>
              <a:buFont typeface="Wingdings" pitchFamily="2"/>
              <a:buChar char="§"/>
            </a:pPr>
            <a:r>
              <a:rPr lang="hu-HU" sz="2000">
                <a:latin typeface="Calibri" pitchFamily="34"/>
                <a:cs typeface="Times New Roman" pitchFamily="18"/>
              </a:rPr>
              <a:t>De akik az Egyetemes Élet részévé kívánnak válni, a legelső dolgok egyike, hogy </a:t>
            </a:r>
            <a:r>
              <a:rPr lang="hu-HU" sz="2000" b="1">
                <a:highlight>
                  <a:srgbClr val="FFFF00"/>
                </a:highlight>
                <a:latin typeface="Calibri" pitchFamily="34"/>
                <a:cs typeface="Times New Roman" pitchFamily="18"/>
              </a:rPr>
              <a:t>hogyan kell megszüntetni azt, ami az elkülönülést okozza.</a:t>
            </a:r>
          </a:p>
          <a:p>
            <a:pPr lvl="0" algn="just">
              <a:lnSpc>
                <a:spcPct val="100000"/>
              </a:lnSpc>
              <a:buFont typeface="Wingdings" pitchFamily="2"/>
              <a:buChar char="§"/>
            </a:pPr>
            <a:endParaRPr lang="hu-HU" sz="1800">
              <a:highlight>
                <a:srgbClr val="FFFF00"/>
              </a:highlight>
              <a:latin typeface="Calibri" pitchFamily="34"/>
              <a:cs typeface="Times New Roman" pitchFamily="18"/>
            </a:endParaRPr>
          </a:p>
          <a:p>
            <a:pPr lvl="0" algn="just">
              <a:lnSpc>
                <a:spcPct val="100000"/>
              </a:lnSpc>
              <a:buFont typeface="Wingdings" pitchFamily="2"/>
              <a:buChar char="§"/>
            </a:pPr>
            <a:endParaRPr lang="hu-HU" sz="1800">
              <a:latin typeface="Calibri" pitchFamily="34"/>
              <a:cs typeface="Times New Roman" pitchFamily="18"/>
            </a:endParaRPr>
          </a:p>
          <a:p>
            <a:pPr lvl="0" algn="just">
              <a:lnSpc>
                <a:spcPct val="100000"/>
              </a:lnSpc>
              <a:buFont typeface="Wingdings" pitchFamily="2"/>
              <a:buChar char="§"/>
            </a:pPr>
            <a:endParaRPr lang="hu-HU" sz="1800">
              <a:latin typeface="Calibri" pitchFamily="34"/>
              <a:cs typeface="Times New Roman" pitchFamily="18"/>
            </a:endParaRPr>
          </a:p>
          <a:p>
            <a:pPr lvl="0" algn="just">
              <a:lnSpc>
                <a:spcPct val="100000"/>
              </a:lnSpc>
              <a:buFont typeface="Wingdings" pitchFamily="2"/>
              <a:buChar char="§"/>
            </a:pPr>
            <a:endParaRPr lang="hu-HU" sz="1800">
              <a:latin typeface="Times New Roman" pitchFamily="18"/>
            </a:endParaRPr>
          </a:p>
          <a:p>
            <a:pPr lvl="0">
              <a:lnSpc>
                <a:spcPct val="100000"/>
              </a:lnSpc>
              <a:buFont typeface="Wingdings" pitchFamily="2"/>
              <a:buChar char="§"/>
            </a:pPr>
            <a:endParaRPr lang="hu-HU" sz="2000"/>
          </a:p>
        </p:txBody>
      </p:sp>
      <p:pic>
        <p:nvPicPr>
          <p:cNvPr id="4" name="Picture 2" descr="Műanyag korona kelhet el aranyáron | Világgazdaság">
            <a:extLst>
              <a:ext uri="{FF2B5EF4-FFF2-40B4-BE49-F238E27FC236}">
                <a16:creationId xmlns:a16="http://schemas.microsoft.com/office/drawing/2014/main" id="{CB322890-EB3C-4B9F-AE36-56835DA83C1F}"/>
              </a:ext>
            </a:extLst>
          </p:cNvPr>
          <p:cNvPicPr>
            <a:picLocks noChangeAspect="1"/>
          </p:cNvPicPr>
          <p:nvPr/>
        </p:nvPicPr>
        <p:blipFill>
          <a:blip r:embed="rId2"/>
          <a:srcRect/>
          <a:stretch>
            <a:fillRect/>
          </a:stretch>
        </p:blipFill>
        <p:spPr>
          <a:xfrm>
            <a:off x="9014786" y="1147206"/>
            <a:ext cx="2970894" cy="1559719"/>
          </a:xfrm>
          <a:prstGeom prst="rect">
            <a:avLst/>
          </a:prstGeom>
          <a:noFill/>
          <a:ln w="76196" cap="flat">
            <a:solidFill>
              <a:srgbClr val="00B0F0"/>
            </a:solidFill>
            <a:prstDash val="solid"/>
            <a:miter/>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3899F0B-7AA3-4723-8430-68618B5BE230}"/>
              </a:ext>
            </a:extLst>
          </p:cNvPr>
          <p:cNvSpPr txBox="1">
            <a:spLocks noGrp="1"/>
          </p:cNvSpPr>
          <p:nvPr>
            <p:ph type="title"/>
          </p:nvPr>
        </p:nvSpPr>
        <p:spPr/>
        <p:txBody>
          <a:bodyPr/>
          <a:lstStyle/>
          <a:p>
            <a:pPr lvl="0"/>
            <a:r>
              <a:rPr lang="hu-HU"/>
              <a:t>1-3 –ig háromfajta vágy kiölése tovább</a:t>
            </a:r>
          </a:p>
        </p:txBody>
      </p:sp>
      <p:sp>
        <p:nvSpPr>
          <p:cNvPr id="3" name="Tartalom helye 2">
            <a:extLst>
              <a:ext uri="{FF2B5EF4-FFF2-40B4-BE49-F238E27FC236}">
                <a16:creationId xmlns:a16="http://schemas.microsoft.com/office/drawing/2014/main" id="{387BE7F7-B077-40E3-B1C5-C4693F3A024B}"/>
              </a:ext>
            </a:extLst>
          </p:cNvPr>
          <p:cNvSpPr txBox="1">
            <a:spLocks noGrp="1"/>
          </p:cNvSpPr>
          <p:nvPr>
            <p:ph idx="1"/>
          </p:nvPr>
        </p:nvSpPr>
        <p:spPr>
          <a:xfrm>
            <a:off x="532445" y="1463040"/>
            <a:ext cx="11030242" cy="5394960"/>
          </a:xfrm>
          <a:solidFill>
            <a:srgbClr val="FBE5D6"/>
          </a:solidFill>
          <a:ln w="76196">
            <a:solidFill>
              <a:srgbClr val="00B0F0"/>
            </a:solidFill>
            <a:prstDash val="solid"/>
          </a:ln>
        </p:spPr>
        <p:txBody>
          <a:bodyPr/>
          <a:lstStyle/>
          <a:p>
            <a:pPr lvl="0" algn="just">
              <a:lnSpc>
                <a:spcPct val="100000"/>
              </a:lnSpc>
              <a:buFont typeface="Wingdings" pitchFamily="2"/>
              <a:buChar char="§"/>
            </a:pPr>
            <a:r>
              <a:rPr lang="hu-HU" sz="1800" b="1">
                <a:solidFill>
                  <a:srgbClr val="000000"/>
                </a:solidFill>
                <a:latin typeface="Calibri" pitchFamily="34"/>
                <a:cs typeface="Calibri" pitchFamily="34"/>
              </a:rPr>
              <a:t>Kényelem utáni vágy - hozzá</a:t>
            </a:r>
            <a:r>
              <a:rPr lang="hu-HU" sz="1800">
                <a:latin typeface="Calibri" pitchFamily="34"/>
                <a:cs typeface="Calibri" pitchFamily="34"/>
              </a:rPr>
              <a:t> </a:t>
            </a:r>
            <a:r>
              <a:rPr lang="hu-HU" sz="1800" b="1">
                <a:latin typeface="Calibri" pitchFamily="34"/>
                <a:cs typeface="Calibri" pitchFamily="34"/>
              </a:rPr>
              <a:t>pénz </a:t>
            </a:r>
            <a:r>
              <a:rPr lang="hu-HU" sz="1800">
                <a:latin typeface="Calibri" pitchFamily="34"/>
                <a:cs typeface="Calibri" pitchFamily="34"/>
              </a:rPr>
              <a:t>(nyereség saját magának)</a:t>
            </a:r>
          </a:p>
          <a:p>
            <a:pPr lvl="0" algn="just">
              <a:lnSpc>
                <a:spcPct val="100000"/>
              </a:lnSpc>
              <a:buFont typeface="Wingdings" pitchFamily="2"/>
              <a:buChar char="§"/>
            </a:pPr>
            <a:r>
              <a:rPr lang="hu-HU" sz="1800">
                <a:solidFill>
                  <a:srgbClr val="000000"/>
                </a:solidFill>
                <a:latin typeface="Calibri" pitchFamily="34"/>
                <a:cs typeface="Calibri" pitchFamily="34"/>
              </a:rPr>
              <a:t>A kényelem utáni vágy nagyon is </a:t>
            </a:r>
            <a:r>
              <a:rPr lang="hu-HU" sz="1800" b="1">
                <a:solidFill>
                  <a:srgbClr val="000000"/>
                </a:solidFill>
                <a:latin typeface="Calibri" pitchFamily="34"/>
                <a:cs typeface="Calibri" pitchFamily="34"/>
              </a:rPr>
              <a:t>hasznos </a:t>
            </a:r>
            <a:r>
              <a:rPr lang="hu-HU" sz="1800">
                <a:solidFill>
                  <a:srgbClr val="000000"/>
                </a:solidFill>
                <a:latin typeface="Calibri" pitchFamily="34"/>
                <a:cs typeface="Calibri" pitchFamily="34"/>
              </a:rPr>
              <a:t>az emberben lévő bizonyos tulajdonságok felszínre hozatalára.</a:t>
            </a:r>
            <a:r>
              <a:rPr lang="hu-HU" sz="1800">
                <a:latin typeface="Calibri" pitchFamily="34"/>
                <a:cs typeface="Calibri" pitchFamily="34"/>
              </a:rPr>
              <a:t> </a:t>
            </a:r>
          </a:p>
          <a:p>
            <a:pPr lvl="0" algn="just">
              <a:lnSpc>
                <a:spcPct val="100000"/>
              </a:lnSpc>
              <a:buFont typeface="Wingdings" pitchFamily="2"/>
              <a:buChar char="§"/>
            </a:pPr>
            <a:r>
              <a:rPr lang="hu-HU" sz="1800" b="1">
                <a:latin typeface="Calibri" pitchFamily="34"/>
                <a:cs typeface="Calibri" pitchFamily="34"/>
              </a:rPr>
              <a:t>Jóllakottság</a:t>
            </a:r>
            <a:r>
              <a:rPr lang="hu-HU" sz="1800">
                <a:latin typeface="Calibri" pitchFamily="34"/>
                <a:cs typeface="Calibri" pitchFamily="34"/>
              </a:rPr>
              <a:t>. </a:t>
            </a:r>
            <a:r>
              <a:rPr lang="hu-HU" sz="1800" b="1">
                <a:latin typeface="Calibri" pitchFamily="34"/>
                <a:cs typeface="Calibri" pitchFamily="34"/>
              </a:rPr>
              <a:t>Undor… „csalódottság”</a:t>
            </a:r>
            <a:r>
              <a:rPr lang="hu-HU" sz="1800">
                <a:latin typeface="Calibri" pitchFamily="34"/>
                <a:cs typeface="Calibri" pitchFamily="34"/>
              </a:rPr>
              <a:t>. Nem az lett az eredmény, amit az ember várt.</a:t>
            </a:r>
          </a:p>
          <a:p>
            <a:pPr lvl="0" algn="just">
              <a:lnSpc>
                <a:spcPct val="100000"/>
              </a:lnSpc>
              <a:buFont typeface="Wingdings" pitchFamily="2"/>
              <a:buChar char="§"/>
            </a:pPr>
            <a:r>
              <a:rPr lang="hu-HU" sz="1800" b="1">
                <a:latin typeface="Calibri" pitchFamily="34"/>
                <a:cs typeface="Calibri" pitchFamily="34"/>
              </a:rPr>
              <a:t>Hatalom – lemondás – túltelítettség- összeroppanás </a:t>
            </a:r>
            <a:r>
              <a:rPr lang="hu-HU" sz="1800">
                <a:latin typeface="Calibri" pitchFamily="34"/>
                <a:cs typeface="Calibri" pitchFamily="34"/>
              </a:rPr>
              <a:t>- így tanulja meg a leckét – követ(het)i a növekedés…  </a:t>
            </a:r>
            <a:r>
              <a:rPr lang="hu-HU" sz="1800" b="1">
                <a:solidFill>
                  <a:srgbClr val="FF0000"/>
                </a:solidFill>
                <a:latin typeface="Calibri" pitchFamily="34"/>
                <a:cs typeface="Calibri" pitchFamily="34"/>
              </a:rPr>
              <a:t>Kritikus pont következik be </a:t>
            </a:r>
            <a:r>
              <a:rPr lang="hu-HU" sz="1800">
                <a:latin typeface="Calibri" pitchFamily="34"/>
                <a:cs typeface="Calibri" pitchFamily="34"/>
              </a:rPr>
              <a:t>- ha még mindig ragaszkodik az elkülönített énhez, akkor eljövendő életei a teljes unalom és utálat életei lesznek… Ha nem talál választ: </a:t>
            </a:r>
            <a:r>
              <a:rPr lang="hu-HU" sz="1800" b="1">
                <a:latin typeface="Calibri" pitchFamily="34"/>
                <a:cs typeface="Calibri" pitchFamily="34"/>
              </a:rPr>
              <a:t>holtpont,</a:t>
            </a:r>
            <a:r>
              <a:rPr lang="hu-HU" sz="1800">
                <a:latin typeface="Calibri" pitchFamily="34"/>
                <a:cs typeface="Calibri" pitchFamily="34"/>
              </a:rPr>
              <a:t> nem növekszik életeken keresztül</a:t>
            </a:r>
          </a:p>
          <a:p>
            <a:pPr lvl="0" algn="just">
              <a:lnSpc>
                <a:spcPct val="100000"/>
              </a:lnSpc>
              <a:buFont typeface="Wingdings" pitchFamily="2"/>
              <a:buChar char="§"/>
            </a:pPr>
            <a:r>
              <a:rPr lang="hu-HU" sz="1800" b="1">
                <a:latin typeface="Calibri" pitchFamily="34"/>
                <a:cs typeface="Calibri" pitchFamily="34"/>
              </a:rPr>
              <a:t>Szellemi élet felkeltése, a tudat felébresztése </a:t>
            </a:r>
            <a:r>
              <a:rPr lang="hu-HU" sz="1800">
                <a:latin typeface="Calibri" pitchFamily="34"/>
                <a:cs typeface="Calibri" pitchFamily="34"/>
              </a:rPr>
              <a:t>– új motívum-csoport. </a:t>
            </a:r>
            <a:r>
              <a:rPr lang="hu-HU" sz="1800">
                <a:solidFill>
                  <a:srgbClr val="000000"/>
                </a:solidFill>
                <a:latin typeface="Calibri" pitchFamily="34"/>
                <a:cs typeface="Calibri" pitchFamily="34"/>
              </a:rPr>
              <a:t>Többé már nem az a motívum, hogy </a:t>
            </a:r>
            <a:r>
              <a:rPr lang="hu-HU" sz="1800" b="1">
                <a:solidFill>
                  <a:srgbClr val="000000"/>
                </a:solidFill>
                <a:latin typeface="Calibri" pitchFamily="34"/>
                <a:cs typeface="Calibri" pitchFamily="34"/>
              </a:rPr>
              <a:t>mit nyerhet saját magának</a:t>
            </a:r>
            <a:r>
              <a:rPr lang="hu-HU" sz="1800">
                <a:solidFill>
                  <a:srgbClr val="000000"/>
                </a:solidFill>
                <a:latin typeface="Calibri" pitchFamily="34"/>
                <a:cs typeface="Calibri" pitchFamily="34"/>
              </a:rPr>
              <a:t>, hanem, hogy </a:t>
            </a:r>
            <a:r>
              <a:rPr lang="hu-HU" sz="1800" b="1">
                <a:solidFill>
                  <a:srgbClr val="000000"/>
                </a:solidFill>
                <a:latin typeface="Calibri" pitchFamily="34"/>
                <a:cs typeface="Calibri" pitchFamily="34"/>
              </a:rPr>
              <a:t>mit tehet másokért, mindenkiért.</a:t>
            </a:r>
            <a:endParaRPr lang="hu-HU" sz="1800" b="1">
              <a:latin typeface="Calibri" pitchFamily="34"/>
              <a:cs typeface="Calibri" pitchFamily="34"/>
            </a:endParaRPr>
          </a:p>
          <a:p>
            <a:pPr marL="0" lvl="0" indent="0">
              <a:lnSpc>
                <a:spcPct val="100000"/>
              </a:lnSpc>
              <a:buNone/>
            </a:pPr>
            <a:r>
              <a:rPr lang="hu-HU" sz="1800">
                <a:latin typeface="Calibri" pitchFamily="34"/>
                <a:cs typeface="Times New Roman" pitchFamily="18"/>
              </a:rPr>
              <a:t>                                              </a:t>
            </a:r>
          </a:p>
        </p:txBody>
      </p:sp>
      <p:pic>
        <p:nvPicPr>
          <p:cNvPr id="4" name="Picture 4" descr="Wave Villa, Beach Front Retreat!, Pánormosz Rethímnu – 2021 legfrissebb árai">
            <a:extLst>
              <a:ext uri="{FF2B5EF4-FFF2-40B4-BE49-F238E27FC236}">
                <a16:creationId xmlns:a16="http://schemas.microsoft.com/office/drawing/2014/main" id="{FB0F1D74-63A8-4A6B-9D22-BAD5666A4D65}"/>
              </a:ext>
            </a:extLst>
          </p:cNvPr>
          <p:cNvPicPr>
            <a:picLocks noChangeAspect="1"/>
          </p:cNvPicPr>
          <p:nvPr/>
        </p:nvPicPr>
        <p:blipFill>
          <a:blip r:embed="rId2"/>
          <a:srcRect/>
          <a:stretch>
            <a:fillRect/>
          </a:stretch>
        </p:blipFill>
        <p:spPr>
          <a:xfrm>
            <a:off x="7991618" y="4305873"/>
            <a:ext cx="3440164" cy="2291157"/>
          </a:xfrm>
          <a:prstGeom prst="rect">
            <a:avLst/>
          </a:prstGeom>
          <a:noFill/>
          <a:ln cap="flat">
            <a:noFill/>
          </a:ln>
        </p:spPr>
      </p:pic>
      <p:pic>
        <p:nvPicPr>
          <p:cNvPr id="5" name="Picture 6" descr="10 luxusautó, amit visznek, mint a cukrot | Vezess">
            <a:extLst>
              <a:ext uri="{FF2B5EF4-FFF2-40B4-BE49-F238E27FC236}">
                <a16:creationId xmlns:a16="http://schemas.microsoft.com/office/drawing/2014/main" id="{E381C4EA-45BB-43CF-AD02-FABF7EC9BE87}"/>
              </a:ext>
            </a:extLst>
          </p:cNvPr>
          <p:cNvPicPr>
            <a:picLocks noChangeAspect="1"/>
          </p:cNvPicPr>
          <p:nvPr/>
        </p:nvPicPr>
        <p:blipFill>
          <a:blip r:embed="rId3"/>
          <a:srcRect/>
          <a:stretch>
            <a:fillRect/>
          </a:stretch>
        </p:blipFill>
        <p:spPr>
          <a:xfrm>
            <a:off x="4426930" y="4545738"/>
            <a:ext cx="3442999" cy="2291157"/>
          </a:xfrm>
          <a:prstGeom prst="rect">
            <a:avLst/>
          </a:prstGeom>
          <a:noFill/>
          <a:ln cap="flat">
            <a:noFill/>
          </a:ln>
        </p:spPr>
      </p:pic>
      <p:pic>
        <p:nvPicPr>
          <p:cNvPr id="6" name="Picture 8" descr="műgyűjtő | Magyar Hang">
            <a:extLst>
              <a:ext uri="{FF2B5EF4-FFF2-40B4-BE49-F238E27FC236}">
                <a16:creationId xmlns:a16="http://schemas.microsoft.com/office/drawing/2014/main" id="{45533E65-A97C-4984-A746-F53823613922}"/>
              </a:ext>
            </a:extLst>
          </p:cNvPr>
          <p:cNvPicPr>
            <a:picLocks noChangeAspect="1"/>
          </p:cNvPicPr>
          <p:nvPr/>
        </p:nvPicPr>
        <p:blipFill>
          <a:blip r:embed="rId4"/>
          <a:srcRect/>
          <a:stretch>
            <a:fillRect/>
          </a:stretch>
        </p:blipFill>
        <p:spPr>
          <a:xfrm>
            <a:off x="629308" y="4305873"/>
            <a:ext cx="3571070" cy="2291157"/>
          </a:xfrm>
          <a:prstGeom prst="rect">
            <a:avLst/>
          </a:prstGeom>
          <a:noFill/>
          <a:ln cap="flat">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53DCFF4-79AD-4ED6-BF54-C3343458EEA8}"/>
              </a:ext>
            </a:extLst>
          </p:cNvPr>
          <p:cNvSpPr txBox="1">
            <a:spLocks noGrp="1"/>
          </p:cNvSpPr>
          <p:nvPr>
            <p:ph type="title"/>
          </p:nvPr>
        </p:nvSpPr>
        <p:spPr/>
        <p:txBody>
          <a:bodyPr/>
          <a:lstStyle/>
          <a:p>
            <a:pPr lvl="0"/>
            <a:r>
              <a:rPr lang="hu-HU"/>
              <a:t>3 „öld ki” az Utasítással együtt</a:t>
            </a:r>
          </a:p>
        </p:txBody>
      </p:sp>
      <p:sp>
        <p:nvSpPr>
          <p:cNvPr id="3" name="Tartalom helye 2">
            <a:extLst>
              <a:ext uri="{FF2B5EF4-FFF2-40B4-BE49-F238E27FC236}">
                <a16:creationId xmlns:a16="http://schemas.microsoft.com/office/drawing/2014/main" id="{A296A624-C2C9-4A71-9994-CF3795174508}"/>
              </a:ext>
            </a:extLst>
          </p:cNvPr>
          <p:cNvSpPr txBox="1">
            <a:spLocks noGrp="1"/>
          </p:cNvSpPr>
          <p:nvPr>
            <p:ph idx="1"/>
          </p:nvPr>
        </p:nvSpPr>
        <p:spPr>
          <a:xfrm>
            <a:off x="357804" y="1825627"/>
            <a:ext cx="11343863" cy="4667253"/>
          </a:xfrm>
          <a:solidFill>
            <a:srgbClr val="FBE5D6"/>
          </a:solidFill>
          <a:ln w="76196">
            <a:solidFill>
              <a:srgbClr val="00B0F0"/>
            </a:solidFill>
            <a:prstDash val="solid"/>
          </a:ln>
        </p:spPr>
        <p:txBody>
          <a:bodyPr/>
          <a:lstStyle/>
          <a:p>
            <a:pPr lvl="0" algn="just">
              <a:lnSpc>
                <a:spcPct val="100000"/>
              </a:lnSpc>
              <a:buFont typeface="Wingdings" pitchFamily="2"/>
              <a:buChar char="§"/>
            </a:pPr>
            <a:r>
              <a:rPr lang="hu-HU" sz="2400">
                <a:solidFill>
                  <a:srgbClr val="000000"/>
                </a:solidFill>
                <a:latin typeface="Times New Roman" pitchFamily="18"/>
                <a:cs typeface="Times New Roman" pitchFamily="18"/>
              </a:rPr>
              <a:t>„A tudatlanok a tettekhez való ragaszkodásból cselekszenek, oh Bharáta, de a bölcs a világ javáért dolgozik, ragaszkodás nélkül.”</a:t>
            </a:r>
            <a:r>
              <a:rPr lang="hu-HU" sz="2400" baseline="30000">
                <a:solidFill>
                  <a:srgbClr val="000000"/>
                </a:solidFill>
                <a:latin typeface="Times New Roman" pitchFamily="18"/>
                <a:cs typeface="Times New Roman" pitchFamily="18"/>
              </a:rPr>
              <a:t> (Bhasgavad Gitá)</a:t>
            </a:r>
            <a:endParaRPr lang="hu-HU" sz="2400" baseline="30000">
              <a:latin typeface="Calibri" pitchFamily="34"/>
              <a:cs typeface="Times New Roman" pitchFamily="18"/>
            </a:endParaRPr>
          </a:p>
          <a:p>
            <a:pPr lvl="0" algn="just">
              <a:lnSpc>
                <a:spcPct val="100000"/>
              </a:lnSpc>
              <a:buFont typeface="Wingdings" pitchFamily="2"/>
              <a:buChar char="§"/>
            </a:pPr>
            <a:r>
              <a:rPr lang="hu-HU" sz="2400">
                <a:latin typeface="Calibri" pitchFamily="34"/>
                <a:cs typeface="Times New Roman" pitchFamily="18"/>
              </a:rPr>
              <a:t>Előfordul, hogy az emberek felismerik ezt a célt, de </a:t>
            </a:r>
            <a:r>
              <a:rPr lang="hu-HU" sz="2400" b="1">
                <a:latin typeface="Calibri" pitchFamily="34"/>
                <a:cs typeface="Times New Roman" pitchFamily="18"/>
              </a:rPr>
              <a:t>tétlenné válnak</a:t>
            </a:r>
            <a:r>
              <a:rPr lang="hu-HU" sz="2400">
                <a:latin typeface="Calibri" pitchFamily="34"/>
                <a:cs typeface="Times New Roman" pitchFamily="18"/>
              </a:rPr>
              <a:t>, mielőtt alkalmassá válnának a tétlenségre…</a:t>
            </a:r>
          </a:p>
          <a:p>
            <a:pPr lvl="0" algn="just">
              <a:lnSpc>
                <a:spcPct val="100000"/>
              </a:lnSpc>
              <a:buFont typeface="Wingdings" pitchFamily="2"/>
              <a:buChar char="§"/>
            </a:pPr>
            <a:r>
              <a:rPr lang="hu-HU" sz="2400">
                <a:latin typeface="Calibri" pitchFamily="34"/>
                <a:cs typeface="Times New Roman" pitchFamily="18"/>
              </a:rPr>
              <a:t>Most már </a:t>
            </a:r>
            <a:r>
              <a:rPr lang="hu-HU" sz="2400">
                <a:solidFill>
                  <a:srgbClr val="000000"/>
                </a:solidFill>
                <a:latin typeface="Calibri" pitchFamily="34"/>
                <a:cs typeface="Times New Roman" pitchFamily="18"/>
              </a:rPr>
              <a:t>a cselekvést, mint</a:t>
            </a:r>
            <a:r>
              <a:rPr lang="hu-HU" sz="2400">
                <a:latin typeface="Calibri" pitchFamily="34"/>
                <a:cs typeface="Times New Roman" pitchFamily="18"/>
              </a:rPr>
              <a:t> </a:t>
            </a:r>
            <a:r>
              <a:rPr lang="hu-HU" sz="2400" b="1">
                <a:solidFill>
                  <a:srgbClr val="000000"/>
                </a:solidFill>
                <a:latin typeface="Calibri" pitchFamily="34"/>
                <a:cs typeface="Times New Roman" pitchFamily="18"/>
              </a:rPr>
              <a:t>kötelességet</a:t>
            </a:r>
            <a:r>
              <a:rPr lang="hu-HU" sz="2400" b="1">
                <a:latin typeface="Calibri" pitchFamily="34"/>
                <a:cs typeface="Times New Roman" pitchFamily="18"/>
              </a:rPr>
              <a:t> </a:t>
            </a:r>
            <a:r>
              <a:rPr lang="hu-HU" sz="2400">
                <a:latin typeface="Calibri" pitchFamily="34"/>
                <a:cs typeface="Times New Roman" pitchFamily="18"/>
              </a:rPr>
              <a:t>teljesítjük. Az emberiség ügyéért akarunk dolgozni, és nem buzgólkodunk cselekvési lehetőséget találni magáért az aktivitásért. </a:t>
            </a:r>
            <a:r>
              <a:rPr lang="hu-HU" sz="2400">
                <a:solidFill>
                  <a:srgbClr val="000000"/>
                </a:solidFill>
                <a:latin typeface="Times New Roman" pitchFamily="18"/>
                <a:cs typeface="Times New Roman" pitchFamily="18"/>
              </a:rPr>
              <a:t> </a:t>
            </a:r>
            <a:endParaRPr lang="hu-HU" sz="2400">
              <a:latin typeface="Calibri" pitchFamily="34"/>
              <a:cs typeface="Times New Roman" pitchFamily="18"/>
            </a:endParaRPr>
          </a:p>
          <a:p>
            <a:pPr lvl="0" algn="just">
              <a:lnSpc>
                <a:spcPct val="100000"/>
              </a:lnSpc>
              <a:buFont typeface="Wingdings" pitchFamily="2"/>
              <a:buChar char="§"/>
            </a:pPr>
            <a:r>
              <a:rPr lang="hu-HU" sz="2400">
                <a:latin typeface="Calibri" pitchFamily="34"/>
                <a:cs typeface="Times New Roman" pitchFamily="18"/>
              </a:rPr>
              <a:t>Tévedhetetlen próbája a kötelesség teljesítésnek, amikor </a:t>
            </a:r>
            <a:r>
              <a:rPr lang="hu-HU" sz="2400">
                <a:solidFill>
                  <a:srgbClr val="000000"/>
                </a:solidFill>
                <a:latin typeface="Calibri" pitchFamily="34"/>
                <a:cs typeface="Times New Roman" pitchFamily="18"/>
              </a:rPr>
              <a:t>a </a:t>
            </a:r>
            <a:r>
              <a:rPr lang="hu-HU" sz="2400" b="1">
                <a:solidFill>
                  <a:srgbClr val="000000"/>
                </a:solidFill>
                <a:latin typeface="Calibri" pitchFamily="34"/>
                <a:cs typeface="Times New Roman" pitchFamily="18"/>
              </a:rPr>
              <a:t>cselekedetének a gyümölcse </a:t>
            </a:r>
            <a:r>
              <a:rPr lang="hu-HU" sz="2400">
                <a:solidFill>
                  <a:srgbClr val="000000"/>
                </a:solidFill>
                <a:latin typeface="Calibri" pitchFamily="34"/>
                <a:cs typeface="Times New Roman" pitchFamily="18"/>
              </a:rPr>
              <a:t>eléje kerül… Becsvágy, személyes elem nem jöhet elő… Nem érez csalódást kudarc esetén. Nincs kudarc…</a:t>
            </a:r>
          </a:p>
          <a:p>
            <a:pPr lvl="0" algn="just">
              <a:lnSpc>
                <a:spcPct val="100000"/>
              </a:lnSpc>
              <a:buFont typeface="Wingdings" pitchFamily="2"/>
              <a:buChar char="§"/>
            </a:pPr>
            <a:r>
              <a:rPr lang="hu-HU" sz="2400">
                <a:latin typeface="Calibri" pitchFamily="34"/>
                <a:cs typeface="Times New Roman" pitchFamily="18"/>
              </a:rPr>
              <a:t>Akiből kihalt a dolgok iránti vonzódás, harmonikus gondolatai a bölcsességben megállapodtak, </a:t>
            </a:r>
            <a:r>
              <a:rPr lang="hu-HU" sz="2400" b="1">
                <a:latin typeface="Calibri" pitchFamily="34"/>
                <a:cs typeface="Times New Roman" pitchFamily="18"/>
              </a:rPr>
              <a:t>tettei áldozatok</a:t>
            </a:r>
            <a:r>
              <a:rPr lang="hu-HU" sz="2400">
                <a:latin typeface="Calibri" pitchFamily="34"/>
                <a:cs typeface="Times New Roman" pitchFamily="18"/>
              </a:rPr>
              <a:t>, annak minden tette elenyészik… </a:t>
            </a:r>
            <a:endParaRPr lang="hu-HU" sz="2400"/>
          </a:p>
        </p:txBody>
      </p:sp>
      <p:pic>
        <p:nvPicPr>
          <p:cNvPr id="4" name="Picture 2" descr="Alma (Idared) – Zöldiwebshop">
            <a:extLst>
              <a:ext uri="{FF2B5EF4-FFF2-40B4-BE49-F238E27FC236}">
                <a16:creationId xmlns:a16="http://schemas.microsoft.com/office/drawing/2014/main" id="{CFE00856-8288-479D-8FE6-077974E43D5D}"/>
              </a:ext>
            </a:extLst>
          </p:cNvPr>
          <p:cNvPicPr>
            <a:picLocks noChangeAspect="1"/>
          </p:cNvPicPr>
          <p:nvPr/>
        </p:nvPicPr>
        <p:blipFill>
          <a:blip r:embed="rId2"/>
          <a:srcRect/>
          <a:stretch>
            <a:fillRect/>
          </a:stretch>
        </p:blipFill>
        <p:spPr>
          <a:xfrm>
            <a:off x="9973991" y="0"/>
            <a:ext cx="1850827" cy="1859084"/>
          </a:xfrm>
          <a:prstGeom prst="rect">
            <a:avLst/>
          </a:prstGeom>
          <a:noFill/>
          <a:ln w="76196" cap="flat">
            <a:solidFill>
              <a:srgbClr val="00B0F0"/>
            </a:solidFill>
            <a:prstDash val="solid"/>
            <a:miter/>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F11D0E7-F8C8-4131-B07A-537D1EFC832E}"/>
              </a:ext>
            </a:extLst>
          </p:cNvPr>
          <p:cNvSpPr txBox="1">
            <a:spLocks noGrp="1"/>
          </p:cNvSpPr>
          <p:nvPr>
            <p:ph type="title"/>
          </p:nvPr>
        </p:nvSpPr>
        <p:spPr/>
        <p:txBody>
          <a:bodyPr/>
          <a:lstStyle/>
          <a:p>
            <a:pPr lvl="0"/>
            <a:r>
              <a:rPr lang="hu-HU"/>
              <a:t>FONTOS PONTOK</a:t>
            </a:r>
          </a:p>
        </p:txBody>
      </p:sp>
      <p:sp>
        <p:nvSpPr>
          <p:cNvPr id="3" name="Tartalom helye 2">
            <a:extLst>
              <a:ext uri="{FF2B5EF4-FFF2-40B4-BE49-F238E27FC236}">
                <a16:creationId xmlns:a16="http://schemas.microsoft.com/office/drawing/2014/main" id="{16C6AD81-A2B1-4ED7-80D0-739FADEAB399}"/>
              </a:ext>
            </a:extLst>
          </p:cNvPr>
          <p:cNvSpPr txBox="1">
            <a:spLocks noGrp="1"/>
          </p:cNvSpPr>
          <p:nvPr>
            <p:ph idx="1"/>
          </p:nvPr>
        </p:nvSpPr>
        <p:spPr>
          <a:xfrm>
            <a:off x="838203" y="1825627"/>
            <a:ext cx="10823917" cy="4351336"/>
          </a:xfrm>
          <a:solidFill>
            <a:srgbClr val="F4B183"/>
          </a:solidFill>
          <a:ln w="76196">
            <a:solidFill>
              <a:srgbClr val="00B0F0"/>
            </a:solidFill>
            <a:prstDash val="solid"/>
          </a:ln>
        </p:spPr>
        <p:txBody>
          <a:bodyPr/>
          <a:lstStyle/>
          <a:p>
            <a:pPr lvl="0">
              <a:lnSpc>
                <a:spcPct val="100000"/>
              </a:lnSpc>
              <a:buFont typeface="Wingdings" pitchFamily="2"/>
              <a:buChar char="§"/>
            </a:pPr>
            <a:r>
              <a:rPr lang="hu-HU"/>
              <a:t>Legyen mindig egyre magasabb rendű a célunk…</a:t>
            </a:r>
          </a:p>
          <a:p>
            <a:pPr marL="0" lvl="0" indent="0" algn="r">
              <a:lnSpc>
                <a:spcPct val="100000"/>
              </a:lnSpc>
              <a:buNone/>
            </a:pPr>
            <a:r>
              <a:rPr lang="hu-HU" sz="1800">
                <a:highlight>
                  <a:srgbClr val="FFFF00"/>
                </a:highlight>
                <a:latin typeface="Calibri" pitchFamily="34"/>
                <a:cs typeface="Times New Roman" pitchFamily="18"/>
              </a:rPr>
              <a:t>Cél: a magasabb élet vezetéke lenni.</a:t>
            </a:r>
          </a:p>
          <a:p>
            <a:pPr lvl="0">
              <a:lnSpc>
                <a:spcPct val="100000"/>
              </a:lnSpc>
              <a:buFont typeface="Wingdings" pitchFamily="2"/>
              <a:buChar char="§"/>
            </a:pPr>
            <a:r>
              <a:rPr lang="hu-HU">
                <a:latin typeface="Calibri" pitchFamily="34"/>
                <a:cs typeface="Times New Roman" pitchFamily="18"/>
              </a:rPr>
              <a:t>Nem érezhetünk visszataszítást az alacsonyabb rendű életek iránt</a:t>
            </a:r>
          </a:p>
          <a:p>
            <a:pPr marL="0" lvl="0" indent="0" algn="r">
              <a:lnSpc>
                <a:spcPct val="100000"/>
              </a:lnSpc>
              <a:buNone/>
            </a:pPr>
            <a:r>
              <a:rPr lang="hu-HU" sz="1800">
                <a:highlight>
                  <a:srgbClr val="FFFF00"/>
                </a:highlight>
                <a:latin typeface="Calibri" pitchFamily="34"/>
                <a:cs typeface="Times New Roman" pitchFamily="18"/>
              </a:rPr>
              <a:t>Cél: egyre toleránsabbnak lenni minden élet iránt</a:t>
            </a:r>
          </a:p>
          <a:p>
            <a:pPr marL="0" lvl="0" indent="0" algn="r">
              <a:lnSpc>
                <a:spcPct val="100000"/>
              </a:lnSpc>
              <a:buNone/>
            </a:pPr>
            <a:r>
              <a:rPr lang="hu-HU" sz="1800">
                <a:highlight>
                  <a:srgbClr val="FFFF00"/>
                </a:highlight>
                <a:latin typeface="Calibri" pitchFamily="34"/>
                <a:cs typeface="Times New Roman" pitchFamily="18"/>
              </a:rPr>
              <a:t>Tisztelni az életet, bármilyen alakban nyilvánul meg.</a:t>
            </a:r>
          </a:p>
          <a:p>
            <a:pPr marL="0" lvl="0" indent="0" algn="r">
              <a:lnSpc>
                <a:spcPct val="100000"/>
              </a:lnSpc>
              <a:buNone/>
            </a:pPr>
            <a:r>
              <a:rPr lang="hu-HU" sz="1800">
                <a:highlight>
                  <a:srgbClr val="FFFF00"/>
                </a:highlight>
                <a:latin typeface="Calibri" pitchFamily="34"/>
                <a:cs typeface="Times New Roman" pitchFamily="18"/>
              </a:rPr>
              <a:t>Megszerezni az örökkévalóság érzékét</a:t>
            </a:r>
          </a:p>
          <a:p>
            <a:pPr lvl="0" algn="just">
              <a:lnSpc>
                <a:spcPct val="100000"/>
              </a:lnSpc>
              <a:buFont typeface="Wingdings" pitchFamily="2"/>
              <a:buChar char="§"/>
            </a:pPr>
            <a:r>
              <a:rPr lang="hu-HU">
                <a:latin typeface="Calibri" pitchFamily="34"/>
                <a:cs typeface="Times New Roman" pitchFamily="18"/>
              </a:rPr>
              <a:t>Fontos a megelégedettség. Tudatosítani, hogy ami utolért, a múlt karmánk következménye. Mélyíteni az odaadást.</a:t>
            </a:r>
          </a:p>
          <a:p>
            <a:pPr marL="0" lvl="0" indent="0" algn="r">
              <a:lnSpc>
                <a:spcPct val="100000"/>
              </a:lnSpc>
              <a:buNone/>
            </a:pPr>
            <a:r>
              <a:rPr lang="hu-HU" sz="1900">
                <a:highlight>
                  <a:srgbClr val="FFFF00"/>
                </a:highlight>
                <a:latin typeface="Calibri" pitchFamily="34"/>
                <a:cs typeface="Times New Roman" pitchFamily="18"/>
              </a:rPr>
              <a:t>Cél: megszabadulni az elkülönített személyes tudattól</a:t>
            </a:r>
            <a:r>
              <a:rPr lang="hu-HU" sz="1900">
                <a:latin typeface="Calibri" pitchFamily="34"/>
                <a:cs typeface="Times New Roman" pitchFamily="18"/>
              </a:rPr>
              <a:t>. </a:t>
            </a:r>
            <a:endParaRPr lang="hu-HU" sz="19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8578CF2-5B11-45EB-81B2-D9F72C3F0A80}"/>
              </a:ext>
            </a:extLst>
          </p:cNvPr>
          <p:cNvSpPr txBox="1">
            <a:spLocks noGrp="1"/>
          </p:cNvSpPr>
          <p:nvPr>
            <p:ph type="title"/>
          </p:nvPr>
        </p:nvSpPr>
        <p:spPr/>
        <p:txBody>
          <a:bodyPr/>
          <a:lstStyle/>
          <a:p>
            <a:pPr lvl="0"/>
            <a:r>
              <a:rPr lang="hu-HU"/>
              <a:t>VESZÉLYES PONTOK</a:t>
            </a:r>
          </a:p>
        </p:txBody>
      </p:sp>
      <p:sp>
        <p:nvSpPr>
          <p:cNvPr id="3" name="Tartalom helye 2">
            <a:extLst>
              <a:ext uri="{FF2B5EF4-FFF2-40B4-BE49-F238E27FC236}">
                <a16:creationId xmlns:a16="http://schemas.microsoft.com/office/drawing/2014/main" id="{6CE6DA7E-3043-486C-B52A-E05E0EC73352}"/>
              </a:ext>
            </a:extLst>
          </p:cNvPr>
          <p:cNvSpPr txBox="1">
            <a:spLocks noGrp="1"/>
          </p:cNvSpPr>
          <p:nvPr>
            <p:ph idx="1"/>
          </p:nvPr>
        </p:nvSpPr>
        <p:spPr>
          <a:xfrm>
            <a:off x="838203" y="1825627"/>
            <a:ext cx="10739509" cy="4667243"/>
          </a:xfrm>
          <a:solidFill>
            <a:srgbClr val="F4B183"/>
          </a:solidFill>
          <a:ln w="76196">
            <a:solidFill>
              <a:srgbClr val="00B0F0"/>
            </a:solidFill>
            <a:prstDash val="solid"/>
          </a:ln>
        </p:spPr>
        <p:txBody>
          <a:bodyPr/>
          <a:lstStyle/>
          <a:p>
            <a:pPr marL="0" lvl="0" indent="0">
              <a:lnSpc>
                <a:spcPct val="100000"/>
              </a:lnSpc>
              <a:buNone/>
            </a:pPr>
            <a:r>
              <a:rPr lang="hu-HU"/>
              <a:t>Az átmeneti állapot mindig nehéz…</a:t>
            </a:r>
          </a:p>
          <a:p>
            <a:pPr marL="0" lvl="0" indent="0">
              <a:lnSpc>
                <a:spcPct val="100000"/>
              </a:lnSpc>
              <a:buNone/>
            </a:pPr>
            <a:r>
              <a:rPr lang="hu-HU"/>
              <a:t>Nehéz egyensúlyozási műveletek!</a:t>
            </a:r>
          </a:p>
          <a:p>
            <a:pPr marL="0" lvl="0" indent="0">
              <a:lnSpc>
                <a:spcPct val="100000"/>
              </a:lnSpc>
              <a:buNone/>
            </a:pPr>
            <a:r>
              <a:rPr lang="hu-HU"/>
              <a:t>	1.) Az életet értéktelennek tartani, megvetni</a:t>
            </a:r>
          </a:p>
          <a:p>
            <a:pPr marL="0" lvl="0" indent="0">
              <a:lnSpc>
                <a:spcPct val="100000"/>
              </a:lnSpc>
              <a:buNone/>
            </a:pPr>
            <a:r>
              <a:rPr lang="hu-HU"/>
              <a:t>	2.) Tétlenné, inaktívvá válni</a:t>
            </a:r>
          </a:p>
          <a:p>
            <a:pPr marL="0" lvl="0" indent="0">
              <a:lnSpc>
                <a:spcPct val="100000"/>
              </a:lnSpc>
              <a:buNone/>
            </a:pPr>
            <a:r>
              <a:rPr lang="hu-HU"/>
              <a:t>	3.) A „nem mindig boldog” állapot elviselése</a:t>
            </a:r>
          </a:p>
          <a:p>
            <a:pPr marL="0" lvl="0" indent="0">
              <a:lnSpc>
                <a:spcPct val="100000"/>
              </a:lnSpc>
              <a:buNone/>
            </a:pPr>
            <a:r>
              <a:rPr lang="hu-HU" sz="1800">
                <a:solidFill>
                  <a:srgbClr val="000000"/>
                </a:solidFill>
                <a:latin typeface="Calibri" pitchFamily="34"/>
                <a:cs typeface="Times New Roman" pitchFamily="18"/>
              </a:rPr>
              <a:t> 	</a:t>
            </a:r>
            <a:r>
              <a:rPr lang="hu-HU" sz="1800">
                <a:solidFill>
                  <a:srgbClr val="000000"/>
                </a:solidFill>
                <a:highlight>
                  <a:srgbClr val="FFFF00"/>
                </a:highlight>
                <a:latin typeface="Calibri" pitchFamily="34"/>
                <a:cs typeface="Times New Roman" pitchFamily="18"/>
              </a:rPr>
              <a:t>Tudatosan kell ápolni az öröm és megelégedés érzését!!!</a:t>
            </a:r>
            <a:r>
              <a:rPr lang="hu-HU" sz="1800">
                <a:highlight>
                  <a:srgbClr val="FFFF00"/>
                </a:highlight>
                <a:latin typeface="Calibri" pitchFamily="34"/>
                <a:cs typeface="Times New Roman" pitchFamily="18"/>
              </a:rPr>
              <a:t> Sosem szabad engedni, hogy lenyomódjunk.</a:t>
            </a:r>
          </a:p>
          <a:p>
            <a:pPr marL="0" lvl="0" indent="0">
              <a:lnSpc>
                <a:spcPct val="100000"/>
              </a:lnSpc>
              <a:buNone/>
            </a:pPr>
            <a:endParaRPr lang="hu-HU" sz="1800">
              <a:latin typeface="Calibri" pitchFamily="34"/>
              <a:cs typeface="Times New Roman" pitchFamily="18"/>
            </a:endParaRPr>
          </a:p>
          <a:p>
            <a:pPr marL="0" lvl="0" indent="0" algn="ctr">
              <a:lnSpc>
                <a:spcPct val="100000"/>
              </a:lnSpc>
              <a:buNone/>
            </a:pPr>
            <a:r>
              <a:rPr lang="hu-HU">
                <a:solidFill>
                  <a:srgbClr val="000000"/>
                </a:solidFill>
                <a:latin typeface="Calibri" pitchFamily="34"/>
                <a:cs typeface="Times New Roman" pitchFamily="18"/>
              </a:rPr>
              <a:t>Tökéletes egyensúlyban kell maradnunk, míg az ellentétpárok állandóan hatnak ránk, s mégis az egyenes Ösvényen kell haladnunk.</a:t>
            </a:r>
            <a:endParaRPr lang="hu-HU">
              <a:latin typeface="Calibri" pitchFamily="34"/>
              <a:cs typeface="Times New Roman" pitchFamily="18"/>
            </a:endParaRPr>
          </a:p>
          <a:p>
            <a:pPr marL="0" lvl="0" indent="0">
              <a:lnSpc>
                <a:spcPct val="100000"/>
              </a:lnSpc>
              <a:buNone/>
            </a:pPr>
            <a:endParaRPr lang="hu-H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DCB17D5-A108-4B15-8A32-9C399A39E271}"/>
              </a:ext>
            </a:extLst>
          </p:cNvPr>
          <p:cNvSpPr txBox="1">
            <a:spLocks noGrp="1"/>
          </p:cNvSpPr>
          <p:nvPr>
            <p:ph type="title"/>
          </p:nvPr>
        </p:nvSpPr>
        <p:spPr/>
        <p:txBody>
          <a:bodyPr/>
          <a:lstStyle/>
          <a:p>
            <a:pPr lvl="0"/>
            <a:r>
              <a:rPr lang="hu-HU"/>
              <a:t>BEVEZETŐ</a:t>
            </a:r>
          </a:p>
        </p:txBody>
      </p:sp>
      <p:sp>
        <p:nvSpPr>
          <p:cNvPr id="3" name="Tartalom helye 2">
            <a:extLst>
              <a:ext uri="{FF2B5EF4-FFF2-40B4-BE49-F238E27FC236}">
                <a16:creationId xmlns:a16="http://schemas.microsoft.com/office/drawing/2014/main" id="{7D726071-CBBF-48D7-9E89-C6D3559AFC41}"/>
              </a:ext>
            </a:extLst>
          </p:cNvPr>
          <p:cNvSpPr txBox="1">
            <a:spLocks noGrp="1"/>
          </p:cNvSpPr>
          <p:nvPr>
            <p:ph idx="1"/>
          </p:nvPr>
        </p:nvSpPr>
        <p:spPr>
          <a:xfrm>
            <a:off x="838203" y="1825627"/>
            <a:ext cx="10515600" cy="3717045"/>
          </a:xfrm>
          <a:solidFill>
            <a:srgbClr val="000000"/>
          </a:solidFill>
          <a:ln w="76196" cap="flat">
            <a:solidFill>
              <a:srgbClr val="00B0F0"/>
            </a:solidFill>
            <a:prstDash val="solid"/>
            <a:miter/>
          </a:ln>
        </p:spPr>
        <p:txBody>
          <a:bodyPr/>
          <a:lstStyle/>
          <a:p>
            <a:pPr lvl="0">
              <a:lnSpc>
                <a:spcPct val="90000"/>
              </a:lnSpc>
              <a:buFont typeface="Wingdings" pitchFamily="2"/>
              <a:buChar char="§"/>
            </a:pPr>
            <a:r>
              <a:rPr lang="hu-HU">
                <a:solidFill>
                  <a:srgbClr val="FFFFFF"/>
                </a:solidFill>
                <a:latin typeface="Calibri"/>
              </a:rPr>
              <a:t>3 misztikus teozófiai írás</a:t>
            </a:r>
          </a:p>
          <a:p>
            <a:pPr lvl="0">
              <a:lnSpc>
                <a:spcPct val="90000"/>
              </a:lnSpc>
              <a:buFont typeface="Wingdings" pitchFamily="2"/>
              <a:buChar char="§"/>
            </a:pPr>
            <a:r>
              <a:rPr lang="hu-HU">
                <a:solidFill>
                  <a:srgbClr val="FFFFFF"/>
                </a:solidFill>
                <a:latin typeface="Calibri"/>
              </a:rPr>
              <a:t>A Világosság az ösvényen</a:t>
            </a:r>
          </a:p>
          <a:p>
            <a:pPr lvl="0">
              <a:lnSpc>
                <a:spcPct val="90000"/>
              </a:lnSpc>
              <a:buFont typeface="Wingdings" pitchFamily="2"/>
              <a:buChar char="§"/>
            </a:pPr>
            <a:r>
              <a:rPr lang="hu-HU">
                <a:solidFill>
                  <a:srgbClr val="FFFFFF"/>
                </a:solidFill>
                <a:latin typeface="Calibri"/>
              </a:rPr>
              <a:t>Beszélgetések az okkultizmus ösvényén</a:t>
            </a:r>
          </a:p>
          <a:p>
            <a:pPr lvl="0">
              <a:lnSpc>
                <a:spcPct val="90000"/>
              </a:lnSpc>
              <a:buFont typeface="Wingdings" pitchFamily="2"/>
              <a:buChar char="§"/>
            </a:pPr>
            <a:r>
              <a:rPr lang="hu-HU">
                <a:solidFill>
                  <a:srgbClr val="FFFFFF"/>
                </a:solidFill>
                <a:latin typeface="Calibri"/>
              </a:rPr>
              <a:t>Meditáció a szövegen</a:t>
            </a:r>
          </a:p>
          <a:p>
            <a:pPr lvl="0">
              <a:lnSpc>
                <a:spcPct val="90000"/>
              </a:lnSpc>
              <a:buFont typeface="Wingdings" pitchFamily="2"/>
              <a:buChar char="§"/>
            </a:pPr>
            <a:r>
              <a:rPr lang="hu-HU">
                <a:solidFill>
                  <a:srgbClr val="FFFFFF"/>
                </a:solidFill>
                <a:latin typeface="Calibri"/>
              </a:rPr>
              <a:t>Reálisan bemérni magunkat</a:t>
            </a:r>
          </a:p>
          <a:p>
            <a:pPr lvl="0">
              <a:lnSpc>
                <a:spcPct val="90000"/>
              </a:lnSpc>
              <a:buFont typeface="Wingdings" pitchFamily="2"/>
              <a:buChar char="§"/>
            </a:pPr>
            <a:r>
              <a:rPr lang="hu-HU">
                <a:solidFill>
                  <a:srgbClr val="FFFFFF"/>
                </a:solidFill>
                <a:latin typeface="Calibri"/>
              </a:rPr>
              <a:t>Hatalmas vállalkozás és kihívás számomra erről előadást tartani</a:t>
            </a:r>
          </a:p>
          <a:p>
            <a:pPr lvl="0">
              <a:lnSpc>
                <a:spcPct val="90000"/>
              </a:lnSpc>
              <a:buFont typeface="Wingdings" pitchFamily="2"/>
              <a:buChar char="§"/>
            </a:pPr>
            <a:r>
              <a:rPr lang="hu-HU">
                <a:solidFill>
                  <a:srgbClr val="FFFFFF"/>
                </a:solidFill>
                <a:latin typeface="Calibri"/>
              </a:rPr>
              <a:t>Készüljünk fel, „első hallásra” nem lesz annyira egyszerű…</a:t>
            </a:r>
          </a:p>
          <a:p>
            <a:pPr marL="0" lvl="0" indent="0">
              <a:lnSpc>
                <a:spcPct val="90000"/>
              </a:lnSpc>
              <a:buNone/>
            </a:pPr>
            <a:endParaRPr lang="hu-HU">
              <a:solidFill>
                <a:srgbClr val="FFFFFF"/>
              </a:solidFill>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A54D11C-A590-4398-B017-19A747F0A85F}"/>
              </a:ext>
            </a:extLst>
          </p:cNvPr>
          <p:cNvSpPr txBox="1">
            <a:spLocks noGrp="1"/>
          </p:cNvSpPr>
          <p:nvPr>
            <p:ph type="title"/>
          </p:nvPr>
        </p:nvSpPr>
        <p:spPr/>
        <p:txBody>
          <a:bodyPr/>
          <a:lstStyle/>
          <a:p>
            <a:pPr lvl="0"/>
            <a:r>
              <a:rPr lang="hu-HU"/>
              <a:t>A 4. PONT TOVÁBB</a:t>
            </a:r>
          </a:p>
        </p:txBody>
      </p:sp>
      <p:sp>
        <p:nvSpPr>
          <p:cNvPr id="3" name="Tartalom helye 2">
            <a:extLst>
              <a:ext uri="{FF2B5EF4-FFF2-40B4-BE49-F238E27FC236}">
                <a16:creationId xmlns:a16="http://schemas.microsoft.com/office/drawing/2014/main" id="{BB14DD79-A3A9-4AF5-9BF5-4243FAFF7BAA}"/>
              </a:ext>
            </a:extLst>
          </p:cNvPr>
          <p:cNvSpPr txBox="1">
            <a:spLocks noGrp="1"/>
          </p:cNvSpPr>
          <p:nvPr>
            <p:ph idx="1"/>
          </p:nvPr>
        </p:nvSpPr>
        <p:spPr>
          <a:xfrm>
            <a:off x="478304" y="2214768"/>
            <a:ext cx="11338560" cy="4404088"/>
          </a:xfrm>
          <a:solidFill>
            <a:srgbClr val="FBE5D6"/>
          </a:solidFill>
          <a:ln w="76196">
            <a:solidFill>
              <a:srgbClr val="00B0F0"/>
            </a:solidFill>
            <a:prstDash val="solid"/>
          </a:ln>
        </p:spPr>
        <p:txBody>
          <a:bodyPr/>
          <a:lstStyle/>
          <a:p>
            <a:pPr marL="0" lvl="0" indent="0" algn="just">
              <a:lnSpc>
                <a:spcPct val="80000"/>
              </a:lnSpc>
              <a:spcAft>
                <a:spcPts val="800"/>
              </a:spcAft>
              <a:buNone/>
            </a:pPr>
            <a:r>
              <a:rPr lang="hu-HU" sz="1600" b="1">
                <a:solidFill>
                  <a:srgbClr val="002060"/>
                </a:solidFill>
                <a:latin typeface="Calibri" pitchFamily="34"/>
                <a:cs typeface="Times New Roman" pitchFamily="18"/>
              </a:rPr>
              <a:t>„Keresd a szívben a rossz forrását és távolítsd el. Ott burjánzik az az odaadó tanítvány szívében éppúgy, mint a vágy emberének szívében. Csak az erős tudja azt kiölni. A gyengének be kell várnia növekedését, gyümölcsözését, halálát. Ez olyan növény, amely korszakokon át növekszik és terjed. Akkor virágzik, amikor az ember számtalan létet gyűjtött össze magában. Annak, aki a hatalom ösvényére akar lépni, ki kell tépnie ezt a szívéből. És akkor a szív vérezni fog, és mintha az ember egész élete teljesen szétfoszlana. </a:t>
            </a:r>
            <a:endParaRPr lang="hu-HU" sz="1600">
              <a:solidFill>
                <a:srgbClr val="002060"/>
              </a:solidFill>
              <a:latin typeface="Calibri" pitchFamily="34"/>
              <a:cs typeface="Times New Roman" pitchFamily="18"/>
            </a:endParaRPr>
          </a:p>
          <a:p>
            <a:pPr marL="0" lvl="0" indent="0" algn="just">
              <a:lnSpc>
                <a:spcPct val="80000"/>
              </a:lnSpc>
              <a:spcAft>
                <a:spcPts val="800"/>
              </a:spcAft>
              <a:buNone/>
            </a:pPr>
            <a:r>
              <a:rPr lang="hu-HU" sz="1600" b="1">
                <a:solidFill>
                  <a:srgbClr val="002060"/>
                </a:solidFill>
                <a:latin typeface="Calibri" pitchFamily="34"/>
                <a:cs typeface="Times New Roman" pitchFamily="18"/>
              </a:rPr>
              <a:t>Ezt a próbát ki kell állnia. Lehet, hogy eljön már az első lépéssel, melyet az ember az élet ösvényére vivő veszedelmes létrán tesz; lehet, hogy csak az utolsóval jön el. De ne feledd, ó tanítvány, hogy ki kell állni, és szegezd lelked erőit a feladatra. Ne élj se a jelenben, sem a jövőben, csak az Örökkévalóban. Ez az óriási gyom ott nem tud virágozni; a létnek ezt a foltját már az örökkévaló gondolatának légköre is eltünteti.”</a:t>
            </a:r>
          </a:p>
          <a:p>
            <a:pPr lvl="0" algn="r">
              <a:lnSpc>
                <a:spcPct val="80000"/>
              </a:lnSpc>
              <a:spcAft>
                <a:spcPts val="800"/>
              </a:spcAft>
              <a:buFont typeface="Wingdings" pitchFamily="2"/>
              <a:buChar char="§"/>
            </a:pPr>
            <a:r>
              <a:rPr lang="hu-HU" sz="2000" b="1" i="1">
                <a:highlight>
                  <a:srgbClr val="FFFF00"/>
                </a:highlight>
                <a:latin typeface="Calibri" pitchFamily="34"/>
                <a:cs typeface="Times New Roman" pitchFamily="18"/>
              </a:rPr>
              <a:t>Minden nehézség az elkülönülésből ered. Megszabadulni a személyes elkülönüléstől</a:t>
            </a:r>
            <a:r>
              <a:rPr lang="hu-HU" sz="2000" b="1" i="1">
                <a:latin typeface="Calibri" pitchFamily="34"/>
                <a:cs typeface="Times New Roman" pitchFamily="18"/>
              </a:rPr>
              <a:t>. </a:t>
            </a:r>
          </a:p>
          <a:p>
            <a:pPr marL="0" lvl="0" indent="0" algn="r">
              <a:lnSpc>
                <a:spcPct val="80000"/>
              </a:lnSpc>
              <a:spcAft>
                <a:spcPts val="800"/>
              </a:spcAft>
              <a:buNone/>
            </a:pPr>
            <a:r>
              <a:rPr lang="hu-HU" sz="2000" b="1" i="1">
                <a:latin typeface="Calibri" pitchFamily="34"/>
                <a:cs typeface="Times New Roman" pitchFamily="18"/>
              </a:rPr>
              <a:t>Eljutni a buddhikus tudatig, majd tovább.</a:t>
            </a:r>
          </a:p>
          <a:p>
            <a:pPr lvl="0" algn="r">
              <a:lnSpc>
                <a:spcPct val="80000"/>
              </a:lnSpc>
              <a:spcAft>
                <a:spcPts val="800"/>
              </a:spcAft>
              <a:buFont typeface="Wingdings" pitchFamily="2"/>
              <a:buChar char="§"/>
            </a:pPr>
            <a:r>
              <a:rPr lang="hu-HU" sz="2000" b="1" i="1">
                <a:latin typeface="Calibri" pitchFamily="34"/>
                <a:cs typeface="Times New Roman" pitchFamily="18"/>
              </a:rPr>
              <a:t>Ha a személyes én-től </a:t>
            </a:r>
            <a:r>
              <a:rPr lang="hu-HU" sz="2000" b="1" i="1">
                <a:highlight>
                  <a:srgbClr val="FFFF00"/>
                </a:highlight>
                <a:latin typeface="Calibri" pitchFamily="34"/>
                <a:cs typeface="Times New Roman" pitchFamily="18"/>
              </a:rPr>
              <a:t>néha meg tudtál szabadulni</a:t>
            </a:r>
            <a:r>
              <a:rPr lang="hu-HU" sz="2000" b="1" i="1">
                <a:latin typeface="Calibri" pitchFamily="34"/>
                <a:cs typeface="Times New Roman" pitchFamily="18"/>
              </a:rPr>
              <a:t>, megszabadultál azzal, hogy a tágabb én-be helyezkedtél bele. </a:t>
            </a:r>
          </a:p>
          <a:p>
            <a:pPr lvl="0" algn="r">
              <a:lnSpc>
                <a:spcPct val="80000"/>
              </a:lnSpc>
              <a:spcAft>
                <a:spcPts val="800"/>
              </a:spcAft>
              <a:buFont typeface="Wingdings" pitchFamily="2"/>
              <a:buChar char="§"/>
            </a:pPr>
            <a:r>
              <a:rPr lang="hu-HU" sz="2000" b="1" i="1">
                <a:latin typeface="Calibri" pitchFamily="34"/>
                <a:cs typeface="Times New Roman" pitchFamily="18"/>
              </a:rPr>
              <a:t>Ha valami távolabbit tudunk meglátni, az is </a:t>
            </a:r>
            <a:r>
              <a:rPr lang="hu-HU" sz="2000" b="1" i="1" u="sng">
                <a:highlight>
                  <a:srgbClr val="FFFF00"/>
                </a:highlight>
                <a:latin typeface="Calibri" pitchFamily="34"/>
                <a:cs typeface="Times New Roman" pitchFamily="18"/>
              </a:rPr>
              <a:t>az Örökkévaló leheletét </a:t>
            </a:r>
            <a:r>
              <a:rPr lang="hu-HU" sz="2000" b="1" i="1">
                <a:latin typeface="Calibri" pitchFamily="34"/>
                <a:cs typeface="Times New Roman" pitchFamily="18"/>
              </a:rPr>
              <a:t>hozza magával, ami a személyes ént jelentéktelennek és haszontalannak mutatja.</a:t>
            </a:r>
          </a:p>
          <a:p>
            <a:pPr lvl="0">
              <a:lnSpc>
                <a:spcPct val="80000"/>
              </a:lnSpc>
            </a:pPr>
            <a:endParaRPr lang="hu-HU" sz="2200"/>
          </a:p>
        </p:txBody>
      </p:sp>
      <p:pic>
        <p:nvPicPr>
          <p:cNvPr id="4" name="Picture 2" descr="Kitöltök Lelkemből minden halandóra">
            <a:extLst>
              <a:ext uri="{FF2B5EF4-FFF2-40B4-BE49-F238E27FC236}">
                <a16:creationId xmlns:a16="http://schemas.microsoft.com/office/drawing/2014/main" id="{7A56956A-1654-47C1-BEA7-3E1230DACA3D}"/>
              </a:ext>
            </a:extLst>
          </p:cNvPr>
          <p:cNvPicPr>
            <a:picLocks noChangeAspect="1"/>
          </p:cNvPicPr>
          <p:nvPr/>
        </p:nvPicPr>
        <p:blipFill>
          <a:blip r:embed="rId2"/>
          <a:srcRect/>
          <a:stretch>
            <a:fillRect/>
          </a:stretch>
        </p:blipFill>
        <p:spPr>
          <a:xfrm>
            <a:off x="7380844" y="239152"/>
            <a:ext cx="3249640" cy="1870999"/>
          </a:xfrm>
          <a:prstGeom prst="rect">
            <a:avLst/>
          </a:prstGeom>
          <a:noFill/>
          <a:ln w="76196" cap="flat">
            <a:solidFill>
              <a:srgbClr val="00B0F0"/>
            </a:solidFill>
            <a:prstDash val="solid"/>
            <a:miter/>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DFBB312-2896-4C0E-8BBD-89EA2D97F902}"/>
              </a:ext>
            </a:extLst>
          </p:cNvPr>
          <p:cNvSpPr txBox="1">
            <a:spLocks noGrp="1"/>
          </p:cNvSpPr>
          <p:nvPr>
            <p:ph type="title"/>
          </p:nvPr>
        </p:nvSpPr>
        <p:spPr/>
        <p:txBody>
          <a:bodyPr/>
          <a:lstStyle/>
          <a:p>
            <a:pPr lvl="0"/>
            <a:r>
              <a:rPr lang="hu-HU">
                <a:solidFill>
                  <a:srgbClr val="002060"/>
                </a:solidFill>
              </a:rPr>
              <a:t>5-6-7</a:t>
            </a:r>
            <a:r>
              <a:rPr lang="hu-HU"/>
              <a:t>-8.</a:t>
            </a:r>
          </a:p>
        </p:txBody>
      </p:sp>
      <p:sp>
        <p:nvSpPr>
          <p:cNvPr id="3" name="Tartalom helye 2">
            <a:extLst>
              <a:ext uri="{FF2B5EF4-FFF2-40B4-BE49-F238E27FC236}">
                <a16:creationId xmlns:a16="http://schemas.microsoft.com/office/drawing/2014/main" id="{78E4DBDB-DFC0-4C21-970A-54C795286858}"/>
              </a:ext>
            </a:extLst>
          </p:cNvPr>
          <p:cNvSpPr txBox="1">
            <a:spLocks noGrp="1"/>
          </p:cNvSpPr>
          <p:nvPr>
            <p:ph idx="1"/>
          </p:nvPr>
        </p:nvSpPr>
        <p:spPr>
          <a:xfrm>
            <a:off x="548640" y="1690689"/>
            <a:ext cx="11113480" cy="4077062"/>
          </a:xfrm>
          <a:ln w="76196">
            <a:solidFill>
              <a:srgbClr val="00B0F0"/>
            </a:solidFill>
            <a:prstDash val="solid"/>
          </a:ln>
        </p:spPr>
        <p:txBody>
          <a:bodyPr/>
          <a:lstStyle/>
          <a:p>
            <a:pPr marL="0" lvl="0" indent="0" algn="just">
              <a:spcAft>
                <a:spcPts val="800"/>
              </a:spcAft>
              <a:buNone/>
            </a:pPr>
            <a:r>
              <a:rPr lang="hu-HU" sz="2000" b="1">
                <a:solidFill>
                  <a:srgbClr val="002060"/>
                </a:solidFill>
                <a:latin typeface="Calibri" pitchFamily="34"/>
                <a:cs typeface="Times New Roman" pitchFamily="18"/>
              </a:rPr>
              <a:t>5.) Öld ki a különváltság minden érzését</a:t>
            </a:r>
            <a:r>
              <a:rPr lang="hu-HU" sz="2000" b="1">
                <a:solidFill>
                  <a:srgbClr val="4472C4"/>
                </a:solidFill>
                <a:latin typeface="Calibri" pitchFamily="34"/>
                <a:cs typeface="Times New Roman" pitchFamily="18"/>
              </a:rPr>
              <a:t>, </a:t>
            </a:r>
            <a:r>
              <a:rPr lang="hu-HU" sz="2000" b="1">
                <a:highlight>
                  <a:srgbClr val="FFFF00"/>
                </a:highlight>
                <a:latin typeface="Calibri" pitchFamily="34"/>
                <a:cs typeface="Times New Roman" pitchFamily="18"/>
              </a:rPr>
              <a:t>de mégis állj egyedül és elszigetelten.</a:t>
            </a:r>
            <a:endParaRPr lang="hu-HU" sz="2000" b="1">
              <a:solidFill>
                <a:srgbClr val="4472C4"/>
              </a:solidFill>
              <a:highlight>
                <a:srgbClr val="FFFF00"/>
              </a:highlight>
              <a:latin typeface="Calibri" pitchFamily="34"/>
              <a:cs typeface="Times New Roman" pitchFamily="18"/>
            </a:endParaRPr>
          </a:p>
          <a:p>
            <a:pPr marL="0" lvl="0" indent="0" algn="just">
              <a:spcAft>
                <a:spcPts val="800"/>
              </a:spcAft>
              <a:buNone/>
            </a:pPr>
            <a:r>
              <a:rPr lang="hu-HU" sz="2000" b="1">
                <a:solidFill>
                  <a:srgbClr val="002060"/>
                </a:solidFill>
                <a:latin typeface="Calibri" pitchFamily="34"/>
                <a:cs typeface="Times New Roman" pitchFamily="18"/>
              </a:rPr>
              <a:t>6.) Öld ki az érzékelés vágyát, </a:t>
            </a:r>
            <a:r>
              <a:rPr lang="hu-HU" sz="2000" b="1">
                <a:highlight>
                  <a:srgbClr val="FFFF00"/>
                </a:highlight>
                <a:latin typeface="Calibri" pitchFamily="34"/>
                <a:cs typeface="Times New Roman" pitchFamily="18"/>
              </a:rPr>
              <a:t>de tanulj az érzékelésből, és figyeld meg, mert csak így kezdhetsz bele az önmegismerés tudományába, és csak így vetheted meg lábad a létra első fokán.”</a:t>
            </a:r>
            <a:endParaRPr lang="hu-HU" sz="2000" b="1">
              <a:solidFill>
                <a:srgbClr val="4472C4"/>
              </a:solidFill>
              <a:latin typeface="Calibri" pitchFamily="34"/>
              <a:cs typeface="Times New Roman" pitchFamily="18"/>
            </a:endParaRPr>
          </a:p>
          <a:p>
            <a:pPr marL="0" lvl="0" indent="0" algn="just">
              <a:spcAft>
                <a:spcPts val="800"/>
              </a:spcAft>
              <a:buNone/>
            </a:pPr>
            <a:r>
              <a:rPr lang="hu-HU" sz="2000" b="1">
                <a:solidFill>
                  <a:srgbClr val="002060"/>
                </a:solidFill>
                <a:latin typeface="Calibri" pitchFamily="34"/>
                <a:cs typeface="Times New Roman" pitchFamily="18"/>
              </a:rPr>
              <a:t>7.) Öld ki a növekedés utáni éhséget, </a:t>
            </a:r>
            <a:r>
              <a:rPr lang="hu-HU" sz="2000" b="1">
                <a:highlight>
                  <a:srgbClr val="FFFF00"/>
                </a:highlight>
                <a:latin typeface="Calibri" pitchFamily="34"/>
                <a:cs typeface="Times New Roman" pitchFamily="18"/>
              </a:rPr>
              <a:t>de növekedj, mint a virág növekszik: öntudatlanul, de buzgón törekedve, hogy lelkét feltárja a légnek. Így kell előre törnöd, hogy megnyisd lelkedet az Örökkévaló számára. De az Örökkévaló keltse életre erődet és szépségedet, ne pedig a növekedés vágya. Mert az egyik esetben a tisztaság pompájában fejlődsz - a másikban megkeményít a személyes növekedés erőszakos szenvedélye.”</a:t>
            </a:r>
            <a:endParaRPr lang="hu-HU" sz="2000" b="1">
              <a:solidFill>
                <a:srgbClr val="4472C4"/>
              </a:solidFill>
              <a:highlight>
                <a:srgbClr val="FFFF00"/>
              </a:highlight>
              <a:latin typeface="Calibri" pitchFamily="34"/>
              <a:cs typeface="Times New Roman" pitchFamily="18"/>
            </a:endParaRPr>
          </a:p>
          <a:p>
            <a:pPr marL="0" lvl="0" indent="0" algn="just">
              <a:spcAft>
                <a:spcPts val="800"/>
              </a:spcAft>
              <a:buNone/>
            </a:pPr>
            <a:r>
              <a:rPr lang="hu-HU">
                <a:solidFill>
                  <a:srgbClr val="FF0000"/>
                </a:solidFill>
              </a:rPr>
              <a:t>A 8. parancs 1.-2.-3. bekezdése fejti ki az értelmezést</a:t>
            </a:r>
          </a:p>
          <a:p>
            <a:pPr marL="0" lvl="0" indent="0" algn="just">
              <a:spcAft>
                <a:spcPts val="800"/>
              </a:spcAft>
              <a:buNone/>
            </a:pPr>
            <a:endParaRPr lang="hu-HU">
              <a:solidFill>
                <a:srgbClr val="FF0000"/>
              </a:solidFill>
              <a:latin typeface="Calibri" pitchFamily="34"/>
              <a:cs typeface="Times New Roman" pitchFamily="1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EEBC442-F12C-417B-B130-5D2A83D10B60}"/>
              </a:ext>
            </a:extLst>
          </p:cNvPr>
          <p:cNvSpPr txBox="1">
            <a:spLocks noGrp="1"/>
          </p:cNvSpPr>
          <p:nvPr>
            <p:ph type="title"/>
          </p:nvPr>
        </p:nvSpPr>
        <p:spPr/>
        <p:txBody>
          <a:bodyPr/>
          <a:lstStyle/>
          <a:p>
            <a:pPr lvl="0"/>
            <a:r>
              <a:rPr lang="hu-HU" sz="4000" b="1">
                <a:solidFill>
                  <a:srgbClr val="002060"/>
                </a:solidFill>
                <a:latin typeface="Calibri" pitchFamily="34"/>
                <a:cs typeface="Times New Roman" pitchFamily="18"/>
              </a:rPr>
              <a:t>5.) Öld ki a különváltság minden érzését, </a:t>
            </a:r>
            <a:br>
              <a:rPr lang="hu-HU" sz="4000" b="1">
                <a:solidFill>
                  <a:srgbClr val="4472C4"/>
                </a:solidFill>
                <a:latin typeface="Calibri" pitchFamily="34"/>
                <a:cs typeface="Times New Roman" pitchFamily="18"/>
              </a:rPr>
            </a:br>
            <a:r>
              <a:rPr lang="hu-HU" sz="4000" b="1">
                <a:highlight>
                  <a:srgbClr val="FFFF00"/>
                </a:highlight>
                <a:latin typeface="Calibri" pitchFamily="34"/>
                <a:cs typeface="Times New Roman" pitchFamily="18"/>
              </a:rPr>
              <a:t>de mégis állj egyedül és elszigetelten.(8.)</a:t>
            </a:r>
            <a:endParaRPr lang="hu-HU" sz="4000"/>
          </a:p>
        </p:txBody>
      </p:sp>
      <p:sp>
        <p:nvSpPr>
          <p:cNvPr id="3" name="Tartalom helye 2">
            <a:extLst>
              <a:ext uri="{FF2B5EF4-FFF2-40B4-BE49-F238E27FC236}">
                <a16:creationId xmlns:a16="http://schemas.microsoft.com/office/drawing/2014/main" id="{AEDFC283-C1F6-4719-9D2D-71594420893D}"/>
              </a:ext>
            </a:extLst>
          </p:cNvPr>
          <p:cNvSpPr txBox="1">
            <a:spLocks noGrp="1"/>
          </p:cNvSpPr>
          <p:nvPr>
            <p:ph idx="1"/>
          </p:nvPr>
        </p:nvSpPr>
        <p:spPr>
          <a:xfrm>
            <a:off x="464231" y="1825627"/>
            <a:ext cx="10889571" cy="4898733"/>
          </a:xfrm>
          <a:ln w="76196">
            <a:solidFill>
              <a:srgbClr val="00B0F0"/>
            </a:solidFill>
            <a:prstDash val="solid"/>
          </a:ln>
        </p:spPr>
        <p:txBody>
          <a:bodyPr/>
          <a:lstStyle/>
          <a:p>
            <a:pPr lvl="0">
              <a:lnSpc>
                <a:spcPct val="100000"/>
              </a:lnSpc>
              <a:buFont typeface="Wingdings" pitchFamily="2"/>
              <a:buChar char="§"/>
            </a:pPr>
            <a:r>
              <a:rPr lang="hu-HU" sz="2000">
                <a:latin typeface="Calibri" pitchFamily="34"/>
                <a:cs typeface="Times New Roman" pitchFamily="18"/>
              </a:rPr>
              <a:t>A buddhikus síkon nincs elkülönülés. Az elkülönülés felér az Ego magasságáig.</a:t>
            </a:r>
          </a:p>
          <a:p>
            <a:pPr lvl="0">
              <a:lnSpc>
                <a:spcPct val="100000"/>
              </a:lnSpc>
              <a:buFont typeface="Wingdings" pitchFamily="2"/>
              <a:buChar char="§"/>
            </a:pPr>
            <a:r>
              <a:rPr lang="hu-HU" sz="2000">
                <a:latin typeface="Calibri" pitchFamily="34"/>
                <a:cs typeface="Times New Roman" pitchFamily="18"/>
              </a:rPr>
              <a:t>Feladat:  lebontani az elkülönülést...</a:t>
            </a:r>
          </a:p>
          <a:p>
            <a:pPr marL="0" lvl="0" indent="0">
              <a:lnSpc>
                <a:spcPct val="100000"/>
              </a:lnSpc>
              <a:buNone/>
            </a:pPr>
            <a:r>
              <a:rPr lang="hu-HU" sz="2000" b="1">
                <a:latin typeface="Calibri" pitchFamily="34"/>
                <a:cs typeface="Times New Roman" pitchFamily="18"/>
              </a:rPr>
              <a:t>Fokozatok:  </a:t>
            </a:r>
          </a:p>
          <a:p>
            <a:pPr lvl="0">
              <a:lnSpc>
                <a:spcPct val="100000"/>
              </a:lnSpc>
              <a:buFont typeface="Wingdings" pitchFamily="2"/>
              <a:buChar char="§"/>
            </a:pPr>
            <a:r>
              <a:rPr lang="hu-HU" sz="2000">
                <a:latin typeface="Calibri" pitchFamily="34"/>
                <a:cs typeface="Times New Roman" pitchFamily="18"/>
              </a:rPr>
              <a:t>távol tartani magunkat a bűnös, romlott emberektől   (alacsony fok)</a:t>
            </a:r>
          </a:p>
          <a:p>
            <a:pPr lvl="0">
              <a:lnSpc>
                <a:spcPct val="100000"/>
              </a:lnSpc>
              <a:buFont typeface="Wingdings" pitchFamily="2"/>
              <a:buChar char="§"/>
            </a:pPr>
            <a:r>
              <a:rPr lang="hu-HU" sz="2000">
                <a:latin typeface="Calibri" pitchFamily="34"/>
                <a:cs typeface="Times New Roman" pitchFamily="18"/>
              </a:rPr>
              <a:t>Nem vonzódunk, de nem is utasítunk vissza. Azonos vagyok a másik emberrel. A világ bűne a saját magunk bűne is. Nem vagyunk mi sem tiszták…</a:t>
            </a:r>
          </a:p>
          <a:p>
            <a:pPr lvl="0">
              <a:lnSpc>
                <a:spcPct val="100000"/>
              </a:lnSpc>
              <a:buFont typeface="Wingdings" pitchFamily="2"/>
              <a:buChar char="§"/>
            </a:pPr>
            <a:r>
              <a:rPr lang="hu-HU" sz="2000">
                <a:latin typeface="Calibri" pitchFamily="34"/>
                <a:cs typeface="Times New Roman" pitchFamily="18"/>
              </a:rPr>
              <a:t>És mialatt „ki akarjuk ölni a különváltság érzését, egyedül és elszigetelten kell maradnunk, egyedül kell megállni…</a:t>
            </a:r>
          </a:p>
          <a:p>
            <a:pPr marL="0" lvl="0" indent="0" algn="ctr">
              <a:lnSpc>
                <a:spcPct val="100000"/>
              </a:lnSpc>
              <a:buNone/>
            </a:pPr>
            <a:r>
              <a:rPr lang="hu-HU" sz="2000" b="1" i="1">
                <a:latin typeface="Calibri" pitchFamily="34"/>
                <a:cs typeface="Times New Roman" pitchFamily="18"/>
              </a:rPr>
              <a:t>Mert minden segítség, ami a megtestesültektől ered, másodlagos segítés csak, </a:t>
            </a:r>
          </a:p>
          <a:p>
            <a:pPr marL="0" lvl="0" indent="0" algn="ctr">
              <a:lnSpc>
                <a:spcPct val="100000"/>
              </a:lnSpc>
              <a:buNone/>
            </a:pPr>
            <a:r>
              <a:rPr lang="hu-HU" sz="2000" b="1" i="1">
                <a:latin typeface="Calibri" pitchFamily="34"/>
                <a:cs typeface="Times New Roman" pitchFamily="18"/>
              </a:rPr>
              <a:t>mert a legnagyobb szükség pillanatában elhagyhat téged. </a:t>
            </a:r>
          </a:p>
          <a:p>
            <a:pPr lvl="0">
              <a:lnSpc>
                <a:spcPct val="100000"/>
              </a:lnSpc>
              <a:buFont typeface="Wingdings" pitchFamily="2"/>
              <a:buChar char="§"/>
            </a:pPr>
            <a:r>
              <a:rPr lang="hu-HU" sz="2000" i="1">
                <a:latin typeface="Calibri" pitchFamily="34"/>
                <a:cs typeface="Times New Roman" pitchFamily="18"/>
              </a:rPr>
              <a:t>Ez a tanítás </a:t>
            </a:r>
            <a:r>
              <a:rPr lang="hu-HU" sz="2000" i="1">
                <a:highlight>
                  <a:srgbClr val="FFFF00"/>
                </a:highlight>
                <a:latin typeface="Calibri" pitchFamily="34"/>
                <a:cs typeface="Times New Roman" pitchFamily="18"/>
              </a:rPr>
              <a:t>a tanítványnak szól, mert neki egyedül kell megállnia</a:t>
            </a:r>
            <a:r>
              <a:rPr lang="hu-HU" sz="2000" i="1">
                <a:latin typeface="Calibri" pitchFamily="34"/>
                <a:cs typeface="Times New Roman" pitchFamily="18"/>
              </a:rPr>
              <a:t>. </a:t>
            </a:r>
            <a:r>
              <a:rPr lang="hu-HU" sz="2000">
                <a:latin typeface="Calibri" pitchFamily="34"/>
                <a:cs typeface="Times New Roman" pitchFamily="18"/>
              </a:rPr>
              <a:t>Kettős dolgot kell elvégeznie. </a:t>
            </a:r>
          </a:p>
          <a:p>
            <a:pPr lvl="0">
              <a:lnSpc>
                <a:spcPct val="100000"/>
              </a:lnSpc>
              <a:buFont typeface="Wingdings" pitchFamily="2"/>
              <a:buChar char="§"/>
            </a:pPr>
            <a:r>
              <a:rPr lang="hu-HU" sz="2000">
                <a:latin typeface="Calibri" pitchFamily="34"/>
                <a:cs typeface="Times New Roman" pitchFamily="18"/>
              </a:rPr>
              <a:t>Nagy keresztény szentek, Jézus példája…</a:t>
            </a:r>
          </a:p>
          <a:p>
            <a:pPr lvl="0">
              <a:lnSpc>
                <a:spcPct val="100000"/>
              </a:lnSpc>
              <a:buFont typeface="Wingdings" pitchFamily="2"/>
              <a:buChar char="§"/>
            </a:pPr>
            <a:endParaRPr lang="hu-HU" sz="2400"/>
          </a:p>
        </p:txBody>
      </p:sp>
      <p:pic>
        <p:nvPicPr>
          <p:cNvPr id="4" name="Picture 4" descr="Aranyosi Ervin: Jézus mai üzenete | Aranyosi Ervin versei">
            <a:extLst>
              <a:ext uri="{FF2B5EF4-FFF2-40B4-BE49-F238E27FC236}">
                <a16:creationId xmlns:a16="http://schemas.microsoft.com/office/drawing/2014/main" id="{31797612-C3A5-4CC7-805B-B3F4060DA12B}"/>
              </a:ext>
            </a:extLst>
          </p:cNvPr>
          <p:cNvPicPr>
            <a:picLocks noChangeAspect="1"/>
          </p:cNvPicPr>
          <p:nvPr/>
        </p:nvPicPr>
        <p:blipFill>
          <a:blip r:embed="rId3"/>
          <a:srcRect/>
          <a:stretch>
            <a:fillRect/>
          </a:stretch>
        </p:blipFill>
        <p:spPr>
          <a:xfrm>
            <a:off x="9754627" y="422608"/>
            <a:ext cx="2113818" cy="2806037"/>
          </a:xfrm>
          <a:prstGeom prst="rect">
            <a:avLst/>
          </a:prstGeom>
          <a:noFill/>
          <a:ln w="76196" cap="flat">
            <a:solidFill>
              <a:srgbClr val="00B0F0"/>
            </a:solidFill>
            <a:prstDash val="solid"/>
            <a:miter/>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5E925C2-5522-4349-93AB-B0989E3A38DE}"/>
              </a:ext>
            </a:extLst>
          </p:cNvPr>
          <p:cNvSpPr txBox="1">
            <a:spLocks noGrp="1"/>
          </p:cNvSpPr>
          <p:nvPr>
            <p:ph type="title"/>
          </p:nvPr>
        </p:nvSpPr>
        <p:spPr/>
        <p:txBody>
          <a:bodyPr/>
          <a:lstStyle/>
          <a:p>
            <a:pPr lvl="0"/>
            <a:br>
              <a:rPr lang="hu-HU" sz="1700" b="1">
                <a:solidFill>
                  <a:srgbClr val="4472C4"/>
                </a:solidFill>
                <a:latin typeface="Calibri" pitchFamily="34"/>
                <a:cs typeface="Times New Roman" pitchFamily="18"/>
              </a:rPr>
            </a:br>
            <a:r>
              <a:rPr lang="hu-HU" sz="1900" b="1">
                <a:solidFill>
                  <a:srgbClr val="002060"/>
                </a:solidFill>
                <a:latin typeface="Calibri" pitchFamily="34"/>
                <a:cs typeface="Times New Roman" pitchFamily="18"/>
              </a:rPr>
              <a:t>6.) </a:t>
            </a:r>
            <a:r>
              <a:rPr lang="hu-HU" sz="2500" b="1">
                <a:solidFill>
                  <a:srgbClr val="002060"/>
                </a:solidFill>
                <a:latin typeface="Calibri" pitchFamily="34"/>
                <a:cs typeface="Times New Roman" pitchFamily="18"/>
              </a:rPr>
              <a:t>Öld ki az érzékelés vágyát, </a:t>
            </a:r>
            <a:r>
              <a:rPr lang="hu-HU" sz="1900" b="1">
                <a:highlight>
                  <a:srgbClr val="FFFF00"/>
                </a:highlight>
                <a:latin typeface="Calibri" pitchFamily="34"/>
                <a:cs typeface="Times New Roman" pitchFamily="18"/>
              </a:rPr>
              <a:t>de tanulj az érzékelésből, és figyeld meg, mert csak így kezdhetsz bele az önmegismerés tudományába, és csak így vetheted meg lábad a létra első fokán.” (8.)</a:t>
            </a:r>
            <a:br>
              <a:rPr lang="hu-HU" sz="2300" b="1">
                <a:solidFill>
                  <a:srgbClr val="4472C4"/>
                </a:solidFill>
                <a:latin typeface="Calibri" pitchFamily="34"/>
                <a:cs typeface="Times New Roman" pitchFamily="18"/>
              </a:rPr>
            </a:br>
            <a:endParaRPr lang="hu-HU" sz="2300"/>
          </a:p>
        </p:txBody>
      </p:sp>
      <p:sp>
        <p:nvSpPr>
          <p:cNvPr id="3" name="Tartalom helye 2">
            <a:extLst>
              <a:ext uri="{FF2B5EF4-FFF2-40B4-BE49-F238E27FC236}">
                <a16:creationId xmlns:a16="http://schemas.microsoft.com/office/drawing/2014/main" id="{93EF4C17-ED30-41B5-AC77-0BDC20F569D9}"/>
              </a:ext>
            </a:extLst>
          </p:cNvPr>
          <p:cNvSpPr txBox="1">
            <a:spLocks noGrp="1"/>
          </p:cNvSpPr>
          <p:nvPr>
            <p:ph idx="1"/>
          </p:nvPr>
        </p:nvSpPr>
        <p:spPr>
          <a:xfrm>
            <a:off x="604912" y="1967020"/>
            <a:ext cx="10748890" cy="2168874"/>
          </a:xfrm>
          <a:ln w="76196">
            <a:solidFill>
              <a:srgbClr val="00B0F0"/>
            </a:solidFill>
            <a:prstDash val="solid"/>
          </a:ln>
        </p:spPr>
        <p:txBody>
          <a:bodyPr/>
          <a:lstStyle/>
          <a:p>
            <a:pPr lvl="0" algn="just">
              <a:lnSpc>
                <a:spcPct val="100000"/>
              </a:lnSpc>
              <a:spcAft>
                <a:spcPts val="800"/>
              </a:spcAft>
              <a:buFont typeface="Wingdings" pitchFamily="2"/>
              <a:buChar char="§"/>
            </a:pPr>
            <a:r>
              <a:rPr lang="hu-HU" sz="1900" b="1">
                <a:solidFill>
                  <a:srgbClr val="000000"/>
                </a:solidFill>
                <a:latin typeface="Calibri" pitchFamily="34"/>
                <a:cs typeface="Times New Roman" pitchFamily="18"/>
              </a:rPr>
              <a:t>Magadon figyeld meg</a:t>
            </a:r>
            <a:r>
              <a:rPr lang="hu-HU" sz="1900">
                <a:latin typeface="Calibri" pitchFamily="34"/>
                <a:cs typeface="Times New Roman" pitchFamily="18"/>
              </a:rPr>
              <a:t>, hogy miképpen hatnak rád az érzékelések. </a:t>
            </a:r>
          </a:p>
          <a:p>
            <a:pPr lvl="0">
              <a:lnSpc>
                <a:spcPct val="100000"/>
              </a:lnSpc>
              <a:buFont typeface="Wingdings" pitchFamily="2"/>
              <a:buChar char="§"/>
            </a:pPr>
            <a:r>
              <a:rPr lang="hu-HU" sz="1900" b="1">
                <a:latin typeface="Calibri" pitchFamily="34"/>
                <a:cs typeface="Times New Roman" pitchFamily="18"/>
              </a:rPr>
              <a:t>Szerezz önismeretet</a:t>
            </a:r>
            <a:r>
              <a:rPr lang="hu-HU" sz="1900">
                <a:latin typeface="Calibri" pitchFamily="34"/>
                <a:cs typeface="Times New Roman" pitchFamily="18"/>
              </a:rPr>
              <a:t>, és ezt csak </a:t>
            </a:r>
            <a:r>
              <a:rPr lang="hu-HU" sz="1900">
                <a:solidFill>
                  <a:srgbClr val="000000"/>
                </a:solidFill>
                <a:latin typeface="Calibri" pitchFamily="34"/>
                <a:cs typeface="Times New Roman" pitchFamily="18"/>
              </a:rPr>
              <a:t>saját gondolataid tudatos tanulmányozásával</a:t>
            </a:r>
            <a:r>
              <a:rPr lang="hu-HU" sz="1900">
                <a:latin typeface="Calibri" pitchFamily="34"/>
                <a:cs typeface="Times New Roman" pitchFamily="18"/>
              </a:rPr>
              <a:t> érheted el. </a:t>
            </a:r>
          </a:p>
          <a:p>
            <a:pPr lvl="0">
              <a:lnSpc>
                <a:spcPct val="100000"/>
              </a:lnSpc>
              <a:buFont typeface="Wingdings" pitchFamily="2"/>
              <a:buChar char="§"/>
            </a:pPr>
            <a:r>
              <a:rPr lang="hu-HU" sz="1900">
                <a:latin typeface="Calibri" pitchFamily="34"/>
                <a:cs typeface="Times New Roman" pitchFamily="18"/>
              </a:rPr>
              <a:t>Megfigyelés folyamata… mikor nem érintenek már a dolgok?</a:t>
            </a:r>
          </a:p>
          <a:p>
            <a:pPr lvl="0">
              <a:lnSpc>
                <a:spcPct val="100000"/>
              </a:lnSpc>
              <a:buFont typeface="Wingdings" pitchFamily="2"/>
              <a:buChar char="§"/>
            </a:pPr>
            <a:r>
              <a:rPr lang="hu-HU" sz="1900">
                <a:latin typeface="Calibri" pitchFamily="34"/>
                <a:cs typeface="Times New Roman" pitchFamily="18"/>
              </a:rPr>
              <a:t>Felmérés és megmérés tudatos folyamata </a:t>
            </a:r>
          </a:p>
          <a:p>
            <a:pPr lvl="0">
              <a:lnSpc>
                <a:spcPct val="100000"/>
              </a:lnSpc>
              <a:buFont typeface="Wingdings" pitchFamily="2"/>
              <a:buChar char="§"/>
            </a:pPr>
            <a:r>
              <a:rPr lang="hu-HU" sz="1900">
                <a:latin typeface="Calibri" pitchFamily="34"/>
                <a:cs typeface="Times New Roman" pitchFamily="18"/>
              </a:rPr>
              <a:t>Tanulj belőle!                                             </a:t>
            </a:r>
            <a:endParaRPr lang="hu-HU" sz="1900"/>
          </a:p>
        </p:txBody>
      </p:sp>
      <p:pic>
        <p:nvPicPr>
          <p:cNvPr id="4" name="Picture 12" descr="Kacsasült májas tésztával, párolt káposztával - ÍZŐRZŐK">
            <a:extLst>
              <a:ext uri="{FF2B5EF4-FFF2-40B4-BE49-F238E27FC236}">
                <a16:creationId xmlns:a16="http://schemas.microsoft.com/office/drawing/2014/main" id="{0FAB8ED8-C88B-45DD-9581-ABCFF24453C3}"/>
              </a:ext>
            </a:extLst>
          </p:cNvPr>
          <p:cNvPicPr>
            <a:picLocks noChangeAspect="1"/>
          </p:cNvPicPr>
          <p:nvPr/>
        </p:nvPicPr>
        <p:blipFill>
          <a:blip r:embed="rId2"/>
          <a:srcRect/>
          <a:stretch>
            <a:fillRect/>
          </a:stretch>
        </p:blipFill>
        <p:spPr>
          <a:xfrm>
            <a:off x="347005" y="4741721"/>
            <a:ext cx="3064511" cy="2039816"/>
          </a:xfrm>
          <a:prstGeom prst="rect">
            <a:avLst/>
          </a:prstGeom>
          <a:noFill/>
          <a:ln w="76196" cap="flat">
            <a:solidFill>
              <a:srgbClr val="00B0F0"/>
            </a:solidFill>
            <a:prstDash val="solid"/>
            <a:miter/>
          </a:ln>
        </p:spPr>
      </p:pic>
      <p:pic>
        <p:nvPicPr>
          <p:cNvPr id="5" name="Picture 14">
            <a:extLst>
              <a:ext uri="{FF2B5EF4-FFF2-40B4-BE49-F238E27FC236}">
                <a16:creationId xmlns:a16="http://schemas.microsoft.com/office/drawing/2014/main" id="{420CFDC7-FC8A-4D89-AC7F-53A39F221E52}"/>
              </a:ext>
            </a:extLst>
          </p:cNvPr>
          <p:cNvPicPr>
            <a:picLocks noChangeAspect="1"/>
          </p:cNvPicPr>
          <p:nvPr/>
        </p:nvPicPr>
        <p:blipFill>
          <a:blip r:embed="rId3"/>
          <a:srcRect/>
          <a:stretch>
            <a:fillRect/>
          </a:stretch>
        </p:blipFill>
        <p:spPr>
          <a:xfrm>
            <a:off x="3165232" y="4135904"/>
            <a:ext cx="3206636" cy="1801139"/>
          </a:xfrm>
          <a:prstGeom prst="rect">
            <a:avLst/>
          </a:prstGeom>
          <a:noFill/>
          <a:ln w="76196" cap="flat">
            <a:solidFill>
              <a:srgbClr val="00B0F0"/>
            </a:solidFill>
            <a:prstDash val="solid"/>
            <a:miter/>
          </a:ln>
        </p:spPr>
      </p:pic>
      <p:pic>
        <p:nvPicPr>
          <p:cNvPr id="6" name="Picture 16" descr="Index - Belföld - Ügyvédek írtak petíciót a hajléktalan-szabálysértések  ellen">
            <a:extLst>
              <a:ext uri="{FF2B5EF4-FFF2-40B4-BE49-F238E27FC236}">
                <a16:creationId xmlns:a16="http://schemas.microsoft.com/office/drawing/2014/main" id="{1B1C9FBC-5505-42FF-94C0-26EF8E63CC92}"/>
              </a:ext>
            </a:extLst>
          </p:cNvPr>
          <p:cNvPicPr>
            <a:picLocks noChangeAspect="1"/>
          </p:cNvPicPr>
          <p:nvPr/>
        </p:nvPicPr>
        <p:blipFill>
          <a:blip r:embed="rId4"/>
          <a:srcRect/>
          <a:stretch>
            <a:fillRect/>
          </a:stretch>
        </p:blipFill>
        <p:spPr>
          <a:xfrm>
            <a:off x="5992264" y="5129646"/>
            <a:ext cx="2808104" cy="1651891"/>
          </a:xfrm>
          <a:prstGeom prst="rect">
            <a:avLst/>
          </a:prstGeom>
          <a:noFill/>
          <a:ln w="76196" cap="flat">
            <a:solidFill>
              <a:srgbClr val="00B0F0"/>
            </a:solidFill>
            <a:prstDash val="solid"/>
            <a:miter/>
          </a:ln>
        </p:spPr>
      </p:pic>
      <p:pic>
        <p:nvPicPr>
          <p:cNvPr id="7" name="Picture 18" descr="Kirakat | Alkalmi ruha | vintage, pin up stílusban">
            <a:extLst>
              <a:ext uri="{FF2B5EF4-FFF2-40B4-BE49-F238E27FC236}">
                <a16:creationId xmlns:a16="http://schemas.microsoft.com/office/drawing/2014/main" id="{C0B11B06-8DE3-433E-B96F-EB722DE4499E}"/>
              </a:ext>
            </a:extLst>
          </p:cNvPr>
          <p:cNvPicPr>
            <a:picLocks noChangeAspect="1"/>
          </p:cNvPicPr>
          <p:nvPr/>
        </p:nvPicPr>
        <p:blipFill>
          <a:blip r:embed="rId5"/>
          <a:srcRect/>
          <a:stretch>
            <a:fillRect/>
          </a:stretch>
        </p:blipFill>
        <p:spPr>
          <a:xfrm flipH="1">
            <a:off x="10342467" y="2116278"/>
            <a:ext cx="1712031" cy="2445754"/>
          </a:xfrm>
          <a:prstGeom prst="rect">
            <a:avLst/>
          </a:prstGeom>
          <a:noFill/>
          <a:ln w="76196" cap="flat">
            <a:solidFill>
              <a:srgbClr val="00B0F0"/>
            </a:solidFill>
            <a:prstDash val="solid"/>
            <a:miter/>
          </a:ln>
        </p:spPr>
      </p:pic>
      <p:pic>
        <p:nvPicPr>
          <p:cNvPr id="8" name="Picture 20" descr="Kommandóst vertek a cigányok | #moszkvater">
            <a:extLst>
              <a:ext uri="{FF2B5EF4-FFF2-40B4-BE49-F238E27FC236}">
                <a16:creationId xmlns:a16="http://schemas.microsoft.com/office/drawing/2014/main" id="{F3DA9FA1-9EBA-4F87-A838-E8573C653716}"/>
              </a:ext>
            </a:extLst>
          </p:cNvPr>
          <p:cNvPicPr>
            <a:picLocks noChangeAspect="1"/>
          </p:cNvPicPr>
          <p:nvPr/>
        </p:nvPicPr>
        <p:blipFill>
          <a:blip r:embed="rId6"/>
          <a:srcRect/>
          <a:stretch>
            <a:fillRect/>
          </a:stretch>
        </p:blipFill>
        <p:spPr>
          <a:xfrm flipH="1">
            <a:off x="9036896" y="4741721"/>
            <a:ext cx="2808104" cy="1867497"/>
          </a:xfrm>
          <a:prstGeom prst="rect">
            <a:avLst/>
          </a:prstGeom>
          <a:noFill/>
          <a:ln w="76196" cap="flat">
            <a:solidFill>
              <a:srgbClr val="00B0F0"/>
            </a:solidFill>
            <a:prstDash val="solid"/>
            <a:miter/>
          </a:ln>
        </p:spPr>
      </p:pic>
      <p:pic>
        <p:nvPicPr>
          <p:cNvPr id="9" name="Picture 22" descr="A zene hatása az emberre - Napfényes Tanfolyamok">
            <a:extLst>
              <a:ext uri="{FF2B5EF4-FFF2-40B4-BE49-F238E27FC236}">
                <a16:creationId xmlns:a16="http://schemas.microsoft.com/office/drawing/2014/main" id="{829DC905-DDFA-4E1F-B9FE-59F01B220B98}"/>
              </a:ext>
            </a:extLst>
          </p:cNvPr>
          <p:cNvPicPr>
            <a:picLocks noChangeAspect="1"/>
          </p:cNvPicPr>
          <p:nvPr/>
        </p:nvPicPr>
        <p:blipFill>
          <a:blip r:embed="rId7"/>
          <a:srcRect/>
          <a:stretch>
            <a:fillRect/>
          </a:stretch>
        </p:blipFill>
        <p:spPr>
          <a:xfrm>
            <a:off x="5738545" y="3627845"/>
            <a:ext cx="3381378" cy="1352553"/>
          </a:xfrm>
          <a:prstGeom prst="rect">
            <a:avLst/>
          </a:prstGeom>
          <a:noFill/>
          <a:ln w="76196" cap="flat">
            <a:solidFill>
              <a:srgbClr val="00B0F0"/>
            </a:solidFill>
            <a:prstDash val="solid"/>
            <a:miter/>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8424616-7EEB-4BAD-A97F-185147F8822C}"/>
              </a:ext>
            </a:extLst>
          </p:cNvPr>
          <p:cNvSpPr txBox="1">
            <a:spLocks noGrp="1"/>
          </p:cNvSpPr>
          <p:nvPr>
            <p:ph type="title"/>
          </p:nvPr>
        </p:nvSpPr>
        <p:spPr/>
        <p:txBody>
          <a:bodyPr>
            <a:noAutofit/>
          </a:bodyPr>
          <a:lstStyle/>
          <a:p>
            <a:pPr lvl="0" algn="just"/>
            <a:r>
              <a:rPr lang="hu-HU" sz="3200" b="1">
                <a:solidFill>
                  <a:srgbClr val="002060"/>
                </a:solidFill>
                <a:latin typeface="Calibri" pitchFamily="34"/>
                <a:cs typeface="Times New Roman" pitchFamily="18"/>
              </a:rPr>
              <a:t>7.) Öld ki a növekedés utáni éhséget, </a:t>
            </a:r>
            <a:r>
              <a:rPr lang="hu-HU" sz="3200" b="1">
                <a:highlight>
                  <a:srgbClr val="FFFF00"/>
                </a:highlight>
                <a:latin typeface="Calibri" pitchFamily="34"/>
                <a:cs typeface="Times New Roman" pitchFamily="18"/>
              </a:rPr>
              <a:t>de növekedj, mint a virág növekszik: öntudatlanul, de buzgón törekedve, hogy lelkét feltárja a légnek. (8.)</a:t>
            </a:r>
            <a:endParaRPr lang="hu-HU" sz="3200"/>
          </a:p>
        </p:txBody>
      </p:sp>
      <p:sp>
        <p:nvSpPr>
          <p:cNvPr id="3" name="Tartalom helye 2">
            <a:extLst>
              <a:ext uri="{FF2B5EF4-FFF2-40B4-BE49-F238E27FC236}">
                <a16:creationId xmlns:a16="http://schemas.microsoft.com/office/drawing/2014/main" id="{BDCBD4FE-7FCD-4A3E-A78E-2A66B24BE5BC}"/>
              </a:ext>
            </a:extLst>
          </p:cNvPr>
          <p:cNvSpPr txBox="1">
            <a:spLocks noGrp="1"/>
          </p:cNvSpPr>
          <p:nvPr>
            <p:ph idx="1"/>
          </p:nvPr>
        </p:nvSpPr>
        <p:spPr>
          <a:xfrm>
            <a:off x="838203" y="1825627"/>
            <a:ext cx="11034933" cy="3702972"/>
          </a:xfrm>
          <a:ln w="76196">
            <a:solidFill>
              <a:srgbClr val="00B0F0"/>
            </a:solidFill>
            <a:prstDash val="solid"/>
          </a:ln>
        </p:spPr>
        <p:txBody>
          <a:bodyPr/>
          <a:lstStyle/>
          <a:p>
            <a:pPr lvl="0" algn="just">
              <a:buFont typeface="Wingdings" pitchFamily="2"/>
              <a:buChar char="§"/>
            </a:pPr>
            <a:r>
              <a:rPr lang="hu-HU" sz="2000" b="1">
                <a:solidFill>
                  <a:srgbClr val="000000"/>
                </a:solidFill>
                <a:latin typeface="Calibri" pitchFamily="34"/>
                <a:cs typeface="Times New Roman" pitchFamily="18"/>
              </a:rPr>
              <a:t>A virág önzetlenül növekszik</a:t>
            </a:r>
            <a:r>
              <a:rPr lang="hu-HU" sz="2000">
                <a:latin typeface="Calibri" pitchFamily="34"/>
                <a:cs typeface="Times New Roman" pitchFamily="18"/>
              </a:rPr>
              <a:t>, hogy fajtája nagyobb legyen az ő halálán át, mert meghal, mielőtt gyümölcse megformálódik. </a:t>
            </a:r>
          </a:p>
          <a:p>
            <a:pPr lvl="0">
              <a:buFont typeface="Wingdings" pitchFamily="2"/>
              <a:buChar char="§"/>
            </a:pPr>
            <a:r>
              <a:rPr lang="hu-HU" sz="2000">
                <a:latin typeface="Calibri" pitchFamily="34"/>
                <a:cs typeface="Times New Roman" pitchFamily="18"/>
              </a:rPr>
              <a:t>Nem dicsekszik vele, </a:t>
            </a:r>
            <a:r>
              <a:rPr lang="hu-HU" sz="2000" b="1">
                <a:latin typeface="Calibri" pitchFamily="34"/>
                <a:cs typeface="Times New Roman" pitchFamily="18"/>
              </a:rPr>
              <a:t>nem akar nagynak látszani</a:t>
            </a:r>
            <a:r>
              <a:rPr lang="hu-HU" sz="2000">
                <a:latin typeface="Calibri" pitchFamily="34"/>
                <a:cs typeface="Times New Roman" pitchFamily="18"/>
              </a:rPr>
              <a:t>…</a:t>
            </a:r>
          </a:p>
          <a:p>
            <a:pPr lvl="0">
              <a:buFont typeface="Wingdings" pitchFamily="2"/>
              <a:buChar char="§"/>
            </a:pPr>
            <a:r>
              <a:rPr lang="hu-HU" sz="2000">
                <a:latin typeface="Calibri" pitchFamily="34"/>
                <a:cs typeface="Times New Roman" pitchFamily="18"/>
              </a:rPr>
              <a:t>A növekedés </a:t>
            </a:r>
            <a:r>
              <a:rPr lang="hu-HU" sz="2000" b="1">
                <a:latin typeface="Calibri" pitchFamily="34"/>
                <a:cs typeface="Times New Roman" pitchFamily="18"/>
              </a:rPr>
              <a:t>nem magáért történik, hanem más növényekért</a:t>
            </a:r>
            <a:r>
              <a:rPr lang="hu-HU" sz="2000">
                <a:latin typeface="Calibri" pitchFamily="34"/>
                <a:cs typeface="Times New Roman" pitchFamily="18"/>
              </a:rPr>
              <a:t>, amelyeknek még jönniük kell. </a:t>
            </a:r>
          </a:p>
          <a:p>
            <a:pPr lvl="0" algn="just">
              <a:buFont typeface="Wingdings" pitchFamily="2"/>
              <a:buChar char="§"/>
            </a:pPr>
            <a:r>
              <a:rPr lang="hu-HU" sz="2000" b="1">
                <a:latin typeface="Calibri" pitchFamily="34"/>
                <a:cs typeface="Times New Roman" pitchFamily="18"/>
              </a:rPr>
              <a:t>Ne magunkra gondoljunk</a:t>
            </a:r>
            <a:r>
              <a:rPr lang="hu-HU" sz="2000">
                <a:latin typeface="Calibri" pitchFamily="34"/>
                <a:cs typeface="Times New Roman" pitchFamily="18"/>
              </a:rPr>
              <a:t>, </a:t>
            </a:r>
            <a:r>
              <a:rPr lang="hu-HU" sz="2000" b="1">
                <a:latin typeface="Calibri" pitchFamily="34"/>
                <a:cs typeface="Times New Roman" pitchFamily="18"/>
              </a:rPr>
              <a:t>ne a személyes növekedésünkre</a:t>
            </a:r>
            <a:r>
              <a:rPr lang="hu-HU" sz="2000">
                <a:latin typeface="Calibri" pitchFamily="34"/>
                <a:cs typeface="Times New Roman" pitchFamily="18"/>
              </a:rPr>
              <a:t>, hanem </a:t>
            </a:r>
            <a:r>
              <a:rPr lang="hu-HU" sz="2000">
                <a:solidFill>
                  <a:srgbClr val="000000"/>
                </a:solidFill>
                <a:latin typeface="Calibri" pitchFamily="34"/>
                <a:cs typeface="Times New Roman" pitchFamily="18"/>
              </a:rPr>
              <a:t>a mások javáért</a:t>
            </a:r>
            <a:r>
              <a:rPr lang="hu-HU" sz="2000">
                <a:latin typeface="Calibri" pitchFamily="34"/>
                <a:cs typeface="Times New Roman" pitchFamily="18"/>
              </a:rPr>
              <a:t> küzdjünk. Ne engedjünk a vágynak a saját életünk növeléséért. Mert az emberi élet magasabb síkjain </a:t>
            </a:r>
            <a:r>
              <a:rPr lang="hu-HU" sz="2000" b="1">
                <a:latin typeface="Calibri" pitchFamily="34"/>
                <a:cs typeface="Times New Roman" pitchFamily="18"/>
              </a:rPr>
              <a:t>közömbös kell legyünk az iránt, hogy növekszünk-e vagy sem</a:t>
            </a:r>
            <a:r>
              <a:rPr lang="hu-HU" sz="2000">
                <a:latin typeface="Calibri" pitchFamily="34"/>
                <a:cs typeface="Times New Roman" pitchFamily="18"/>
              </a:rPr>
              <a:t>.</a:t>
            </a:r>
          </a:p>
          <a:p>
            <a:pPr lvl="0">
              <a:buFont typeface="Wingdings" pitchFamily="2"/>
              <a:buChar char="§"/>
            </a:pPr>
            <a:endParaRPr lang="hu-HU"/>
          </a:p>
        </p:txBody>
      </p:sp>
      <p:pic>
        <p:nvPicPr>
          <p:cNvPr id="4" name="Picture 4" descr="Cseresznyevirágzás Japánban">
            <a:extLst>
              <a:ext uri="{FF2B5EF4-FFF2-40B4-BE49-F238E27FC236}">
                <a16:creationId xmlns:a16="http://schemas.microsoft.com/office/drawing/2014/main" id="{82CDC4E4-6812-4F90-BE4B-290486C8C510}"/>
              </a:ext>
            </a:extLst>
          </p:cNvPr>
          <p:cNvPicPr>
            <a:picLocks noChangeAspect="1"/>
          </p:cNvPicPr>
          <p:nvPr/>
        </p:nvPicPr>
        <p:blipFill>
          <a:blip r:embed="rId2"/>
          <a:srcRect/>
          <a:stretch>
            <a:fillRect/>
          </a:stretch>
        </p:blipFill>
        <p:spPr>
          <a:xfrm>
            <a:off x="2715063" y="4768943"/>
            <a:ext cx="3380939" cy="2089047"/>
          </a:xfrm>
          <a:prstGeom prst="rect">
            <a:avLst/>
          </a:prstGeom>
          <a:noFill/>
          <a:ln w="76196" cap="flat">
            <a:solidFill>
              <a:srgbClr val="00B0F0"/>
            </a:solidFill>
            <a:prstDash val="solid"/>
            <a:miter/>
          </a:ln>
        </p:spPr>
      </p:pic>
      <p:pic>
        <p:nvPicPr>
          <p:cNvPr id="5" name="Picture 8" descr="Margit cseresznye | Cseresznyefa csemete | Gyümölcsfa vásárlás online">
            <a:extLst>
              <a:ext uri="{FF2B5EF4-FFF2-40B4-BE49-F238E27FC236}">
                <a16:creationId xmlns:a16="http://schemas.microsoft.com/office/drawing/2014/main" id="{A3FDE1D5-028D-4F16-8AF4-0971756F3C51}"/>
              </a:ext>
            </a:extLst>
          </p:cNvPr>
          <p:cNvPicPr>
            <a:picLocks noChangeAspect="1"/>
          </p:cNvPicPr>
          <p:nvPr/>
        </p:nvPicPr>
        <p:blipFill>
          <a:blip r:embed="rId3"/>
          <a:srcRect/>
          <a:stretch>
            <a:fillRect/>
          </a:stretch>
        </p:blipFill>
        <p:spPr>
          <a:xfrm>
            <a:off x="6274192" y="4628272"/>
            <a:ext cx="3078153" cy="2286000"/>
          </a:xfrm>
          <a:prstGeom prst="rect">
            <a:avLst/>
          </a:prstGeom>
          <a:noFill/>
          <a:ln w="76196" cap="flat">
            <a:solidFill>
              <a:srgbClr val="00B0F0"/>
            </a:solidFill>
            <a:prstDash val="solid"/>
            <a:miter/>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173">
    <p:spTree>
      <p:nvGrpSpPr>
        <p:cNvPr id="1" name=""/>
        <p:cNvGrpSpPr/>
        <p:nvPr/>
      </p:nvGrpSpPr>
      <p:grpSpPr>
        <a:xfrm>
          <a:off x="0" y="0"/>
          <a:ext cx="0" cy="0"/>
          <a:chOff x="0" y="0"/>
          <a:chExt cx="0" cy="0"/>
        </a:xfrm>
      </p:grpSpPr>
      <p:pic>
        <p:nvPicPr>
          <p:cNvPr id="2" name="Picture 2" descr="Így kódolhatod át az agyad mindössze 5 perc alatt a pozitív kijelentések erejének segítségével!">
            <a:extLst>
              <a:ext uri="{FF2B5EF4-FFF2-40B4-BE49-F238E27FC236}">
                <a16:creationId xmlns:a16="http://schemas.microsoft.com/office/drawing/2014/main" id="{0EE14781-ABA0-4798-809F-6F6DCAF8E1E2}"/>
              </a:ext>
            </a:extLst>
          </p:cNvPr>
          <p:cNvPicPr>
            <a:picLocks noGrp="1" noChangeAspect="1"/>
          </p:cNvPicPr>
          <p:nvPr>
            <p:ph idx="1"/>
          </p:nvPr>
        </p:nvPicPr>
        <p:blipFill>
          <a:blip r:embed="rId2"/>
          <a:srcRect/>
          <a:stretch>
            <a:fillRect/>
          </a:stretch>
        </p:blipFill>
        <p:spPr>
          <a:xfrm>
            <a:off x="12627" y="112544"/>
            <a:ext cx="12091751" cy="6745455"/>
          </a:xfrm>
        </p:spPr>
      </p:pic>
      <p:sp>
        <p:nvSpPr>
          <p:cNvPr id="3" name="Cím 1">
            <a:extLst>
              <a:ext uri="{FF2B5EF4-FFF2-40B4-BE49-F238E27FC236}">
                <a16:creationId xmlns:a16="http://schemas.microsoft.com/office/drawing/2014/main" id="{7F4F32BB-5F91-4903-BCC2-236B37E5309E}"/>
              </a:ext>
            </a:extLst>
          </p:cNvPr>
          <p:cNvSpPr txBox="1">
            <a:spLocks noGrp="1"/>
          </p:cNvSpPr>
          <p:nvPr>
            <p:ph type="title"/>
          </p:nvPr>
        </p:nvSpPr>
        <p:spPr/>
        <p:txBody>
          <a:bodyPr/>
          <a:lstStyle/>
          <a:p>
            <a:pPr lvl="0"/>
            <a:r>
              <a:rPr lang="hu-HU" b="1">
                <a:solidFill>
                  <a:srgbClr val="FFFFFF"/>
                </a:solidFill>
              </a:rPr>
              <a:t>Pozitív vágyak:  9 -16-ig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D24D7D9-B1D9-4507-B35E-EF6B51DC70C0}"/>
              </a:ext>
            </a:extLst>
          </p:cNvPr>
          <p:cNvSpPr txBox="1">
            <a:spLocks noGrp="1"/>
          </p:cNvSpPr>
          <p:nvPr>
            <p:ph type="title"/>
          </p:nvPr>
        </p:nvSpPr>
        <p:spPr>
          <a:xfrm>
            <a:off x="422032" y="365129"/>
            <a:ext cx="11197879" cy="1460497"/>
          </a:xfrm>
        </p:spPr>
        <p:txBody>
          <a:bodyPr/>
          <a:lstStyle/>
          <a:p>
            <a:pPr marL="342900" lvl="0" indent="-342900">
              <a:spcAft>
                <a:spcPts val="800"/>
              </a:spcAft>
            </a:pPr>
            <a:br>
              <a:rPr lang="hu-HU" sz="1800" b="1">
                <a:latin typeface="Calibri" pitchFamily="34"/>
                <a:cs typeface="Times New Roman" pitchFamily="18"/>
              </a:rPr>
            </a:br>
            <a:r>
              <a:rPr lang="hu-HU" sz="2300" b="1">
                <a:solidFill>
                  <a:srgbClr val="2F5597"/>
                </a:solidFill>
                <a:latin typeface="Calibri" pitchFamily="34"/>
                <a:cs typeface="Times New Roman" pitchFamily="18"/>
              </a:rPr>
              <a:t>9.) Csak arra vágyakozzál, ami benned van.</a:t>
            </a:r>
            <a:r>
              <a:rPr lang="hu-HU" sz="2300">
                <a:solidFill>
                  <a:srgbClr val="2F5597"/>
                </a:solidFill>
                <a:latin typeface="Calibri" pitchFamily="34"/>
                <a:cs typeface="Times New Roman" pitchFamily="18"/>
              </a:rPr>
              <a:t> </a:t>
            </a:r>
            <a:br>
              <a:rPr lang="hu-HU" sz="2300">
                <a:latin typeface="Calibri" pitchFamily="34"/>
                <a:cs typeface="Times New Roman" pitchFamily="18"/>
              </a:rPr>
            </a:br>
            <a:r>
              <a:rPr lang="hu-HU" sz="1800" b="1">
                <a:highlight>
                  <a:srgbClr val="FFFF00"/>
                </a:highlight>
                <a:latin typeface="Calibri" pitchFamily="34"/>
                <a:cs typeface="Times New Roman" pitchFamily="18"/>
              </a:rPr>
              <a:t>„</a:t>
            </a:r>
            <a:r>
              <a:rPr lang="hu-HU" sz="2000" b="1">
                <a:highlight>
                  <a:srgbClr val="FFFF00"/>
                </a:highlight>
                <a:latin typeface="Calibri" pitchFamily="34"/>
                <a:cs typeface="Times New Roman" pitchFamily="18"/>
              </a:rPr>
              <a:t>Mert benned van a világ világossága – az egyetlen világosság, amely az Ösvényre hullhat. Ha nem tudod észrevenni magadban, hasztalan keresed másutt.” (12.)</a:t>
            </a:r>
            <a:br>
              <a:rPr lang="hu-HU" sz="2000">
                <a:latin typeface="Calibri" pitchFamily="34"/>
                <a:cs typeface="Times New Roman" pitchFamily="18"/>
              </a:rPr>
            </a:br>
            <a:endParaRPr lang="hu-HU" sz="2000"/>
          </a:p>
        </p:txBody>
      </p:sp>
      <p:sp>
        <p:nvSpPr>
          <p:cNvPr id="3" name="Tartalom helye 2">
            <a:extLst>
              <a:ext uri="{FF2B5EF4-FFF2-40B4-BE49-F238E27FC236}">
                <a16:creationId xmlns:a16="http://schemas.microsoft.com/office/drawing/2014/main" id="{A3C6D09F-4C15-4062-A6BF-9F7A5F026D91}"/>
              </a:ext>
            </a:extLst>
          </p:cNvPr>
          <p:cNvSpPr txBox="1">
            <a:spLocks noGrp="1"/>
          </p:cNvSpPr>
          <p:nvPr>
            <p:ph idx="1"/>
          </p:nvPr>
        </p:nvSpPr>
        <p:spPr>
          <a:xfrm>
            <a:off x="572085" y="1825627"/>
            <a:ext cx="11197879" cy="4351336"/>
          </a:xfrm>
          <a:ln w="76196">
            <a:solidFill>
              <a:srgbClr val="00B0F0"/>
            </a:solidFill>
            <a:prstDash val="solid"/>
          </a:ln>
        </p:spPr>
        <p:txBody>
          <a:bodyPr/>
          <a:lstStyle/>
          <a:p>
            <a:pPr lvl="0" algn="just">
              <a:spcAft>
                <a:spcPts val="800"/>
              </a:spcAft>
              <a:buFont typeface="Wingdings" pitchFamily="2"/>
              <a:buChar char="§"/>
            </a:pPr>
            <a:r>
              <a:rPr lang="hu-HU" sz="2200">
                <a:latin typeface="Calibri" pitchFamily="34"/>
                <a:cs typeface="Times New Roman" pitchFamily="18"/>
              </a:rPr>
              <a:t>Amit kívánjunk - az mindig is bennünk volt és van; és amit másutt nem találunk meg. </a:t>
            </a:r>
          </a:p>
          <a:p>
            <a:pPr lvl="0" algn="just">
              <a:spcAft>
                <a:spcPts val="800"/>
              </a:spcAft>
              <a:buFont typeface="Wingdings" pitchFamily="2"/>
              <a:buChar char="§"/>
            </a:pPr>
            <a:r>
              <a:rPr lang="hu-HU" sz="2200" b="1">
                <a:latin typeface="Calibri" pitchFamily="34"/>
                <a:cs typeface="Times New Roman" pitchFamily="18"/>
              </a:rPr>
              <a:t> „Rejtett fényre” -  „Rejtett munka” </a:t>
            </a:r>
            <a:r>
              <a:rPr lang="hu-HU" sz="2200">
                <a:latin typeface="Calibri" pitchFamily="34"/>
                <a:cs typeface="Times New Roman" pitchFamily="18"/>
              </a:rPr>
              <a:t>-  Egyiptomban már elénk állították ezt az eszmét. </a:t>
            </a:r>
          </a:p>
          <a:p>
            <a:pPr lvl="0" algn="just">
              <a:spcAft>
                <a:spcPts val="800"/>
              </a:spcAft>
              <a:buFont typeface="Wingdings" pitchFamily="2"/>
              <a:buChar char="§"/>
            </a:pPr>
            <a:r>
              <a:rPr lang="hu-HU" sz="2200">
                <a:latin typeface="Calibri" pitchFamily="34"/>
                <a:cs typeface="Times New Roman" pitchFamily="18"/>
              </a:rPr>
              <a:t>A „rejtett fény” ami minden emberben ott van. A „rejtett munka”, amely képessé teszi őt azt meg is nyilvánítani, magában kiemelni, és segíteni azt másokban is kifejleszteni.</a:t>
            </a:r>
          </a:p>
          <a:p>
            <a:pPr lvl="0" algn="just">
              <a:spcAft>
                <a:spcPts val="800"/>
              </a:spcAft>
              <a:buFont typeface="Wingdings" pitchFamily="2"/>
              <a:buChar char="§"/>
            </a:pPr>
            <a:r>
              <a:rPr lang="hu-HU" sz="2200">
                <a:latin typeface="Calibri" pitchFamily="34"/>
                <a:cs typeface="Times New Roman" pitchFamily="18"/>
              </a:rPr>
              <a:t>Ezt senki sem tudja helyettünk megtenni. A Mester meg tudja mondani, hogyan lehet elérni… de csak ennyit… a többi a mi dolgunk…</a:t>
            </a:r>
          </a:p>
          <a:p>
            <a:pPr lvl="0" algn="just">
              <a:spcAft>
                <a:spcPts val="800"/>
              </a:spcAft>
              <a:buFont typeface="Wingdings" pitchFamily="2"/>
              <a:buChar char="§"/>
            </a:pPr>
            <a:r>
              <a:rPr lang="hu-HU" sz="2200">
                <a:latin typeface="Calibri" pitchFamily="34"/>
                <a:cs typeface="Times New Roman" pitchFamily="18"/>
              </a:rPr>
              <a:t>Ha nem tudjuk Istent (Krisztus principium) magunkban meglátni, </a:t>
            </a:r>
          </a:p>
          <a:p>
            <a:pPr marL="0" lvl="0" indent="0" algn="just">
              <a:spcAft>
                <a:spcPts val="800"/>
              </a:spcAft>
              <a:buNone/>
            </a:pPr>
            <a:r>
              <a:rPr lang="hu-HU" sz="2200">
                <a:latin typeface="Calibri" pitchFamily="34"/>
                <a:cs typeface="Times New Roman" pitchFamily="18"/>
              </a:rPr>
              <a:t>    hasztalan keressük Őt külső dolgokban. </a:t>
            </a:r>
          </a:p>
          <a:p>
            <a:pPr lvl="0"/>
            <a:endParaRPr lang="hu-HU" sz="2600"/>
          </a:p>
        </p:txBody>
      </p:sp>
      <p:pic>
        <p:nvPicPr>
          <p:cNvPr id="4" name="Picture 2" descr="Ingyenes képek : éjszaka, csillagszóró, szikra, láng, Tűz, sötétség,  fekete, tábortűz, máglya, hőség, éget, szén, égések, Koster 3185x2714 - -  477867 - Ingyenes képek - háttérképek ingyen - PxHere">
            <a:extLst>
              <a:ext uri="{FF2B5EF4-FFF2-40B4-BE49-F238E27FC236}">
                <a16:creationId xmlns:a16="http://schemas.microsoft.com/office/drawing/2014/main" id="{2C59C36C-C6BF-4906-95E3-8B631350067B}"/>
              </a:ext>
            </a:extLst>
          </p:cNvPr>
          <p:cNvPicPr>
            <a:picLocks noChangeAspect="1"/>
          </p:cNvPicPr>
          <p:nvPr/>
        </p:nvPicPr>
        <p:blipFill>
          <a:blip r:embed="rId2"/>
          <a:srcRect/>
          <a:stretch>
            <a:fillRect/>
          </a:stretch>
        </p:blipFill>
        <p:spPr>
          <a:xfrm>
            <a:off x="8469364" y="4507041"/>
            <a:ext cx="3722632" cy="2554943"/>
          </a:xfrm>
          <a:prstGeom prst="rect">
            <a:avLst/>
          </a:prstGeom>
          <a:noFill/>
          <a:ln w="76196" cap="flat">
            <a:solidFill>
              <a:srgbClr val="00B0F0"/>
            </a:solidFill>
            <a:prstDash val="solid"/>
            <a:miter/>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3329AFD-C678-45D0-9ED1-F4040DC8C22E}"/>
              </a:ext>
            </a:extLst>
          </p:cNvPr>
          <p:cNvSpPr txBox="1">
            <a:spLocks noGrp="1"/>
          </p:cNvSpPr>
          <p:nvPr>
            <p:ph type="title"/>
          </p:nvPr>
        </p:nvSpPr>
        <p:spPr>
          <a:xfrm>
            <a:off x="337623" y="365129"/>
            <a:ext cx="11521440" cy="1322990"/>
          </a:xfrm>
        </p:spPr>
        <p:txBody>
          <a:bodyPr>
            <a:noAutofit/>
          </a:bodyPr>
          <a:lstStyle/>
          <a:p>
            <a:pPr marL="342900" lvl="0" indent="-342900">
              <a:spcAft>
                <a:spcPts val="800"/>
              </a:spcAft>
            </a:pPr>
            <a:r>
              <a:rPr lang="hu-HU" sz="3200" b="1">
                <a:solidFill>
                  <a:srgbClr val="2F5597"/>
                </a:solidFill>
                <a:latin typeface="Calibri" pitchFamily="34"/>
                <a:cs typeface="Times New Roman" pitchFamily="18"/>
              </a:rPr>
              <a:t>10.) „Csak arra vágyakozz, ami fölötted van”</a:t>
            </a:r>
            <a:br>
              <a:rPr lang="hu-HU" sz="3200">
                <a:solidFill>
                  <a:srgbClr val="2F5597"/>
                </a:solidFill>
                <a:latin typeface="Calibri" pitchFamily="34"/>
                <a:cs typeface="Times New Roman" pitchFamily="18"/>
              </a:rPr>
            </a:br>
            <a:r>
              <a:rPr lang="hu-HU" sz="3200" b="1">
                <a:highlight>
                  <a:srgbClr val="FFFF00"/>
                </a:highlight>
                <a:latin typeface="Calibri" pitchFamily="34"/>
                <a:cs typeface="Times New Roman" pitchFamily="18"/>
              </a:rPr>
              <a:t>…Feletted van, mert ha eléred, elveszítetted saját magadat.” (12.)</a:t>
            </a:r>
            <a:br>
              <a:rPr lang="hu-HU" sz="3200">
                <a:highlight>
                  <a:srgbClr val="FFFF00"/>
                </a:highlight>
                <a:latin typeface="Calibri" pitchFamily="34"/>
                <a:cs typeface="Times New Roman" pitchFamily="18"/>
              </a:rPr>
            </a:br>
            <a:endParaRPr lang="hu-HU" sz="3200">
              <a:highlight>
                <a:srgbClr val="FFFF00"/>
              </a:highlight>
            </a:endParaRPr>
          </a:p>
        </p:txBody>
      </p:sp>
      <p:sp>
        <p:nvSpPr>
          <p:cNvPr id="3" name="Tartalom helye 2">
            <a:extLst>
              <a:ext uri="{FF2B5EF4-FFF2-40B4-BE49-F238E27FC236}">
                <a16:creationId xmlns:a16="http://schemas.microsoft.com/office/drawing/2014/main" id="{A68FB9FB-0591-4974-A931-116E38CEC36C}"/>
              </a:ext>
            </a:extLst>
          </p:cNvPr>
          <p:cNvSpPr txBox="1">
            <a:spLocks noGrp="1"/>
          </p:cNvSpPr>
          <p:nvPr>
            <p:ph idx="1"/>
          </p:nvPr>
        </p:nvSpPr>
        <p:spPr>
          <a:xfrm>
            <a:off x="436095" y="1688119"/>
            <a:ext cx="8201463" cy="5022168"/>
          </a:xfrm>
          <a:ln w="76196">
            <a:solidFill>
              <a:srgbClr val="00B0F0"/>
            </a:solidFill>
            <a:prstDash val="solid"/>
          </a:ln>
        </p:spPr>
        <p:txBody>
          <a:bodyPr/>
          <a:lstStyle/>
          <a:p>
            <a:pPr lvl="0">
              <a:buFont typeface="Wingdings" pitchFamily="2"/>
              <a:buChar char="§"/>
            </a:pPr>
            <a:r>
              <a:rPr lang="hu-HU" sz="2000">
                <a:latin typeface="Calibri" pitchFamily="34"/>
                <a:cs typeface="Times New Roman" pitchFamily="18"/>
              </a:rPr>
              <a:t>Ez különböző fokozatokon újra és újra megtörténik. </a:t>
            </a:r>
          </a:p>
          <a:p>
            <a:pPr lvl="0" algn="just">
              <a:buFont typeface="Wingdings" pitchFamily="2"/>
              <a:buChar char="§"/>
            </a:pPr>
            <a:r>
              <a:rPr lang="hu-HU" sz="2000">
                <a:latin typeface="Calibri" pitchFamily="34"/>
                <a:cs typeface="Times New Roman" pitchFamily="18"/>
              </a:rPr>
              <a:t>Az ember addig, amíg nem kész feladni az alacsonyabb és durvább életet, nem tudja igazán felfogni a magasabb rendűt.</a:t>
            </a:r>
          </a:p>
          <a:p>
            <a:pPr lvl="0" algn="just">
              <a:buFont typeface="Wingdings" pitchFamily="2"/>
              <a:buChar char="§"/>
            </a:pPr>
            <a:r>
              <a:rPr lang="hu-HU" sz="2000" b="1">
                <a:latin typeface="Calibri" pitchFamily="34"/>
                <a:cs typeface="Times New Roman" pitchFamily="18"/>
              </a:rPr>
              <a:t>Út a hétköznapi embertől az isteni szikráig… el kell veszíteni az alacsonyat, azért, hogy elnyerjük a magasabbat.</a:t>
            </a:r>
          </a:p>
          <a:p>
            <a:pPr lvl="0" algn="just">
              <a:buFont typeface="Wingdings" pitchFamily="2"/>
              <a:buChar char="§"/>
            </a:pPr>
            <a:r>
              <a:rPr lang="hu-HU" sz="2000" b="1">
                <a:latin typeface="Calibri" pitchFamily="34"/>
                <a:cs typeface="Times New Roman" pitchFamily="18"/>
              </a:rPr>
              <a:t>(érzelmek – intellektus, elme – buddhikus tapasztalatok, egység – Monád és Ego eggyé válik – isteni szikra)</a:t>
            </a:r>
          </a:p>
          <a:p>
            <a:pPr lvl="0" algn="just">
              <a:buFont typeface="Wingdings" pitchFamily="2"/>
              <a:buChar char="§"/>
            </a:pPr>
            <a:r>
              <a:rPr lang="hu-HU" sz="2000">
                <a:solidFill>
                  <a:srgbClr val="000000"/>
                </a:solidFill>
                <a:latin typeface="Calibri" pitchFamily="34"/>
                <a:cs typeface="Times New Roman" pitchFamily="18"/>
              </a:rPr>
              <a:t>A fokozatok mindegyikén úgy érezzük, hogy felfogtuk, megértettük, és beléptünk a való életbe, de nemsokára megértjük azt is, hogy van még ennél is sokkal magasabb, amely túl van az előző tapasztalatainkon. </a:t>
            </a:r>
          </a:p>
          <a:p>
            <a:pPr lvl="0" algn="just">
              <a:buFont typeface="Wingdings" pitchFamily="2"/>
              <a:buChar char="§"/>
            </a:pPr>
            <a:r>
              <a:rPr lang="hu-HU" sz="2000">
                <a:solidFill>
                  <a:srgbClr val="000000"/>
                </a:solidFill>
                <a:latin typeface="Calibri" pitchFamily="34"/>
                <a:cs typeface="Times New Roman" pitchFamily="18"/>
              </a:rPr>
              <a:t>És a felfelé vezető úton </a:t>
            </a:r>
            <a:r>
              <a:rPr lang="hu-HU" sz="2000" b="1">
                <a:solidFill>
                  <a:srgbClr val="000000"/>
                </a:solidFill>
                <a:latin typeface="Calibri" pitchFamily="34"/>
                <a:cs typeface="Times New Roman" pitchFamily="18"/>
              </a:rPr>
              <a:t>állandóan el kell hagynunk az alacsonyabbat, mielőtt igazán elnyerhetjük a magasabbat.</a:t>
            </a:r>
            <a:endParaRPr lang="hu-HU" sz="2000" b="1">
              <a:latin typeface="Calibri" pitchFamily="34"/>
              <a:cs typeface="Times New Roman" pitchFamily="18"/>
            </a:endParaRPr>
          </a:p>
          <a:p>
            <a:pPr lvl="0"/>
            <a:endParaRPr lang="hu-HU"/>
          </a:p>
        </p:txBody>
      </p:sp>
      <p:pic>
        <p:nvPicPr>
          <p:cNvPr id="4" name="Picture 2" descr="TÚRABESZÁMOLÓ 2011 Alpok hosszában 6.rész &quot;Furka - San Bernardino&quot;">
            <a:extLst>
              <a:ext uri="{FF2B5EF4-FFF2-40B4-BE49-F238E27FC236}">
                <a16:creationId xmlns:a16="http://schemas.microsoft.com/office/drawing/2014/main" id="{7A7BA406-092D-4066-988E-E53717880783}"/>
              </a:ext>
            </a:extLst>
          </p:cNvPr>
          <p:cNvPicPr>
            <a:picLocks noChangeAspect="1"/>
          </p:cNvPicPr>
          <p:nvPr/>
        </p:nvPicPr>
        <p:blipFill>
          <a:blip r:embed="rId3"/>
          <a:srcRect/>
          <a:stretch>
            <a:fillRect/>
          </a:stretch>
        </p:blipFill>
        <p:spPr>
          <a:xfrm>
            <a:off x="8862648" y="1722674"/>
            <a:ext cx="3476265" cy="4770196"/>
          </a:xfrm>
          <a:prstGeom prst="rect">
            <a:avLst/>
          </a:prstGeom>
          <a:noFill/>
          <a:ln w="76196" cap="flat">
            <a:solidFill>
              <a:srgbClr val="00B0F0"/>
            </a:solidFill>
            <a:prstDash val="solid"/>
            <a:miter/>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8450D07-C6EB-443B-BBE9-B82B0F620F15}"/>
              </a:ext>
            </a:extLst>
          </p:cNvPr>
          <p:cNvSpPr txBox="1">
            <a:spLocks noGrp="1"/>
          </p:cNvSpPr>
          <p:nvPr>
            <p:ph type="title"/>
          </p:nvPr>
        </p:nvSpPr>
        <p:spPr>
          <a:xfrm>
            <a:off x="838203" y="239152"/>
            <a:ext cx="10515600" cy="1451536"/>
          </a:xfrm>
        </p:spPr>
        <p:txBody>
          <a:bodyPr>
            <a:noAutofit/>
          </a:bodyPr>
          <a:lstStyle/>
          <a:p>
            <a:pPr lvl="0">
              <a:spcAft>
                <a:spcPts val="800"/>
              </a:spcAft>
            </a:pPr>
            <a:br>
              <a:rPr lang="hu-HU" sz="2800"/>
            </a:br>
            <a:r>
              <a:rPr lang="hu-HU" sz="2800" b="1">
                <a:solidFill>
                  <a:srgbClr val="2F5597"/>
                </a:solidFill>
              </a:rPr>
              <a:t>11.)</a:t>
            </a:r>
            <a:r>
              <a:rPr lang="hu-HU" sz="2800" b="1">
                <a:solidFill>
                  <a:srgbClr val="2F5597"/>
                </a:solidFill>
                <a:latin typeface="Calibri" pitchFamily="34"/>
                <a:cs typeface="Times New Roman" pitchFamily="18"/>
              </a:rPr>
              <a:t> „Csak arra vágyakozz, ami elérhetetlen.”</a:t>
            </a:r>
            <a:br>
              <a:rPr lang="hu-HU" sz="2800">
                <a:latin typeface="Calibri" pitchFamily="34"/>
                <a:cs typeface="Times New Roman" pitchFamily="18"/>
              </a:rPr>
            </a:br>
            <a:r>
              <a:rPr lang="hu-HU" sz="2800" b="1">
                <a:highlight>
                  <a:srgbClr val="FFFF00"/>
                </a:highlight>
                <a:latin typeface="Calibri" pitchFamily="34"/>
                <a:cs typeface="Times New Roman" pitchFamily="18"/>
              </a:rPr>
              <a:t>„Elérhetetlen, mert örökké távolodik. A világosságba majd belépsz, de a lángot soha nem éred el.” (12.)</a:t>
            </a:r>
            <a:br>
              <a:rPr lang="hu-HU" sz="2800">
                <a:latin typeface="Calibri" pitchFamily="34"/>
                <a:cs typeface="Times New Roman" pitchFamily="18"/>
              </a:rPr>
            </a:br>
            <a:endParaRPr lang="hu-HU" sz="2800"/>
          </a:p>
        </p:txBody>
      </p:sp>
      <p:sp>
        <p:nvSpPr>
          <p:cNvPr id="3" name="Tartalom helye 2">
            <a:extLst>
              <a:ext uri="{FF2B5EF4-FFF2-40B4-BE49-F238E27FC236}">
                <a16:creationId xmlns:a16="http://schemas.microsoft.com/office/drawing/2014/main" id="{B9EB7711-6B50-4C52-9191-961E206E0A7E}"/>
              </a:ext>
            </a:extLst>
          </p:cNvPr>
          <p:cNvSpPr txBox="1">
            <a:spLocks noGrp="1"/>
          </p:cNvSpPr>
          <p:nvPr>
            <p:ph idx="1"/>
          </p:nvPr>
        </p:nvSpPr>
        <p:spPr>
          <a:xfrm>
            <a:off x="838203" y="1825627"/>
            <a:ext cx="8601221" cy="4793220"/>
          </a:xfrm>
          <a:ln w="76196">
            <a:solidFill>
              <a:srgbClr val="00B0F0"/>
            </a:solidFill>
            <a:prstDash val="solid"/>
          </a:ln>
        </p:spPr>
        <p:txBody>
          <a:bodyPr>
            <a:noAutofit/>
          </a:bodyPr>
          <a:lstStyle/>
          <a:p>
            <a:pPr lvl="0" algn="just">
              <a:spcAft>
                <a:spcPts val="800"/>
              </a:spcAft>
              <a:buFont typeface="Wingdings" pitchFamily="2"/>
              <a:buChar char="§"/>
            </a:pPr>
            <a:r>
              <a:rPr lang="hu-HU" sz="2000">
                <a:latin typeface="Calibri" pitchFamily="34"/>
                <a:cs typeface="Times New Roman" pitchFamily="18"/>
              </a:rPr>
              <a:t>Ez nem jelenti azt, hogy a célul kitűzött magasabb élet elérhetetlen, hanem hogy mikor felértünk egy magaslatra, még </a:t>
            </a:r>
            <a:r>
              <a:rPr lang="hu-HU" sz="2000" b="1">
                <a:latin typeface="Calibri" pitchFamily="34"/>
                <a:cs typeface="Times New Roman" pitchFamily="18"/>
              </a:rPr>
              <a:t>mindig újabb magaslatok, csúcsok tárulnak fel előttünk</a:t>
            </a:r>
            <a:r>
              <a:rPr lang="hu-HU" sz="2000">
                <a:latin typeface="Calibri" pitchFamily="34"/>
                <a:cs typeface="Times New Roman" pitchFamily="18"/>
              </a:rPr>
              <a:t>. Mind közelebb és közelebb érünk az istenihez, de a Lángot, az Ő igazi tudatát sohasem fogjuk tudni felérni. </a:t>
            </a:r>
          </a:p>
          <a:p>
            <a:pPr lvl="0" algn="just">
              <a:spcAft>
                <a:spcPts val="800"/>
              </a:spcAft>
              <a:buFont typeface="Wingdings" pitchFamily="2"/>
              <a:buChar char="§"/>
            </a:pPr>
            <a:r>
              <a:rPr lang="hu-HU" sz="2000">
                <a:latin typeface="Calibri" pitchFamily="34"/>
                <a:cs typeface="Times New Roman" pitchFamily="18"/>
              </a:rPr>
              <a:t>Az útnak igen sok fokozata van, amint emelkedünk.</a:t>
            </a:r>
          </a:p>
          <a:p>
            <a:pPr lvl="0" algn="just">
              <a:spcAft>
                <a:spcPts val="800"/>
              </a:spcAft>
              <a:buFont typeface="Wingdings" pitchFamily="2"/>
              <a:buChar char="§"/>
            </a:pPr>
            <a:r>
              <a:rPr lang="hu-HU" sz="2000">
                <a:latin typeface="Calibri" pitchFamily="34"/>
                <a:cs typeface="Times New Roman" pitchFamily="18"/>
              </a:rPr>
              <a:t> Mindig valami még azon túl, ahova eljutottunk. </a:t>
            </a:r>
            <a:r>
              <a:rPr lang="hu-HU" sz="2000" b="1">
                <a:latin typeface="Calibri" pitchFamily="34"/>
                <a:cs typeface="Times New Roman" pitchFamily="18"/>
              </a:rPr>
              <a:t>A Láng mindig hátrál. </a:t>
            </a:r>
          </a:p>
          <a:p>
            <a:pPr lvl="0" algn="just">
              <a:spcAft>
                <a:spcPts val="800"/>
              </a:spcAft>
              <a:buFont typeface="Wingdings" pitchFamily="2"/>
              <a:buChar char="§"/>
            </a:pPr>
            <a:r>
              <a:rPr lang="hu-HU" sz="2000">
                <a:latin typeface="Calibri" pitchFamily="34"/>
                <a:cs typeface="Times New Roman" pitchFamily="18"/>
              </a:rPr>
              <a:t>Buddha: haszontalan dolog a kezdetről és a végről beszélni, mert </a:t>
            </a:r>
            <a:r>
              <a:rPr lang="hu-HU" sz="2000" b="1">
                <a:latin typeface="Calibri" pitchFamily="34"/>
                <a:cs typeface="Times New Roman" pitchFamily="18"/>
              </a:rPr>
              <a:t>„fátyol fátyol után emelkedik fel, de mögötte ismét fátyol fátyol után van.”</a:t>
            </a:r>
          </a:p>
          <a:p>
            <a:pPr lvl="0" algn="just">
              <a:spcAft>
                <a:spcPts val="800"/>
              </a:spcAft>
              <a:buFont typeface="Wingdings" pitchFamily="2"/>
              <a:buChar char="§"/>
            </a:pPr>
            <a:r>
              <a:rPr lang="hu-HU" sz="2000">
                <a:latin typeface="Calibri" pitchFamily="34"/>
                <a:cs typeface="Times New Roman" pitchFamily="18"/>
              </a:rPr>
              <a:t>Az előttünk álló fejlődés abszolút bizonyos, fokról fokra emelkedik, és itt lent mindinkább leírhatatlanabb. Az út hozzá az </a:t>
            </a:r>
            <a:r>
              <a:rPr lang="hu-HU" sz="2000" b="1">
                <a:latin typeface="Calibri" pitchFamily="34"/>
                <a:cs typeface="Times New Roman" pitchFamily="18"/>
              </a:rPr>
              <a:t>önzetlenségen át </a:t>
            </a:r>
            <a:r>
              <a:rPr lang="hu-HU" sz="2000">
                <a:latin typeface="Calibri" pitchFamily="34"/>
                <a:cs typeface="Times New Roman" pitchFamily="18"/>
              </a:rPr>
              <a:t>vezet. </a:t>
            </a:r>
            <a:endParaRPr lang="hu-HU" sz="2000"/>
          </a:p>
        </p:txBody>
      </p:sp>
      <p:pic>
        <p:nvPicPr>
          <p:cNvPr id="4" name="Kép 4" descr="A képen sziluett látható&#10;&#10;Automatikusan generált leírás">
            <a:extLst>
              <a:ext uri="{FF2B5EF4-FFF2-40B4-BE49-F238E27FC236}">
                <a16:creationId xmlns:a16="http://schemas.microsoft.com/office/drawing/2014/main" id="{56AEEF8D-DCA3-43F6-9001-DEAB860061AF}"/>
              </a:ext>
            </a:extLst>
          </p:cNvPr>
          <p:cNvPicPr>
            <a:picLocks noChangeAspect="1"/>
          </p:cNvPicPr>
          <p:nvPr/>
        </p:nvPicPr>
        <p:blipFill>
          <a:blip r:embed="rId2"/>
          <a:stretch>
            <a:fillRect/>
          </a:stretch>
        </p:blipFill>
        <p:spPr>
          <a:xfrm flipH="1">
            <a:off x="9634017" y="2307104"/>
            <a:ext cx="2440634" cy="3597816"/>
          </a:xfrm>
          <a:prstGeom prst="rect">
            <a:avLst/>
          </a:prstGeom>
          <a:noFill/>
          <a:ln w="76196" cap="flat">
            <a:solidFill>
              <a:srgbClr val="00B0F0"/>
            </a:solidFill>
            <a:prstDash val="solid"/>
            <a:miter/>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D7AEBB9-73C0-4041-B50B-157B9DE44306}"/>
              </a:ext>
            </a:extLst>
          </p:cNvPr>
          <p:cNvSpPr txBox="1">
            <a:spLocks noGrp="1"/>
          </p:cNvSpPr>
          <p:nvPr>
            <p:ph type="title"/>
          </p:nvPr>
        </p:nvSpPr>
        <p:spPr>
          <a:xfrm>
            <a:off x="403277" y="365129"/>
            <a:ext cx="10950525" cy="1534006"/>
          </a:xfrm>
        </p:spPr>
        <p:txBody>
          <a:bodyPr/>
          <a:lstStyle/>
          <a:p>
            <a:pPr lvl="0" indent="449583">
              <a:spcAft>
                <a:spcPts val="800"/>
              </a:spcAft>
            </a:pPr>
            <a:r>
              <a:rPr lang="hu-HU" sz="2800" b="1">
                <a:solidFill>
                  <a:srgbClr val="2F5597"/>
                </a:solidFill>
                <a:latin typeface="Calibri" pitchFamily="34"/>
                <a:cs typeface="Times New Roman" pitchFamily="18"/>
              </a:rPr>
              <a:t>13.) „Vágyakozzál hevesen hatalomra.”</a:t>
            </a:r>
            <a:br>
              <a:rPr lang="hu-HU" sz="2800">
                <a:latin typeface="Calibri" pitchFamily="34"/>
                <a:cs typeface="Times New Roman" pitchFamily="18"/>
              </a:rPr>
            </a:br>
            <a:r>
              <a:rPr lang="hu-HU" sz="2800" b="1">
                <a:highlight>
                  <a:srgbClr val="FFFF00"/>
                </a:highlight>
                <a:latin typeface="Calibri" pitchFamily="34"/>
                <a:cs typeface="Times New Roman" pitchFamily="18"/>
              </a:rPr>
              <a:t>„És a hatalom, melyet a tanítványnak kívánnia kell az, mely őt az emberek szemében semminek tünteti fel.” (16.)</a:t>
            </a:r>
            <a:br>
              <a:rPr lang="hu-HU" sz="2100">
                <a:latin typeface="Calibri" pitchFamily="34"/>
                <a:cs typeface="Times New Roman" pitchFamily="18"/>
              </a:rPr>
            </a:br>
            <a:endParaRPr lang="hu-HU" sz="2100"/>
          </a:p>
        </p:txBody>
      </p:sp>
      <p:sp>
        <p:nvSpPr>
          <p:cNvPr id="3" name="Tartalom helye 2">
            <a:extLst>
              <a:ext uri="{FF2B5EF4-FFF2-40B4-BE49-F238E27FC236}">
                <a16:creationId xmlns:a16="http://schemas.microsoft.com/office/drawing/2014/main" id="{61C136AA-53CE-4F99-A894-F9C0035BBAE7}"/>
              </a:ext>
            </a:extLst>
          </p:cNvPr>
          <p:cNvSpPr txBox="1">
            <a:spLocks noGrp="1"/>
          </p:cNvSpPr>
          <p:nvPr>
            <p:ph idx="1"/>
          </p:nvPr>
        </p:nvSpPr>
        <p:spPr>
          <a:xfrm>
            <a:off x="337623" y="2377440"/>
            <a:ext cx="9340943" cy="3924888"/>
          </a:xfrm>
          <a:ln w="76196">
            <a:solidFill>
              <a:srgbClr val="00B0F0"/>
            </a:solidFill>
            <a:prstDash val="solid"/>
          </a:ln>
        </p:spPr>
        <p:txBody>
          <a:bodyPr/>
          <a:lstStyle/>
          <a:p>
            <a:pPr lvl="0">
              <a:lnSpc>
                <a:spcPct val="100000"/>
              </a:lnSpc>
              <a:buFont typeface="Wingdings" pitchFamily="2"/>
              <a:buChar char="§"/>
            </a:pPr>
            <a:r>
              <a:rPr lang="hu-HU" sz="2000">
                <a:latin typeface="Calibri" pitchFamily="34"/>
                <a:cs typeface="Times New Roman" pitchFamily="18"/>
              </a:rPr>
              <a:t>Világi ember: erős akarat, törtetés, név, nagy benyomás</a:t>
            </a:r>
          </a:p>
          <a:p>
            <a:pPr lvl="0" algn="just">
              <a:lnSpc>
                <a:spcPct val="100000"/>
              </a:lnSpc>
              <a:buFont typeface="Wingdings" pitchFamily="2"/>
              <a:buChar char="§"/>
            </a:pPr>
            <a:r>
              <a:rPr lang="hu-HU" sz="2000">
                <a:latin typeface="Calibri" pitchFamily="34"/>
                <a:cs typeface="Times New Roman" pitchFamily="18"/>
              </a:rPr>
              <a:t>Itt arról a hatalomról van szó, amely a munkában magunkat eltörli – vagyis a megtételért semmi </a:t>
            </a:r>
            <a:r>
              <a:rPr lang="hu-HU" sz="2000" b="1">
                <a:latin typeface="Calibri" pitchFamily="34"/>
                <a:cs typeface="Times New Roman" pitchFamily="18"/>
              </a:rPr>
              <a:t>ellenszolgáltatást nem kívánunk</a:t>
            </a:r>
            <a:r>
              <a:rPr lang="hu-HU" sz="2000">
                <a:latin typeface="Calibri" pitchFamily="34"/>
                <a:cs typeface="Times New Roman" pitchFamily="18"/>
              </a:rPr>
              <a:t>. </a:t>
            </a:r>
          </a:p>
          <a:p>
            <a:pPr lvl="0" algn="just">
              <a:lnSpc>
                <a:spcPct val="100000"/>
              </a:lnSpc>
              <a:buFont typeface="Wingdings" pitchFamily="2"/>
              <a:buChar char="§"/>
            </a:pPr>
            <a:r>
              <a:rPr lang="hu-HU" sz="2000">
                <a:latin typeface="Calibri" pitchFamily="34"/>
                <a:cs typeface="Times New Roman" pitchFamily="18"/>
              </a:rPr>
              <a:t>A tanítvány vágya csak az, hogy </a:t>
            </a:r>
            <a:r>
              <a:rPr lang="hu-HU" sz="2000" b="1">
                <a:latin typeface="Calibri" pitchFamily="34"/>
                <a:cs typeface="Times New Roman" pitchFamily="18"/>
              </a:rPr>
              <a:t>a munka megtevődjön</a:t>
            </a:r>
            <a:r>
              <a:rPr lang="hu-HU" sz="2000">
                <a:latin typeface="Calibri" pitchFamily="34"/>
                <a:cs typeface="Times New Roman" pitchFamily="18"/>
              </a:rPr>
              <a:t>, és nem törődik azzal, hogy ő vagy más kapja érte a dicséretet. Ő a </a:t>
            </a:r>
            <a:r>
              <a:rPr lang="hu-HU" sz="2000" b="1">
                <a:latin typeface="Calibri" pitchFamily="34"/>
                <a:cs typeface="Times New Roman" pitchFamily="18"/>
              </a:rPr>
              <a:t>háttérben marad</a:t>
            </a:r>
            <a:r>
              <a:rPr lang="hu-HU" sz="2000">
                <a:latin typeface="Calibri" pitchFamily="34"/>
                <a:cs typeface="Times New Roman" pitchFamily="18"/>
              </a:rPr>
              <a:t>.</a:t>
            </a:r>
          </a:p>
          <a:p>
            <a:pPr lvl="0" algn="just">
              <a:lnSpc>
                <a:spcPct val="100000"/>
              </a:lnSpc>
              <a:buFont typeface="Wingdings" pitchFamily="2"/>
              <a:buChar char="§"/>
            </a:pPr>
            <a:r>
              <a:rPr lang="hu-HU" sz="2000" b="1">
                <a:latin typeface="Calibri" pitchFamily="34"/>
                <a:cs typeface="Times New Roman" pitchFamily="18"/>
              </a:rPr>
              <a:t>Nem törődni az eredményekkel</a:t>
            </a:r>
            <a:r>
              <a:rPr lang="hu-HU" sz="2000">
                <a:latin typeface="Calibri" pitchFamily="34"/>
                <a:cs typeface="Times New Roman" pitchFamily="18"/>
              </a:rPr>
              <a:t>, hanem </a:t>
            </a:r>
            <a:r>
              <a:rPr lang="hu-HU" sz="2000" b="1">
                <a:latin typeface="Calibri" pitchFamily="34"/>
                <a:cs typeface="Times New Roman" pitchFamily="18"/>
              </a:rPr>
              <a:t>megtenni a tőlünk telhető legjobbat</a:t>
            </a:r>
            <a:r>
              <a:rPr lang="hu-HU" sz="2000">
                <a:latin typeface="Calibri" pitchFamily="34"/>
                <a:cs typeface="Times New Roman" pitchFamily="18"/>
              </a:rPr>
              <a:t>, és </a:t>
            </a:r>
            <a:r>
              <a:rPr lang="hu-HU" sz="2000" b="1">
                <a:latin typeface="Calibri" pitchFamily="34"/>
                <a:cs typeface="Times New Roman" pitchFamily="18"/>
              </a:rPr>
              <a:t>elfelejteni magunkat</a:t>
            </a:r>
            <a:r>
              <a:rPr lang="hu-HU" sz="2000">
                <a:latin typeface="Calibri" pitchFamily="34"/>
                <a:cs typeface="Times New Roman" pitchFamily="18"/>
              </a:rPr>
              <a:t>. </a:t>
            </a:r>
          </a:p>
          <a:p>
            <a:pPr lvl="0">
              <a:lnSpc>
                <a:spcPct val="100000"/>
              </a:lnSpc>
              <a:buFont typeface="Wingdings" pitchFamily="2"/>
              <a:buChar char="§"/>
            </a:pPr>
            <a:r>
              <a:rPr lang="hu-HU" sz="2000" b="1">
                <a:solidFill>
                  <a:srgbClr val="FF0000"/>
                </a:solidFill>
                <a:latin typeface="Calibri" pitchFamily="34"/>
                <a:cs typeface="Times New Roman" pitchFamily="18"/>
              </a:rPr>
              <a:t>Feledd el az alacsonyabb ént, és dolgozz tovább – ez az okkult tanítás.</a:t>
            </a:r>
          </a:p>
          <a:p>
            <a:pPr lvl="0">
              <a:lnSpc>
                <a:spcPct val="100000"/>
              </a:lnSpc>
              <a:buFont typeface="Wingdings" pitchFamily="2"/>
              <a:buChar char="§"/>
            </a:pPr>
            <a:r>
              <a:rPr lang="hu-HU" sz="2000" b="1">
                <a:latin typeface="Calibri" pitchFamily="34"/>
                <a:cs typeface="Times New Roman" pitchFamily="18"/>
              </a:rPr>
              <a:t>„Ne a saját fejlődésedért vágyjál valamire</a:t>
            </a:r>
            <a:r>
              <a:rPr lang="hu-HU" sz="2000">
                <a:latin typeface="Calibri" pitchFamily="34"/>
                <a:cs typeface="Times New Roman" pitchFamily="18"/>
              </a:rPr>
              <a:t>, és minden utadba kerülő hasznos munkát tégy meg, amit csak tudsz. Idővel fejlődésed is elérkezik.”</a:t>
            </a:r>
          </a:p>
          <a:p>
            <a:pPr lvl="0">
              <a:lnSpc>
                <a:spcPct val="100000"/>
              </a:lnSpc>
              <a:buFont typeface="Wingdings" pitchFamily="2"/>
              <a:buChar char="§"/>
            </a:pPr>
            <a:endParaRPr lang="hu-HU" sz="2000"/>
          </a:p>
        </p:txBody>
      </p:sp>
      <p:pic>
        <p:nvPicPr>
          <p:cNvPr id="4" name="Picture 6" descr="Semmi Shoes on Twitter: &quot;semmi shoes is happening&quot;">
            <a:extLst>
              <a:ext uri="{FF2B5EF4-FFF2-40B4-BE49-F238E27FC236}">
                <a16:creationId xmlns:a16="http://schemas.microsoft.com/office/drawing/2014/main" id="{5A01B0ED-9D08-4E37-8B3D-4BD6833ED970}"/>
              </a:ext>
            </a:extLst>
          </p:cNvPr>
          <p:cNvPicPr>
            <a:picLocks noChangeAspect="1"/>
          </p:cNvPicPr>
          <p:nvPr/>
        </p:nvPicPr>
        <p:blipFill>
          <a:blip r:embed="rId3"/>
          <a:srcRect/>
          <a:stretch>
            <a:fillRect/>
          </a:stretch>
        </p:blipFill>
        <p:spPr>
          <a:xfrm>
            <a:off x="9834490" y="1403256"/>
            <a:ext cx="1603711" cy="2025743"/>
          </a:xfrm>
          <a:prstGeom prst="rect">
            <a:avLst/>
          </a:prstGeom>
          <a:solidFill>
            <a:srgbClr val="000000"/>
          </a:solidFill>
          <a:ln w="76196" cap="flat">
            <a:solidFill>
              <a:srgbClr val="00B0F0"/>
            </a:solidFill>
            <a:prstDash val="solid"/>
            <a:miter/>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6DD1A3C-5E05-41D7-9159-97A24D6069D8}"/>
              </a:ext>
            </a:extLst>
          </p:cNvPr>
          <p:cNvSpPr txBox="1">
            <a:spLocks noGrp="1"/>
          </p:cNvSpPr>
          <p:nvPr>
            <p:ph type="title"/>
          </p:nvPr>
        </p:nvSpPr>
        <p:spPr/>
        <p:txBody>
          <a:bodyPr/>
          <a:lstStyle/>
          <a:p>
            <a:pPr lvl="0"/>
            <a:r>
              <a:rPr lang="hu-HU"/>
              <a:t>MEGÉRTÉS - KIKNEK SZÓL?</a:t>
            </a:r>
          </a:p>
        </p:txBody>
      </p:sp>
      <p:sp>
        <p:nvSpPr>
          <p:cNvPr id="3" name="Tartalom helye 2">
            <a:extLst>
              <a:ext uri="{FF2B5EF4-FFF2-40B4-BE49-F238E27FC236}">
                <a16:creationId xmlns:a16="http://schemas.microsoft.com/office/drawing/2014/main" id="{B3028043-65CC-4C6F-BDD1-923656941179}"/>
              </a:ext>
            </a:extLst>
          </p:cNvPr>
          <p:cNvSpPr txBox="1">
            <a:spLocks noGrp="1"/>
          </p:cNvSpPr>
          <p:nvPr>
            <p:ph idx="1"/>
          </p:nvPr>
        </p:nvSpPr>
        <p:spPr>
          <a:gradFill>
            <a:gsLst>
              <a:gs pos="0">
                <a:srgbClr val="A8B7DF"/>
              </a:gs>
              <a:gs pos="100000">
                <a:srgbClr val="9AABD9"/>
              </a:gs>
            </a:gsLst>
            <a:lin ang="5400000"/>
          </a:gradFill>
          <a:ln w="76196" cap="flat">
            <a:solidFill>
              <a:srgbClr val="00B0F0"/>
            </a:solidFill>
            <a:prstDash val="solid"/>
            <a:miter/>
          </a:ln>
        </p:spPr>
        <p:txBody>
          <a:bodyPr/>
          <a:lstStyle/>
          <a:p>
            <a:pPr lvl="0">
              <a:buFont typeface="Wingdings" pitchFamily="2"/>
              <a:buChar char="§"/>
            </a:pPr>
            <a:r>
              <a:rPr lang="hu-HU">
                <a:solidFill>
                  <a:srgbClr val="000000"/>
                </a:solidFill>
                <a:latin typeface="Calibri"/>
              </a:rPr>
              <a:t>Megérteni az írás szerkezetét</a:t>
            </a:r>
          </a:p>
          <a:p>
            <a:pPr lvl="0">
              <a:buFont typeface="Wingdings" pitchFamily="2"/>
              <a:buChar char="§"/>
            </a:pPr>
            <a:r>
              <a:rPr lang="hu-HU">
                <a:solidFill>
                  <a:srgbClr val="000000"/>
                </a:solidFill>
                <a:latin typeface="Calibri"/>
              </a:rPr>
              <a:t>Okkult értekezés </a:t>
            </a:r>
          </a:p>
          <a:p>
            <a:pPr lvl="0">
              <a:buFont typeface="Wingdings" pitchFamily="2"/>
              <a:buChar char="§"/>
            </a:pPr>
            <a:r>
              <a:rPr lang="hu-HU">
                <a:solidFill>
                  <a:srgbClr val="000000"/>
                </a:solidFill>
                <a:latin typeface="Calibri"/>
              </a:rPr>
              <a:t>A megértés a mi spirituális fejlődési fokunktól függ</a:t>
            </a:r>
          </a:p>
          <a:p>
            <a:pPr lvl="0">
              <a:buFont typeface="Wingdings" pitchFamily="2"/>
              <a:buChar char="§"/>
            </a:pPr>
            <a:r>
              <a:rPr lang="hu-HU">
                <a:solidFill>
                  <a:srgbClr val="000000"/>
                </a:solidFill>
                <a:latin typeface="Calibri"/>
              </a:rPr>
              <a:t>Ha nem éljük, lepecsételt könyv marad a számunkra</a:t>
            </a:r>
          </a:p>
          <a:p>
            <a:pPr lvl="0">
              <a:buFont typeface="Wingdings" pitchFamily="2"/>
              <a:buChar char="§"/>
            </a:pPr>
            <a:r>
              <a:rPr lang="hu-HU">
                <a:solidFill>
                  <a:srgbClr val="000000"/>
                </a:solidFill>
                <a:latin typeface="Calibri"/>
              </a:rPr>
              <a:t>Ha szó szerint értelmeznénk a szöveget, torz jelentést kapnánk</a:t>
            </a:r>
          </a:p>
          <a:p>
            <a:pPr lvl="0">
              <a:buFont typeface="Wingdings" pitchFamily="2"/>
              <a:buChar char="§"/>
            </a:pPr>
            <a:r>
              <a:rPr lang="hu-HU">
                <a:solidFill>
                  <a:srgbClr val="000000"/>
                </a:solidFill>
                <a:latin typeface="Calibri"/>
              </a:rPr>
              <a:t>Kiknek szól az Ajánlás, az I. és a II. rész?</a:t>
            </a:r>
          </a:p>
          <a:p>
            <a:pPr lvl="0">
              <a:buFont typeface="Wingdings" pitchFamily="2"/>
              <a:buChar char="§"/>
            </a:pPr>
            <a:r>
              <a:rPr lang="hu-HU">
                <a:solidFill>
                  <a:srgbClr val="000000"/>
                </a:solidFill>
                <a:latin typeface="Calibri"/>
              </a:rPr>
              <a:t>Most a könyvecske I. részével foglalkozunk</a:t>
            </a:r>
          </a:p>
          <a:p>
            <a:pPr lvl="0">
              <a:buFont typeface="Wingdings" pitchFamily="2"/>
              <a:buChar char="§"/>
            </a:pPr>
            <a:endParaRPr lang="hu-HU">
              <a:solidFill>
                <a:srgbClr val="000000"/>
              </a:solidFill>
              <a:latin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4FF2063-6D53-447F-A794-886042D33936}"/>
              </a:ext>
            </a:extLst>
          </p:cNvPr>
          <p:cNvSpPr txBox="1">
            <a:spLocks noGrp="1"/>
          </p:cNvSpPr>
          <p:nvPr>
            <p:ph type="title"/>
          </p:nvPr>
        </p:nvSpPr>
        <p:spPr/>
        <p:txBody>
          <a:bodyPr>
            <a:noAutofit/>
          </a:bodyPr>
          <a:lstStyle/>
          <a:p>
            <a:pPr marL="342900" lvl="0" indent="-342900">
              <a:spcAft>
                <a:spcPts val="800"/>
              </a:spcAft>
            </a:pPr>
            <a:br>
              <a:rPr lang="hu-HU" sz="2800" b="1">
                <a:solidFill>
                  <a:srgbClr val="2F5597"/>
                </a:solidFill>
                <a:latin typeface="Calibri" pitchFamily="34"/>
                <a:cs typeface="Times New Roman" pitchFamily="18"/>
              </a:rPr>
            </a:br>
            <a:r>
              <a:rPr lang="hu-HU" sz="2800" b="1">
                <a:solidFill>
                  <a:srgbClr val="2F5597"/>
                </a:solidFill>
                <a:latin typeface="Calibri" pitchFamily="34"/>
                <a:cs typeface="Times New Roman" pitchFamily="18"/>
              </a:rPr>
              <a:t>14. „Vágyakozz buzgón békességre!”</a:t>
            </a:r>
            <a:br>
              <a:rPr lang="hu-HU" sz="2800">
                <a:latin typeface="Calibri" pitchFamily="34"/>
                <a:cs typeface="Times New Roman" pitchFamily="18"/>
              </a:rPr>
            </a:br>
            <a:r>
              <a:rPr lang="hu-HU" sz="2400" b="1">
                <a:highlight>
                  <a:srgbClr val="FFFF00"/>
                </a:highlight>
                <a:latin typeface="Calibri" pitchFamily="34"/>
                <a:cs typeface="Times New Roman" pitchFamily="18"/>
              </a:rPr>
              <a:t>„A béke, amelyre vágyakoznod kell, az a megszentelt béke, amelyet semmi sem zavarhat meg, s amelyben a lélek úgy növekszik, miként a szent virág a csendes lagúnákon.” (16.)</a:t>
            </a:r>
            <a:br>
              <a:rPr lang="hu-HU" sz="2400">
                <a:highlight>
                  <a:srgbClr val="FFFF00"/>
                </a:highlight>
                <a:latin typeface="Calibri" pitchFamily="34"/>
                <a:cs typeface="Times New Roman" pitchFamily="18"/>
              </a:rPr>
            </a:br>
            <a:endParaRPr lang="hu-HU" sz="2400">
              <a:highlight>
                <a:srgbClr val="FFFF00"/>
              </a:highlight>
            </a:endParaRPr>
          </a:p>
        </p:txBody>
      </p:sp>
      <p:sp>
        <p:nvSpPr>
          <p:cNvPr id="3" name="Tartalom helye 2">
            <a:extLst>
              <a:ext uri="{FF2B5EF4-FFF2-40B4-BE49-F238E27FC236}">
                <a16:creationId xmlns:a16="http://schemas.microsoft.com/office/drawing/2014/main" id="{82C2892A-F639-40BB-8B85-C704DD2D334F}"/>
              </a:ext>
            </a:extLst>
          </p:cNvPr>
          <p:cNvSpPr txBox="1">
            <a:spLocks noGrp="1"/>
          </p:cNvSpPr>
          <p:nvPr>
            <p:ph idx="1"/>
          </p:nvPr>
        </p:nvSpPr>
        <p:spPr>
          <a:xfrm>
            <a:off x="3840480" y="2771336"/>
            <a:ext cx="8046720" cy="3549481"/>
          </a:xfrm>
          <a:ln w="76196">
            <a:solidFill>
              <a:srgbClr val="00B0F0"/>
            </a:solidFill>
            <a:prstDash val="solid"/>
          </a:ln>
        </p:spPr>
        <p:txBody>
          <a:bodyPr/>
          <a:lstStyle/>
          <a:p>
            <a:pPr lvl="0" algn="just">
              <a:buFont typeface="Wingdings" pitchFamily="2"/>
              <a:buChar char="§"/>
            </a:pPr>
            <a:r>
              <a:rPr lang="hu-HU" sz="2000">
                <a:latin typeface="Calibri"/>
              </a:rPr>
              <a:t>A lélek fejlődése hosszú út. Eleinte szükségszerű a küzdelem. </a:t>
            </a:r>
          </a:p>
          <a:p>
            <a:pPr lvl="0" algn="just">
              <a:buFont typeface="Wingdings" pitchFamily="2"/>
              <a:buChar char="§"/>
            </a:pPr>
            <a:r>
              <a:rPr lang="hu-HU" sz="2000">
                <a:latin typeface="Calibri"/>
                <a:cs typeface="Times New Roman" pitchFamily="18"/>
              </a:rPr>
              <a:t>A vágyak kielégítésével nem nyerhetünk békét. </a:t>
            </a:r>
            <a:r>
              <a:rPr lang="hu-HU" sz="2000" b="1">
                <a:latin typeface="Calibri"/>
                <a:cs typeface="Times New Roman" pitchFamily="18"/>
              </a:rPr>
              <a:t>Békéhez csak az alacsonyabb vágyakat félre téve jutunk.</a:t>
            </a:r>
          </a:p>
          <a:p>
            <a:pPr lvl="0" algn="just">
              <a:buFont typeface="Wingdings" pitchFamily="2"/>
              <a:buChar char="§"/>
            </a:pPr>
            <a:r>
              <a:rPr lang="hu-HU" sz="2000">
                <a:latin typeface="Calibri"/>
              </a:rPr>
              <a:t>Az ostoba személyes ügyek feletti tépelődés, a harag, féltékenység, irigység, a saját érzéseink gátat vetnek a magasabb növekedésnek.</a:t>
            </a:r>
          </a:p>
          <a:p>
            <a:pPr lvl="0" algn="just">
              <a:buFont typeface="Wingdings" pitchFamily="2"/>
              <a:buChar char="§"/>
            </a:pPr>
            <a:r>
              <a:rPr lang="hu-HU" sz="2000">
                <a:latin typeface="Calibri"/>
              </a:rPr>
              <a:t>A tanítványnak békére van szüksége a magasabb fajtájú növekedéshez.</a:t>
            </a:r>
            <a:endParaRPr lang="hu-HU" sz="2000">
              <a:latin typeface="Calibri"/>
              <a:cs typeface="Times New Roman" pitchFamily="18"/>
            </a:endParaRPr>
          </a:p>
          <a:p>
            <a:pPr lvl="0" algn="just">
              <a:buFont typeface="Wingdings" pitchFamily="2"/>
              <a:buChar char="§"/>
            </a:pPr>
            <a:r>
              <a:rPr lang="hu-HU" sz="2000" b="1">
                <a:latin typeface="Calibri"/>
                <a:cs typeface="Times New Roman" pitchFamily="18"/>
              </a:rPr>
              <a:t>A szenvedélyek és vágyak vihara - hasonlóan a fizikai síkbeli zivatarhoz, leveri a virágokat</a:t>
            </a:r>
            <a:r>
              <a:rPr lang="hu-HU" sz="2000">
                <a:latin typeface="Calibri"/>
                <a:cs typeface="Times New Roman" pitchFamily="18"/>
              </a:rPr>
              <a:t>.</a:t>
            </a:r>
          </a:p>
        </p:txBody>
      </p:sp>
      <p:pic>
        <p:nvPicPr>
          <p:cNvPr id="4" name="Picture 2" descr="Lótuszvirág Egészségműhely - Photos | Facebook">
            <a:extLst>
              <a:ext uri="{FF2B5EF4-FFF2-40B4-BE49-F238E27FC236}">
                <a16:creationId xmlns:a16="http://schemas.microsoft.com/office/drawing/2014/main" id="{C4E8D9D6-693E-45CF-AFA2-98C5D1E54540}"/>
              </a:ext>
            </a:extLst>
          </p:cNvPr>
          <p:cNvPicPr>
            <a:picLocks noChangeAspect="1"/>
          </p:cNvPicPr>
          <p:nvPr/>
        </p:nvPicPr>
        <p:blipFill>
          <a:blip r:embed="rId3"/>
          <a:srcRect/>
          <a:stretch>
            <a:fillRect/>
          </a:stretch>
        </p:blipFill>
        <p:spPr>
          <a:xfrm>
            <a:off x="0" y="1969480"/>
            <a:ext cx="3727935" cy="3924888"/>
          </a:xfrm>
          <a:prstGeom prst="rect">
            <a:avLst/>
          </a:prstGeom>
          <a:noFill/>
          <a:ln w="76196" cap="flat">
            <a:solidFill>
              <a:srgbClr val="00B0F0"/>
            </a:solidFill>
            <a:prstDash val="solid"/>
            <a:miter/>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Cím 3">
            <a:extLst>
              <a:ext uri="{FF2B5EF4-FFF2-40B4-BE49-F238E27FC236}">
                <a16:creationId xmlns:a16="http://schemas.microsoft.com/office/drawing/2014/main" id="{37A4D658-CA36-40D0-8B63-FA234FD47961}"/>
              </a:ext>
            </a:extLst>
          </p:cNvPr>
          <p:cNvSpPr txBox="1">
            <a:spLocks noGrp="1"/>
          </p:cNvSpPr>
          <p:nvPr>
            <p:ph type="title"/>
          </p:nvPr>
        </p:nvSpPr>
        <p:spPr>
          <a:xfrm>
            <a:off x="211016" y="294793"/>
            <a:ext cx="11633984" cy="1913839"/>
          </a:xfrm>
        </p:spPr>
        <p:txBody>
          <a:bodyPr>
            <a:noAutofit/>
          </a:bodyPr>
          <a:lstStyle/>
          <a:p>
            <a:pPr marL="342900" lvl="0" indent="-342900">
              <a:spcAft>
                <a:spcPts val="800"/>
              </a:spcAft>
            </a:pPr>
            <a:r>
              <a:rPr lang="hu-HU" sz="2400" b="1">
                <a:solidFill>
                  <a:srgbClr val="2F5597"/>
                </a:solidFill>
                <a:latin typeface="Calibri" pitchFamily="34"/>
                <a:cs typeface="Times New Roman" pitchFamily="18"/>
              </a:rPr>
              <a:t>15.) „Vágyakozz mindenekelőtt tulajdonra.”</a:t>
            </a:r>
            <a:br>
              <a:rPr lang="hu-HU" sz="2400">
                <a:latin typeface="Calibri" pitchFamily="34"/>
                <a:cs typeface="Times New Roman" pitchFamily="18"/>
              </a:rPr>
            </a:br>
            <a:r>
              <a:rPr lang="hu-HU" sz="2000" b="1">
                <a:highlight>
                  <a:srgbClr val="FFFF00"/>
                </a:highlight>
                <a:latin typeface="Calibri" pitchFamily="34"/>
                <a:cs typeface="Times New Roman" pitchFamily="18"/>
              </a:rPr>
              <a:t>Ám ez a tulajdon csak a tiszta léleké lehet, s éppen ezért egyformán tulajdona lesz valamennyi tiszta léleknek, s csak ha egyesítve van, lesz sajátos tulajdona az egésznek. Olyan tulajdonra szomjúhozzál, amely a tiszta léleké lehet, hogy gazdagságot gyűjts az élet azon egyesített szellemének, amely egyedül igazi Éned.” (16.)</a:t>
            </a:r>
            <a:br>
              <a:rPr lang="hu-HU" sz="2000">
                <a:latin typeface="Calibri" pitchFamily="34"/>
                <a:cs typeface="Times New Roman" pitchFamily="18"/>
              </a:rPr>
            </a:br>
            <a:endParaRPr lang="hu-HU" sz="2000"/>
          </a:p>
        </p:txBody>
      </p:sp>
      <p:sp>
        <p:nvSpPr>
          <p:cNvPr id="3" name="Tartalom helye 4">
            <a:extLst>
              <a:ext uri="{FF2B5EF4-FFF2-40B4-BE49-F238E27FC236}">
                <a16:creationId xmlns:a16="http://schemas.microsoft.com/office/drawing/2014/main" id="{8591EE1E-A782-4024-AA94-E3BCED75B88D}"/>
              </a:ext>
            </a:extLst>
          </p:cNvPr>
          <p:cNvSpPr txBox="1">
            <a:spLocks noGrp="1"/>
          </p:cNvSpPr>
          <p:nvPr>
            <p:ph idx="1"/>
          </p:nvPr>
        </p:nvSpPr>
        <p:spPr>
          <a:xfrm>
            <a:off x="211016" y="2503407"/>
            <a:ext cx="8004520" cy="3911455"/>
          </a:xfrm>
          <a:ln w="76196">
            <a:solidFill>
              <a:srgbClr val="00B0F0"/>
            </a:solidFill>
            <a:prstDash val="solid"/>
          </a:ln>
        </p:spPr>
        <p:txBody>
          <a:bodyPr/>
          <a:lstStyle/>
          <a:p>
            <a:pPr lvl="0" algn="just">
              <a:lnSpc>
                <a:spcPct val="100000"/>
              </a:lnSpc>
              <a:buFont typeface="Wingdings" pitchFamily="2"/>
              <a:buChar char="§"/>
            </a:pPr>
            <a:r>
              <a:rPr lang="hu-HU" sz="2000">
                <a:latin typeface="Calibri" pitchFamily="34"/>
                <a:cs typeface="Times New Roman" pitchFamily="18"/>
              </a:rPr>
              <a:t>A vágyott tulajdonok/tulajdonságok olyanok legyenek, melyek </a:t>
            </a:r>
            <a:r>
              <a:rPr lang="hu-HU" sz="2000" b="1">
                <a:latin typeface="Calibri" pitchFamily="34"/>
                <a:cs typeface="Times New Roman" pitchFamily="18"/>
              </a:rPr>
              <a:t>az egész emberiség hasznára </a:t>
            </a:r>
            <a:r>
              <a:rPr lang="hu-HU" sz="2000">
                <a:latin typeface="Calibri" pitchFamily="34"/>
                <a:cs typeface="Times New Roman" pitchFamily="18"/>
              </a:rPr>
              <a:t>lehetnek. (pl. megteremteni egy új Aranykort, elvezetni az embereket Shambalába, béke megteremtése, járvány megszűnése, gyógyulás stb.) </a:t>
            </a:r>
          </a:p>
          <a:p>
            <a:pPr lvl="0" algn="just">
              <a:lnSpc>
                <a:spcPct val="100000"/>
              </a:lnSpc>
              <a:buFont typeface="Wingdings" pitchFamily="2"/>
              <a:buChar char="§"/>
            </a:pPr>
            <a:r>
              <a:rPr lang="hu-HU" sz="2000">
                <a:latin typeface="Calibri" pitchFamily="34"/>
                <a:cs typeface="Times New Roman" pitchFamily="18"/>
              </a:rPr>
              <a:t>A birtoklási vágy azonos legyen a mindenki vágyaival – ez a vágy – mindenkivel osztozni az öröklésben. Ez a személytelenség…</a:t>
            </a:r>
          </a:p>
          <a:p>
            <a:pPr lvl="0" algn="just">
              <a:lnSpc>
                <a:spcPct val="100000"/>
              </a:lnSpc>
              <a:buFont typeface="Wingdings" pitchFamily="2"/>
              <a:buChar char="§"/>
            </a:pPr>
            <a:r>
              <a:rPr lang="hu-HU" sz="2000">
                <a:latin typeface="Calibri" pitchFamily="34"/>
                <a:cs typeface="Times New Roman" pitchFamily="18"/>
              </a:rPr>
              <a:t>Ha a személyes ént elfelejtettük, és mint az emberiség egy része cselekedtünk, az emberiség lesz az, aki az eredményt megkapja, mert aki tette, az is része az emberiségnek. </a:t>
            </a:r>
          </a:p>
          <a:p>
            <a:pPr lvl="0">
              <a:lnSpc>
                <a:spcPct val="100000"/>
              </a:lnSpc>
              <a:buFont typeface="Wingdings" pitchFamily="2"/>
              <a:buChar char="§"/>
            </a:pPr>
            <a:r>
              <a:rPr lang="hu-HU" sz="2000">
                <a:solidFill>
                  <a:srgbClr val="000000"/>
                </a:solidFill>
                <a:latin typeface="Calibri" pitchFamily="34"/>
                <a:cs typeface="Times New Roman" pitchFamily="18"/>
              </a:rPr>
              <a:t>A Nagy Mestereknek nincs egyetlen magukra vonatkoztatott gondolatuk sem, mindig az egész javára cselekszenek, miután az egészet képviselik. </a:t>
            </a:r>
            <a:endParaRPr lang="hu-HU" sz="2000"/>
          </a:p>
        </p:txBody>
      </p:sp>
      <p:pic>
        <p:nvPicPr>
          <p:cNvPr id="4" name="Picture 2" descr="Shambala (Russian Edition): Roerich, Nicholas: 9781727518597: Amazon.com:  Books">
            <a:extLst>
              <a:ext uri="{FF2B5EF4-FFF2-40B4-BE49-F238E27FC236}">
                <a16:creationId xmlns:a16="http://schemas.microsoft.com/office/drawing/2014/main" id="{D25B2ECF-3604-44E6-AE61-B63D20A5786C}"/>
              </a:ext>
            </a:extLst>
          </p:cNvPr>
          <p:cNvPicPr>
            <a:picLocks noChangeAspect="1"/>
          </p:cNvPicPr>
          <p:nvPr/>
        </p:nvPicPr>
        <p:blipFill>
          <a:blip r:embed="rId2"/>
          <a:srcRect/>
          <a:stretch>
            <a:fillRect/>
          </a:stretch>
        </p:blipFill>
        <p:spPr>
          <a:xfrm>
            <a:off x="8720833" y="1969480"/>
            <a:ext cx="3260146" cy="4888519"/>
          </a:xfrm>
          <a:prstGeom prst="rect">
            <a:avLst/>
          </a:prstGeom>
          <a:noFill/>
          <a:ln w="76196" cap="flat">
            <a:solidFill>
              <a:srgbClr val="00B0F0"/>
            </a:solidFill>
            <a:prstDash val="solid"/>
            <a:miter/>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174">
    <p:spTree>
      <p:nvGrpSpPr>
        <p:cNvPr id="1" name=""/>
        <p:cNvGrpSpPr/>
        <p:nvPr/>
      </p:nvGrpSpPr>
      <p:grpSpPr>
        <a:xfrm>
          <a:off x="0" y="0"/>
          <a:ext cx="0" cy="0"/>
          <a:chOff x="0" y="0"/>
          <a:chExt cx="0" cy="0"/>
        </a:xfrm>
      </p:grpSpPr>
      <p:pic>
        <p:nvPicPr>
          <p:cNvPr id="2" name="Picture 2" descr="3D labirintus vlies poszter, fotótapéta 2450VE-A /206x275 cm">
            <a:extLst>
              <a:ext uri="{FF2B5EF4-FFF2-40B4-BE49-F238E27FC236}">
                <a16:creationId xmlns:a16="http://schemas.microsoft.com/office/drawing/2014/main" id="{E5DCEEF3-8512-49D4-A740-97DF93CEB62E}"/>
              </a:ext>
            </a:extLst>
          </p:cNvPr>
          <p:cNvPicPr>
            <a:picLocks noGrp="1" noChangeAspect="1"/>
          </p:cNvPicPr>
          <p:nvPr>
            <p:ph idx="1"/>
          </p:nvPr>
        </p:nvPicPr>
        <p:blipFill>
          <a:blip r:embed="rId2"/>
          <a:srcRect/>
          <a:stretch>
            <a:fillRect/>
          </a:stretch>
        </p:blipFill>
        <p:spPr>
          <a:xfrm>
            <a:off x="295424" y="365129"/>
            <a:ext cx="11605848" cy="6317022"/>
          </a:xfrm>
        </p:spPr>
      </p:pic>
      <p:sp>
        <p:nvSpPr>
          <p:cNvPr id="3" name="Cím 1">
            <a:extLst>
              <a:ext uri="{FF2B5EF4-FFF2-40B4-BE49-F238E27FC236}">
                <a16:creationId xmlns:a16="http://schemas.microsoft.com/office/drawing/2014/main" id="{08DD725E-677B-41A5-BD54-E82D7F4A2C5F}"/>
              </a:ext>
            </a:extLst>
          </p:cNvPr>
          <p:cNvSpPr txBox="1">
            <a:spLocks noGrp="1"/>
          </p:cNvSpPr>
          <p:nvPr>
            <p:ph type="title"/>
          </p:nvPr>
        </p:nvSpPr>
        <p:spPr/>
        <p:txBody>
          <a:bodyPr/>
          <a:lstStyle/>
          <a:p>
            <a:pPr lvl="0"/>
            <a:r>
              <a:rPr lang="hu-HU"/>
              <a:t>          </a:t>
            </a:r>
            <a:r>
              <a:rPr lang="hu-HU" sz="4800" b="1"/>
              <a:t>Keresd meg az utat (17-21)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9BA941F-28D8-444F-BFCC-A7DBC74251BF}"/>
              </a:ext>
            </a:extLst>
          </p:cNvPr>
          <p:cNvSpPr txBox="1">
            <a:spLocks noGrp="1"/>
          </p:cNvSpPr>
          <p:nvPr>
            <p:ph type="title"/>
          </p:nvPr>
        </p:nvSpPr>
        <p:spPr/>
        <p:txBody>
          <a:bodyPr/>
          <a:lstStyle/>
          <a:p>
            <a:pPr lvl="0"/>
            <a:r>
              <a:rPr lang="hu-HU" sz="3600">
                <a:solidFill>
                  <a:srgbClr val="2F5597"/>
                </a:solidFill>
                <a:latin typeface="Calibri"/>
              </a:rPr>
              <a:t>17. </a:t>
            </a:r>
            <a:r>
              <a:rPr lang="hu-HU" sz="3600">
                <a:solidFill>
                  <a:srgbClr val="2F5597"/>
                </a:solidFill>
                <a:latin typeface="Calibri"/>
                <a:cs typeface="Times New Roman" pitchFamily="18"/>
              </a:rPr>
              <a:t>Keresd meg az utat.</a:t>
            </a:r>
            <a:br>
              <a:rPr lang="hu-HU" sz="3600">
                <a:solidFill>
                  <a:srgbClr val="2F5597"/>
                </a:solidFill>
                <a:latin typeface="Calibri"/>
                <a:cs typeface="Times New Roman" pitchFamily="18"/>
              </a:rPr>
            </a:br>
            <a:endParaRPr lang="hu-HU" sz="3600">
              <a:solidFill>
                <a:srgbClr val="2F5597"/>
              </a:solidFill>
              <a:latin typeface="Calibri"/>
            </a:endParaRPr>
          </a:p>
        </p:txBody>
      </p:sp>
      <p:sp>
        <p:nvSpPr>
          <p:cNvPr id="3" name="Tartalom helye 2">
            <a:extLst>
              <a:ext uri="{FF2B5EF4-FFF2-40B4-BE49-F238E27FC236}">
                <a16:creationId xmlns:a16="http://schemas.microsoft.com/office/drawing/2014/main" id="{D9C5B284-9276-4AC3-A4AF-36731D159C55}"/>
              </a:ext>
            </a:extLst>
          </p:cNvPr>
          <p:cNvSpPr txBox="1">
            <a:spLocks noGrp="1"/>
          </p:cNvSpPr>
          <p:nvPr>
            <p:ph idx="1"/>
          </p:nvPr>
        </p:nvSpPr>
        <p:spPr>
          <a:xfrm>
            <a:off x="450168" y="1280160"/>
            <a:ext cx="10903634" cy="4896804"/>
          </a:xfrm>
          <a:ln w="76196">
            <a:solidFill>
              <a:srgbClr val="00B0F0"/>
            </a:solidFill>
            <a:prstDash val="solid"/>
          </a:ln>
        </p:spPr>
        <p:txBody>
          <a:bodyPr/>
          <a:lstStyle/>
          <a:p>
            <a:pPr lvl="0" algn="just">
              <a:lnSpc>
                <a:spcPct val="100000"/>
              </a:lnSpc>
              <a:buFont typeface="Wingdings" pitchFamily="2"/>
              <a:buChar char="§"/>
            </a:pPr>
            <a:r>
              <a:rPr lang="hu-HU" sz="1900">
                <a:solidFill>
                  <a:srgbClr val="000000"/>
                </a:solidFill>
                <a:latin typeface="Calibri" pitchFamily="34"/>
                <a:cs typeface="Times New Roman" pitchFamily="18"/>
              </a:rPr>
              <a:t>A tanítás egy nagyon fontos részéhez érkeztünk.</a:t>
            </a:r>
            <a:r>
              <a:rPr lang="hu-HU" sz="1900">
                <a:latin typeface="Calibri" pitchFamily="34"/>
                <a:cs typeface="Times New Roman" pitchFamily="18"/>
              </a:rPr>
              <a:t> Minden utasítás, amit a két nagy Tanító ad, most sokkal hosszabb, mint az előző mondatoknál volt.  </a:t>
            </a:r>
          </a:p>
          <a:p>
            <a:pPr marL="0" lvl="0" indent="0" algn="just">
              <a:lnSpc>
                <a:spcPct val="100000"/>
              </a:lnSpc>
              <a:spcAft>
                <a:spcPts val="800"/>
              </a:spcAft>
              <a:buNone/>
            </a:pPr>
            <a:r>
              <a:rPr lang="hu-HU" sz="2200" b="1">
                <a:solidFill>
                  <a:srgbClr val="000000"/>
                </a:solidFill>
                <a:highlight>
                  <a:srgbClr val="FFFF00"/>
                </a:highlight>
                <a:latin typeface="Calibri" pitchFamily="34"/>
                <a:cs typeface="Times New Roman" pitchFamily="18"/>
              </a:rPr>
              <a:t>Hilarion Mester Jegyzete</a:t>
            </a:r>
            <a:endParaRPr lang="hu-HU" sz="2200">
              <a:highlight>
                <a:srgbClr val="FFFF00"/>
              </a:highlight>
              <a:latin typeface="Calibri" pitchFamily="34"/>
              <a:cs typeface="Times New Roman" pitchFamily="18"/>
            </a:endParaRPr>
          </a:p>
          <a:p>
            <a:pPr marL="0" lvl="0" indent="0" algn="just">
              <a:lnSpc>
                <a:spcPct val="100000"/>
              </a:lnSpc>
              <a:spcAft>
                <a:spcPts val="800"/>
              </a:spcAft>
              <a:buNone/>
            </a:pPr>
            <a:r>
              <a:rPr lang="hu-HU" sz="2200" b="1">
                <a:highlight>
                  <a:srgbClr val="FFFF00"/>
                </a:highlight>
                <a:latin typeface="Calibri" pitchFamily="34"/>
                <a:cs typeface="Times New Roman" pitchFamily="18"/>
              </a:rPr>
              <a:t>„Ez a négy szó látszólag talán túlságosan jelentéktelen ahhoz, hogy magában álljon. A tanítvány azt mondhatná: Tanulmányoznám-e egyáltalán ezeket a gondolatokat, ha nem kerestem volna az utat? Ám ne siess tovább. Állj meg, és gondolkozz egy pillanatig. </a:t>
            </a:r>
            <a:r>
              <a:rPr lang="hu-HU" sz="2200" b="1" i="1">
                <a:highlight>
                  <a:srgbClr val="00FF00"/>
                </a:highlight>
                <a:latin typeface="Calibri" pitchFamily="34"/>
                <a:cs typeface="Times New Roman" pitchFamily="18"/>
              </a:rPr>
              <a:t>Az útra vágyakozol-e, vagy pedig látomásaidban olyan szédületes magaslatok homályos távlata lebeg előtted, amelyekre majd felemelkedsz, olyan dicső jövő, amelyet majd megvalósíthatsz? </a:t>
            </a:r>
            <a:r>
              <a:rPr lang="hu-HU" sz="2200" b="1">
                <a:highlight>
                  <a:srgbClr val="FFFF00"/>
                </a:highlight>
                <a:latin typeface="Calibri" pitchFamily="34"/>
                <a:cs typeface="Times New Roman" pitchFamily="18"/>
              </a:rPr>
              <a:t>Vigyázz! Az utat az útért </a:t>
            </a:r>
            <a:r>
              <a:rPr lang="hu-HU" sz="2200" b="1">
                <a:solidFill>
                  <a:srgbClr val="FF0000"/>
                </a:solidFill>
                <a:highlight>
                  <a:srgbClr val="FFFF00"/>
                </a:highlight>
                <a:latin typeface="Calibri" pitchFamily="34"/>
                <a:cs typeface="Times New Roman" pitchFamily="18"/>
              </a:rPr>
              <a:t>önmagáért</a:t>
            </a:r>
            <a:r>
              <a:rPr lang="hu-HU" sz="2200" b="1">
                <a:highlight>
                  <a:srgbClr val="FFFF00"/>
                </a:highlight>
                <a:latin typeface="Calibri" pitchFamily="34"/>
                <a:cs typeface="Times New Roman" pitchFamily="18"/>
              </a:rPr>
              <a:t>  kell keresni, nem pedig azért, hogy te járj rajta.”</a:t>
            </a:r>
            <a:endParaRPr lang="hu-HU" sz="2200">
              <a:highlight>
                <a:srgbClr val="FFFF00"/>
              </a:highlight>
              <a:latin typeface="Calibri" pitchFamily="34"/>
              <a:cs typeface="Times New Roman" pitchFamily="18"/>
            </a:endParaRPr>
          </a:p>
          <a:p>
            <a:pPr lvl="0" algn="just">
              <a:lnSpc>
                <a:spcPct val="100000"/>
              </a:lnSpc>
              <a:buFont typeface="Wingdings" pitchFamily="2"/>
              <a:buChar char="§"/>
            </a:pPr>
            <a:r>
              <a:rPr lang="hu-HU" sz="2200">
                <a:latin typeface="Calibri" pitchFamily="34"/>
                <a:cs typeface="Times New Roman" pitchFamily="18"/>
              </a:rPr>
              <a:t>Minden módot, amely a személyiségen át vezetne, félre kell tenni, és csak a magasabb Én szempontjából dolgozni. Mindezt megtenni, </a:t>
            </a:r>
            <a:r>
              <a:rPr lang="hu-HU" sz="2200" b="1">
                <a:solidFill>
                  <a:srgbClr val="FF0000"/>
                </a:solidFill>
                <a:latin typeface="Calibri" pitchFamily="34"/>
                <a:cs typeface="Times New Roman" pitchFamily="18"/>
              </a:rPr>
              <a:t>ez jelenti az út keresését.</a:t>
            </a:r>
          </a:p>
          <a:p>
            <a:pPr lvl="0">
              <a:lnSpc>
                <a:spcPct val="100000"/>
              </a:lnSpc>
              <a:buFont typeface="Wingdings" pitchFamily="2"/>
              <a:buChar char="§"/>
            </a:pPr>
            <a:endParaRPr lang="hu-HU" sz="2200" b="1">
              <a:solidFill>
                <a:srgbClr val="FF0000"/>
              </a:solidFill>
              <a:latin typeface="Calibri" pitchFamily="34"/>
              <a:cs typeface="Times New Roman" pitchFamily="18"/>
            </a:endParaRPr>
          </a:p>
          <a:p>
            <a:pPr lvl="0">
              <a:lnSpc>
                <a:spcPct val="100000"/>
              </a:lnSpc>
            </a:pPr>
            <a:endParaRPr lang="hu-HU" sz="26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Cím 3">
            <a:extLst>
              <a:ext uri="{FF2B5EF4-FFF2-40B4-BE49-F238E27FC236}">
                <a16:creationId xmlns:a16="http://schemas.microsoft.com/office/drawing/2014/main" id="{FC1E7E66-C958-418F-910A-98144D4A0E6E}"/>
              </a:ext>
            </a:extLst>
          </p:cNvPr>
          <p:cNvSpPr txBox="1">
            <a:spLocks noGrp="1"/>
          </p:cNvSpPr>
          <p:nvPr>
            <p:ph type="title"/>
          </p:nvPr>
        </p:nvSpPr>
        <p:spPr/>
        <p:txBody>
          <a:bodyPr/>
          <a:lstStyle/>
          <a:p>
            <a:pPr lvl="0"/>
            <a:r>
              <a:rPr lang="hu-HU"/>
              <a:t>JEGYZET TOVÁBB…</a:t>
            </a:r>
          </a:p>
        </p:txBody>
      </p:sp>
      <p:sp>
        <p:nvSpPr>
          <p:cNvPr id="3" name="Tartalom helye 4">
            <a:extLst>
              <a:ext uri="{FF2B5EF4-FFF2-40B4-BE49-F238E27FC236}">
                <a16:creationId xmlns:a16="http://schemas.microsoft.com/office/drawing/2014/main" id="{E7E9A439-D042-4EC2-8440-C3DA19F2934E}"/>
              </a:ext>
            </a:extLst>
          </p:cNvPr>
          <p:cNvSpPr txBox="1">
            <a:spLocks noGrp="1"/>
          </p:cNvSpPr>
          <p:nvPr>
            <p:ph idx="1"/>
          </p:nvPr>
        </p:nvSpPr>
        <p:spPr>
          <a:xfrm>
            <a:off x="295424" y="1505239"/>
            <a:ext cx="11732456" cy="4987631"/>
          </a:xfrm>
          <a:ln w="76196">
            <a:solidFill>
              <a:srgbClr val="00B0F0"/>
            </a:solidFill>
            <a:prstDash val="solid"/>
          </a:ln>
        </p:spPr>
        <p:txBody>
          <a:bodyPr/>
          <a:lstStyle/>
          <a:p>
            <a:pPr lvl="0">
              <a:buFont typeface="Wingdings" pitchFamily="2"/>
              <a:buChar char="§"/>
            </a:pPr>
            <a:r>
              <a:rPr lang="hu-HU" sz="2000" b="1">
                <a:highlight>
                  <a:srgbClr val="FFFF00"/>
                </a:highlight>
                <a:latin typeface="Calibri" pitchFamily="34"/>
                <a:cs typeface="Times New Roman" pitchFamily="18"/>
              </a:rPr>
              <a:t>„E szabály és a második sorozat tizenhetedik szabálya között összefüggés van. Ha korszakokig tartó küzdelem és számos győzelem után megnyerted az utolsó ütközetet, és megkérdezted az utolsó titkot: készen állsz egy további ösvényre.”</a:t>
            </a:r>
            <a:endParaRPr lang="hu-HU" sz="2000">
              <a:highlight>
                <a:srgbClr val="FFFF00"/>
              </a:highlight>
              <a:latin typeface="Calibri" pitchFamily="34"/>
              <a:cs typeface="Times New Roman" pitchFamily="18"/>
            </a:endParaRPr>
          </a:p>
          <a:p>
            <a:pPr lvl="0" algn="just">
              <a:buFont typeface="Wingdings" pitchFamily="2"/>
              <a:buChar char="§"/>
            </a:pPr>
            <a:r>
              <a:rPr lang="hu-HU"/>
              <a:t>„Az egyéni lélek vágyainak legyőzése korszakokig tartó munka, ezért ne várd jutalmát, míg korszakok tapasztalatait nem halmoztad föl.” (II/17)</a:t>
            </a:r>
          </a:p>
          <a:p>
            <a:pPr lvl="0" algn="just">
              <a:buFont typeface="Wingdings" pitchFamily="2"/>
              <a:buChar char="§"/>
            </a:pPr>
            <a:r>
              <a:rPr lang="hu-HU" sz="2000">
                <a:solidFill>
                  <a:srgbClr val="000000"/>
                </a:solidFill>
                <a:latin typeface="Calibri" pitchFamily="34"/>
                <a:cs typeface="Times New Roman" pitchFamily="18"/>
              </a:rPr>
              <a:t>Most a magasabb Ént kell keresnünk, s ha elértük ezt a magasabb síkot, akkor meg kell keresnünk az egyet, a Monádot, az isteni szikrát. </a:t>
            </a:r>
          </a:p>
          <a:p>
            <a:pPr lvl="0" algn="just">
              <a:buFont typeface="Wingdings" pitchFamily="2"/>
              <a:buChar char="§"/>
            </a:pPr>
            <a:r>
              <a:rPr lang="hu-HU" sz="2000" b="1">
                <a:highlight>
                  <a:srgbClr val="FFFF00"/>
                </a:highlight>
                <a:latin typeface="Calibri" pitchFamily="34"/>
                <a:cs typeface="Times New Roman" pitchFamily="18"/>
              </a:rPr>
              <a:t>„Ha majd megmondják e nagy feladat utolsó titkát, ebben egy új út misztériuma tárul fel, olyan ösvény, mely kivezet minden emberi tapasztalatból és meghalad minden emberi észlelést és elképzelést. Valamennyi pontnál sokáig kell időzni és jól megfontolni. </a:t>
            </a:r>
            <a:r>
              <a:rPr lang="hu-HU" sz="2000" b="1">
                <a:highlight>
                  <a:srgbClr val="00FF00"/>
                </a:highlight>
                <a:latin typeface="Calibri" pitchFamily="34"/>
                <a:cs typeface="Times New Roman" pitchFamily="18"/>
              </a:rPr>
              <a:t>Valamennyi pontnál bizonyosnak kell lenned, hogy az Ösvényt saját magáért választottad-e</a:t>
            </a:r>
            <a:r>
              <a:rPr lang="hu-HU" sz="2000" b="1">
                <a:highlight>
                  <a:srgbClr val="FFFF00"/>
                </a:highlight>
                <a:latin typeface="Calibri" pitchFamily="34"/>
                <a:cs typeface="Times New Roman" pitchFamily="18"/>
              </a:rPr>
              <a:t>. Először jön az út és az igazság, csak azután következik az élet.”</a:t>
            </a:r>
            <a:endParaRPr lang="hu-HU" sz="2000">
              <a:highlight>
                <a:srgbClr val="FFFF00"/>
              </a:highlight>
              <a:latin typeface="Calibri" pitchFamily="34"/>
              <a:cs typeface="Times New Roman" pitchFamily="18"/>
            </a:endParaRPr>
          </a:p>
          <a:p>
            <a:pPr marL="0" lvl="0" indent="0" algn="just">
              <a:buNone/>
            </a:pPr>
            <a:endParaRPr lang="hu-HU"/>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Cím 3">
            <a:extLst>
              <a:ext uri="{FF2B5EF4-FFF2-40B4-BE49-F238E27FC236}">
                <a16:creationId xmlns:a16="http://schemas.microsoft.com/office/drawing/2014/main" id="{C5A90F51-BA67-4636-B615-EA64E44CBD00}"/>
              </a:ext>
            </a:extLst>
          </p:cNvPr>
          <p:cNvSpPr txBox="1">
            <a:spLocks noGrp="1"/>
          </p:cNvSpPr>
          <p:nvPr>
            <p:ph type="title"/>
          </p:nvPr>
        </p:nvSpPr>
        <p:spPr/>
        <p:txBody>
          <a:bodyPr/>
          <a:lstStyle/>
          <a:p>
            <a:pPr lvl="0"/>
            <a:r>
              <a:rPr lang="hu-HU"/>
              <a:t>AZ ÚT…</a:t>
            </a:r>
          </a:p>
        </p:txBody>
      </p:sp>
      <p:sp>
        <p:nvSpPr>
          <p:cNvPr id="3" name="Tartalom helye 4">
            <a:extLst>
              <a:ext uri="{FF2B5EF4-FFF2-40B4-BE49-F238E27FC236}">
                <a16:creationId xmlns:a16="http://schemas.microsoft.com/office/drawing/2014/main" id="{B2C2FD4F-CBBE-472C-9185-F9DA2F14A5E1}"/>
              </a:ext>
            </a:extLst>
          </p:cNvPr>
          <p:cNvSpPr txBox="1">
            <a:spLocks noGrp="1"/>
          </p:cNvSpPr>
          <p:nvPr>
            <p:ph idx="1"/>
          </p:nvPr>
        </p:nvSpPr>
        <p:spPr>
          <a:xfrm>
            <a:off x="351696" y="1899135"/>
            <a:ext cx="7188592" cy="3827102"/>
          </a:xfrm>
          <a:solidFill>
            <a:srgbClr val="F4B183"/>
          </a:solidFill>
          <a:ln w="76196">
            <a:solidFill>
              <a:srgbClr val="00B0F0"/>
            </a:solidFill>
            <a:prstDash val="solid"/>
          </a:ln>
          <a:effectLst>
            <a:outerShdw dist="27944" dir="5400000" algn="tl">
              <a:srgbClr val="000000">
                <a:alpha val="32000"/>
              </a:srgbClr>
            </a:outerShdw>
          </a:effectLst>
        </p:spPr>
        <p:txBody>
          <a:bodyPr/>
          <a:lstStyle/>
          <a:p>
            <a:pPr lvl="0" algn="just">
              <a:buFont typeface="Wingdings" pitchFamily="2"/>
              <a:buChar char="§"/>
            </a:pPr>
            <a:r>
              <a:rPr lang="hu-HU" sz="2000">
                <a:latin typeface="Calibri" pitchFamily="34"/>
                <a:cs typeface="Times New Roman" pitchFamily="18"/>
              </a:rPr>
              <a:t>„Sokféle úton jönnek énhozzám, óh Pártha”… „de én mindegyiken eléjük megyek” (Bhagavad Gitá, Az Isteni Ének)</a:t>
            </a:r>
          </a:p>
          <a:p>
            <a:pPr lvl="0" algn="just">
              <a:buFont typeface="Wingdings" pitchFamily="2"/>
              <a:buChar char="§"/>
            </a:pPr>
            <a:r>
              <a:rPr lang="hu-HU" sz="2000">
                <a:latin typeface="Calibri" pitchFamily="34"/>
                <a:cs typeface="Times New Roman" pitchFamily="18"/>
              </a:rPr>
              <a:t>Miért választottad az utat? Ez a tisztázni való önmagunkban. A te „kis éned” egyéni vágya-e?</a:t>
            </a:r>
          </a:p>
          <a:p>
            <a:pPr lvl="0" algn="just">
              <a:buFont typeface="Wingdings" pitchFamily="2"/>
              <a:buChar char="§"/>
            </a:pPr>
            <a:r>
              <a:rPr lang="hu-HU" sz="2000" b="1">
                <a:solidFill>
                  <a:srgbClr val="FF0000"/>
                </a:solidFill>
                <a:latin typeface="Calibri" pitchFamily="34"/>
                <a:cs typeface="Times New Roman" pitchFamily="18"/>
              </a:rPr>
              <a:t>Ki jár valójában ezen az úton??? </a:t>
            </a:r>
          </a:p>
          <a:p>
            <a:pPr lvl="0" algn="just">
              <a:buFont typeface="Wingdings" pitchFamily="2"/>
              <a:buChar char="§"/>
            </a:pPr>
            <a:r>
              <a:rPr lang="hu-HU" sz="2000" b="1">
                <a:solidFill>
                  <a:srgbClr val="FF0000"/>
                </a:solidFill>
                <a:latin typeface="Calibri" pitchFamily="34"/>
                <a:cs typeface="Times New Roman" pitchFamily="18"/>
              </a:rPr>
              <a:t>KI VAGY TE??? </a:t>
            </a:r>
          </a:p>
          <a:p>
            <a:pPr lvl="0" algn="just">
              <a:buFont typeface="Wingdings" pitchFamily="2"/>
              <a:buChar char="§"/>
            </a:pPr>
            <a:r>
              <a:rPr lang="hu-HU" sz="2000" b="1">
                <a:solidFill>
                  <a:srgbClr val="FF0000"/>
                </a:solidFill>
                <a:latin typeface="Calibri" pitchFamily="34"/>
                <a:cs typeface="Times New Roman" pitchFamily="18"/>
              </a:rPr>
              <a:t>„Az utat önmagáért keresed…”</a:t>
            </a:r>
          </a:p>
          <a:p>
            <a:pPr lvl="0" algn="just">
              <a:buFont typeface="Wingdings" pitchFamily="2"/>
              <a:buChar char="§"/>
            </a:pPr>
            <a:r>
              <a:rPr lang="hu-HU" sz="2000">
                <a:latin typeface="Calibri" pitchFamily="34"/>
                <a:cs typeface="Times New Roman" pitchFamily="18"/>
              </a:rPr>
              <a:t>Nem a te egyéni vágyadért járod, hanem mert </a:t>
            </a:r>
            <a:r>
              <a:rPr lang="hu-HU" sz="2000" b="1">
                <a:solidFill>
                  <a:srgbClr val="FF0000"/>
                </a:solidFill>
                <a:latin typeface="Calibri" pitchFamily="34"/>
                <a:cs typeface="Times New Roman" pitchFamily="18"/>
              </a:rPr>
              <a:t>ez az anyagba merült szellem felemelkedésének törvényszerű útja.</a:t>
            </a:r>
          </a:p>
          <a:p>
            <a:pPr lvl="0"/>
            <a:endParaRPr lang="hu-HU"/>
          </a:p>
        </p:txBody>
      </p:sp>
      <p:pic>
        <p:nvPicPr>
          <p:cNvPr id="4" name="Kép 6">
            <a:extLst>
              <a:ext uri="{FF2B5EF4-FFF2-40B4-BE49-F238E27FC236}">
                <a16:creationId xmlns:a16="http://schemas.microsoft.com/office/drawing/2014/main" id="{E0F52A9D-375E-45B0-8D24-33388772072A}"/>
              </a:ext>
            </a:extLst>
          </p:cNvPr>
          <p:cNvPicPr>
            <a:picLocks noChangeAspect="1"/>
          </p:cNvPicPr>
          <p:nvPr/>
        </p:nvPicPr>
        <p:blipFill>
          <a:blip r:embed="rId2"/>
          <a:stretch>
            <a:fillRect/>
          </a:stretch>
        </p:blipFill>
        <p:spPr>
          <a:xfrm>
            <a:off x="7891976" y="1690689"/>
            <a:ext cx="3529584" cy="4035548"/>
          </a:xfrm>
          <a:prstGeom prst="rect">
            <a:avLst/>
          </a:prstGeom>
          <a:noFill/>
          <a:ln w="76196" cap="flat">
            <a:solidFill>
              <a:srgbClr val="00B0F0"/>
            </a:solidFill>
            <a:prstDash val="solid"/>
            <a:miter/>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32C9711-A3AF-437A-9596-17C3916E83C0}"/>
              </a:ext>
            </a:extLst>
          </p:cNvPr>
          <p:cNvSpPr txBox="1">
            <a:spLocks noGrp="1"/>
          </p:cNvSpPr>
          <p:nvPr>
            <p:ph type="title"/>
          </p:nvPr>
        </p:nvSpPr>
        <p:spPr>
          <a:xfrm>
            <a:off x="1063282" y="500067"/>
            <a:ext cx="10515600" cy="1325559"/>
          </a:xfrm>
        </p:spPr>
        <p:txBody>
          <a:bodyPr>
            <a:noAutofit/>
          </a:bodyPr>
          <a:lstStyle/>
          <a:p>
            <a:pPr lvl="0" indent="449583">
              <a:spcAft>
                <a:spcPts val="800"/>
              </a:spcAft>
            </a:pPr>
            <a:r>
              <a:rPr lang="hu-HU" sz="3200" b="1">
                <a:solidFill>
                  <a:srgbClr val="0070C0"/>
                </a:solidFill>
                <a:latin typeface="Calibri" pitchFamily="34"/>
                <a:cs typeface="Times New Roman" pitchFamily="18"/>
              </a:rPr>
              <a:t>18. Keresd az utat azzal, hogy befelé visszavonulsz.</a:t>
            </a:r>
            <a:br>
              <a:rPr lang="hu-HU" sz="3200" b="1">
                <a:solidFill>
                  <a:srgbClr val="0070C0"/>
                </a:solidFill>
                <a:latin typeface="Calibri" pitchFamily="34"/>
                <a:cs typeface="Times New Roman" pitchFamily="18"/>
              </a:rPr>
            </a:br>
            <a:r>
              <a:rPr lang="hu-HU" sz="3200" b="1">
                <a:solidFill>
                  <a:srgbClr val="0070C0"/>
                </a:solidFill>
                <a:latin typeface="Calibri" pitchFamily="34"/>
                <a:cs typeface="Times New Roman" pitchFamily="18"/>
              </a:rPr>
              <a:t>     19. Keresd az utat azzal, hogy merészen haladsz kifelé.</a:t>
            </a:r>
            <a:br>
              <a:rPr lang="hu-HU" sz="3200">
                <a:latin typeface="Calibri" pitchFamily="34"/>
                <a:cs typeface="Times New Roman" pitchFamily="18"/>
              </a:rPr>
            </a:br>
            <a:endParaRPr lang="hu-HU" sz="3200"/>
          </a:p>
        </p:txBody>
      </p:sp>
      <p:sp>
        <p:nvSpPr>
          <p:cNvPr id="3" name="Tartalom helye 2">
            <a:extLst>
              <a:ext uri="{FF2B5EF4-FFF2-40B4-BE49-F238E27FC236}">
                <a16:creationId xmlns:a16="http://schemas.microsoft.com/office/drawing/2014/main" id="{93ED0CC4-9CA2-4E00-B660-FBF5B354D078}"/>
              </a:ext>
            </a:extLst>
          </p:cNvPr>
          <p:cNvSpPr txBox="1">
            <a:spLocks noGrp="1"/>
          </p:cNvSpPr>
          <p:nvPr>
            <p:ph idx="1"/>
          </p:nvPr>
        </p:nvSpPr>
        <p:spPr>
          <a:xfrm>
            <a:off x="351696" y="1825627"/>
            <a:ext cx="11662120" cy="4351336"/>
          </a:xfrm>
          <a:ln w="76196">
            <a:solidFill>
              <a:srgbClr val="00B0F0"/>
            </a:solidFill>
            <a:prstDash val="solid"/>
          </a:ln>
        </p:spPr>
        <p:txBody>
          <a:bodyPr>
            <a:noAutofit/>
          </a:bodyPr>
          <a:lstStyle/>
          <a:p>
            <a:pPr lvl="0">
              <a:buFont typeface="Wingdings" pitchFamily="2"/>
              <a:buChar char="§"/>
            </a:pPr>
            <a:r>
              <a:rPr lang="hu-HU" sz="2000">
                <a:latin typeface="Calibri" pitchFamily="34"/>
                <a:cs typeface="Times New Roman" pitchFamily="18"/>
              </a:rPr>
              <a:t>Megkeresni és követni a magasabb Én irányítását. </a:t>
            </a:r>
            <a:r>
              <a:rPr lang="hu-HU" sz="2000">
                <a:highlight>
                  <a:srgbClr val="FFFF00"/>
                </a:highlight>
                <a:latin typeface="Calibri" pitchFamily="34"/>
                <a:cs typeface="Times New Roman" pitchFamily="18"/>
              </a:rPr>
              <a:t>Az út első fokozata a személyiség egyesítése az Ego-val.</a:t>
            </a:r>
          </a:p>
          <a:p>
            <a:pPr lvl="0">
              <a:buFont typeface="Wingdings" pitchFamily="2"/>
              <a:buChar char="§"/>
            </a:pPr>
            <a:r>
              <a:rPr lang="hu-HU" sz="2000">
                <a:latin typeface="Calibri" pitchFamily="34"/>
                <a:cs typeface="Times New Roman" pitchFamily="18"/>
              </a:rPr>
              <a:t>Később az Ego a Monád tökéletes kifejezőjévé válik</a:t>
            </a:r>
          </a:p>
          <a:p>
            <a:pPr lvl="0">
              <a:buFont typeface="Wingdings" pitchFamily="2"/>
              <a:buChar char="§"/>
            </a:pPr>
            <a:r>
              <a:rPr lang="hu-HU" sz="2000">
                <a:latin typeface="Calibri" pitchFamily="34"/>
                <a:cs typeface="Times New Roman" pitchFamily="18"/>
              </a:rPr>
              <a:t>Az Adeptus megpróbálja a Monád tudatát felemelni a Logosz tudatáig.</a:t>
            </a:r>
          </a:p>
          <a:p>
            <a:pPr lvl="0">
              <a:buFont typeface="Wingdings" pitchFamily="2"/>
              <a:buChar char="§"/>
            </a:pPr>
            <a:r>
              <a:rPr lang="hu-HU" sz="2000">
                <a:latin typeface="Calibri" pitchFamily="34"/>
                <a:cs typeface="Times New Roman" pitchFamily="18"/>
              </a:rPr>
              <a:t>Ő sem marad egy helyben. Ő is tovább fejlődik, és ezért nem érintjük a Lángot, pedig mind közelebb és közelebb kerülünk hozzá.</a:t>
            </a:r>
          </a:p>
          <a:p>
            <a:pPr lvl="0" algn="just">
              <a:buFont typeface="Wingdings" pitchFamily="2"/>
              <a:buChar char="§"/>
            </a:pPr>
            <a:r>
              <a:rPr lang="hu-HU" sz="2000">
                <a:latin typeface="Calibri" pitchFamily="34"/>
                <a:cs typeface="Times New Roman" pitchFamily="18"/>
              </a:rPr>
              <a:t>Ha a </a:t>
            </a:r>
            <a:r>
              <a:rPr lang="hu-HU" sz="2000" b="1">
                <a:highlight>
                  <a:srgbClr val="FFFF00"/>
                </a:highlight>
                <a:latin typeface="Calibri" pitchFamily="34"/>
                <a:cs typeface="Times New Roman" pitchFamily="18"/>
              </a:rPr>
              <a:t>belső embert keressük</a:t>
            </a:r>
            <a:r>
              <a:rPr lang="hu-HU" sz="2000">
                <a:latin typeface="Calibri" pitchFamily="34"/>
                <a:cs typeface="Times New Roman" pitchFamily="18"/>
              </a:rPr>
              <a:t>, igen sokat találhatunk. A személyiség, melyre a legtöbb ember úgy gondol, mint saját magára, csak egy piciny töredéke az igazi embernek. Az Ego csak egy kis részecskéjét tudja lebocsátani egy-egy inkarnációban. (lásd: az egyszerű ember heroikus, önfeláldozó cselekedete).</a:t>
            </a:r>
          </a:p>
          <a:p>
            <a:pPr lvl="0" algn="just">
              <a:buFont typeface="Wingdings" pitchFamily="2"/>
              <a:buChar char="§"/>
            </a:pPr>
            <a:r>
              <a:rPr lang="hu-HU" sz="2000">
                <a:latin typeface="Calibri" pitchFamily="34"/>
                <a:cs typeface="Times New Roman" pitchFamily="18"/>
              </a:rPr>
              <a:t>Miközben megpróbáljuk a magasabb Ént megvalósítani, a haladás módját megtalálni…. </a:t>
            </a:r>
            <a:r>
              <a:rPr lang="hu-HU" sz="2000" b="1">
                <a:latin typeface="Calibri" pitchFamily="34"/>
                <a:cs typeface="Times New Roman" pitchFamily="18"/>
              </a:rPr>
              <a:t>a </a:t>
            </a:r>
            <a:r>
              <a:rPr lang="hu-HU" sz="2000" b="1">
                <a:highlight>
                  <a:srgbClr val="FFFF00"/>
                </a:highlight>
                <a:latin typeface="Calibri" pitchFamily="34"/>
                <a:cs typeface="Times New Roman" pitchFamily="18"/>
              </a:rPr>
              <a:t>külső világot, </a:t>
            </a:r>
            <a:r>
              <a:rPr lang="hu-HU" sz="2000" b="1">
                <a:latin typeface="Calibri" pitchFamily="34"/>
                <a:cs typeface="Times New Roman" pitchFamily="18"/>
              </a:rPr>
              <a:t>és mindazt, ami ott történik szintén tanulmányozni kell</a:t>
            </a:r>
            <a:r>
              <a:rPr lang="hu-HU" sz="2000">
                <a:latin typeface="Calibri" pitchFamily="34"/>
                <a:cs typeface="Times New Roman" pitchFamily="18"/>
              </a:rPr>
              <a:t>.</a:t>
            </a:r>
            <a:endParaRPr lang="hu-HU" sz="20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ED17946-87BC-47FF-9C8B-33E84BCADB41}"/>
              </a:ext>
            </a:extLst>
          </p:cNvPr>
          <p:cNvSpPr txBox="1">
            <a:spLocks noGrp="1"/>
          </p:cNvSpPr>
          <p:nvPr>
            <p:ph type="title"/>
          </p:nvPr>
        </p:nvSpPr>
        <p:spPr/>
        <p:txBody>
          <a:bodyPr/>
          <a:lstStyle/>
          <a:p>
            <a:pPr lvl="0"/>
            <a:r>
              <a:rPr lang="hu-HU"/>
              <a:t>20.)A Chohan utasítása </a:t>
            </a:r>
          </a:p>
        </p:txBody>
      </p:sp>
      <p:sp>
        <p:nvSpPr>
          <p:cNvPr id="3" name="Tartalom helye 2">
            <a:extLst>
              <a:ext uri="{FF2B5EF4-FFF2-40B4-BE49-F238E27FC236}">
                <a16:creationId xmlns:a16="http://schemas.microsoft.com/office/drawing/2014/main" id="{0890D95F-9C63-4C58-9CA6-910C94A93237}"/>
              </a:ext>
            </a:extLst>
          </p:cNvPr>
          <p:cNvSpPr txBox="1">
            <a:spLocks noGrp="1"/>
          </p:cNvSpPr>
          <p:nvPr>
            <p:ph idx="1"/>
          </p:nvPr>
        </p:nvSpPr>
        <p:spPr>
          <a:ln w="76196">
            <a:solidFill>
              <a:srgbClr val="00B0F0"/>
            </a:solidFill>
            <a:prstDash val="solid"/>
          </a:ln>
        </p:spPr>
        <p:txBody>
          <a:bodyPr/>
          <a:lstStyle/>
          <a:p>
            <a:pPr lvl="0" algn="just">
              <a:buFont typeface="Wingdings" pitchFamily="2"/>
              <a:buChar char="§"/>
            </a:pPr>
            <a:r>
              <a:rPr lang="hu-HU" sz="2000" b="1">
                <a:highlight>
                  <a:srgbClr val="FFFF00"/>
                </a:highlight>
                <a:latin typeface="Calibri" pitchFamily="34"/>
                <a:cs typeface="Times New Roman" pitchFamily="18"/>
              </a:rPr>
              <a:t>„Ne keresd egy bizonyos úton. Minden egyes vérmérséklet számára létezik egy olyan út, amelyik a legmegfelelőbbnek látszik. Ámde az utat nem lehet megtalálni csak az odaadás, csak a vallásos elmélyedés révén, pusztán igyekvő haladással, önfeláldozó munkával, az élet szorgalmas megfigyelésével. Önmagában egyik sem tudja egy-egy lépésnél előbbre vinni a tanítványt. Minden fokra szükség van, hogy létrejöjjön a létra.”</a:t>
            </a:r>
          </a:p>
          <a:p>
            <a:pPr lvl="0" algn="just">
              <a:buFont typeface="Wingdings" pitchFamily="2"/>
              <a:buChar char="§"/>
            </a:pPr>
            <a:r>
              <a:rPr lang="hu-HU" sz="2000">
                <a:latin typeface="Calibri" pitchFamily="34"/>
                <a:cs typeface="Times New Roman" pitchFamily="18"/>
              </a:rPr>
              <a:t>Erőinket minden vonalon ki kell fejleszteni.  Minden vonalon tanulni valamit.</a:t>
            </a:r>
          </a:p>
          <a:p>
            <a:pPr lvl="0">
              <a:buFont typeface="Wingdings" pitchFamily="2"/>
              <a:buChar char="§"/>
            </a:pPr>
            <a:r>
              <a:rPr lang="hu-HU" sz="2000">
                <a:latin typeface="Calibri" pitchFamily="34"/>
                <a:cs typeface="Times New Roman" pitchFamily="18"/>
              </a:rPr>
              <a:t>Minden ember útját úgy lássuk, mint ami az ő számára a leghelyesebb. Ne próbáljuk a magunk útjára átvezetni.</a:t>
            </a:r>
          </a:p>
          <a:p>
            <a:pPr lvl="0">
              <a:buFont typeface="Wingdings" pitchFamily="2"/>
              <a:buChar char="§"/>
            </a:pPr>
            <a:r>
              <a:rPr lang="hu-HU" sz="2000">
                <a:latin typeface="Calibri" pitchFamily="34"/>
                <a:cs typeface="Times New Roman" pitchFamily="18"/>
              </a:rPr>
              <a:t>Respektáljuk a különböző típusú embereket.</a:t>
            </a:r>
          </a:p>
          <a:p>
            <a:pPr lvl="0">
              <a:buFont typeface="Wingdings" pitchFamily="2"/>
              <a:buChar char="§"/>
            </a:pPr>
            <a:r>
              <a:rPr lang="hu-HU"/>
              <a:t>Minden felsorolt dolog, tevékenység egyaránt szükséges…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pic>
        <p:nvPicPr>
          <p:cNvPr id="2" name="Picture 2" descr="LÉTRA KITOLHATÓ 2X12 FOKOS (ALU) - Térkőwebáruház">
            <a:extLst>
              <a:ext uri="{FF2B5EF4-FFF2-40B4-BE49-F238E27FC236}">
                <a16:creationId xmlns:a16="http://schemas.microsoft.com/office/drawing/2014/main" id="{9DAFD90F-7C21-4642-AC0E-9FB5889B8401}"/>
              </a:ext>
            </a:extLst>
          </p:cNvPr>
          <p:cNvPicPr>
            <a:picLocks noChangeAspect="1"/>
          </p:cNvPicPr>
          <p:nvPr/>
        </p:nvPicPr>
        <p:blipFill>
          <a:blip r:embed="rId2"/>
          <a:srcRect/>
          <a:stretch>
            <a:fillRect/>
          </a:stretch>
        </p:blipFill>
        <p:spPr>
          <a:xfrm>
            <a:off x="8496888" y="291272"/>
            <a:ext cx="3695117" cy="5572125"/>
          </a:xfrm>
          <a:prstGeom prst="rect">
            <a:avLst/>
          </a:prstGeom>
          <a:noFill/>
          <a:ln cap="flat">
            <a:noFill/>
          </a:ln>
        </p:spPr>
      </p:pic>
      <p:sp>
        <p:nvSpPr>
          <p:cNvPr id="3" name="Cím 1">
            <a:extLst>
              <a:ext uri="{FF2B5EF4-FFF2-40B4-BE49-F238E27FC236}">
                <a16:creationId xmlns:a16="http://schemas.microsoft.com/office/drawing/2014/main" id="{7EB51BED-E7FD-4FB1-8E36-64E3311390D0}"/>
              </a:ext>
            </a:extLst>
          </p:cNvPr>
          <p:cNvSpPr txBox="1">
            <a:spLocks noGrp="1"/>
          </p:cNvSpPr>
          <p:nvPr>
            <p:ph type="title"/>
          </p:nvPr>
        </p:nvSpPr>
        <p:spPr/>
        <p:txBody>
          <a:bodyPr/>
          <a:lstStyle/>
          <a:p>
            <a:pPr lvl="0"/>
            <a:r>
              <a:rPr lang="hu-HU"/>
              <a:t>20.) A Chohan utasítása tovább… </a:t>
            </a:r>
          </a:p>
        </p:txBody>
      </p:sp>
      <p:sp>
        <p:nvSpPr>
          <p:cNvPr id="4" name="Tartalom helye 2">
            <a:extLst>
              <a:ext uri="{FF2B5EF4-FFF2-40B4-BE49-F238E27FC236}">
                <a16:creationId xmlns:a16="http://schemas.microsoft.com/office/drawing/2014/main" id="{682B5404-CFFF-469A-AB3F-EAEFF2DAA54E}"/>
              </a:ext>
            </a:extLst>
          </p:cNvPr>
          <p:cNvSpPr txBox="1">
            <a:spLocks noGrp="1"/>
          </p:cNvSpPr>
          <p:nvPr>
            <p:ph idx="1"/>
          </p:nvPr>
        </p:nvSpPr>
        <p:spPr>
          <a:xfrm>
            <a:off x="618975" y="1690689"/>
            <a:ext cx="8890784" cy="4907054"/>
          </a:xfrm>
          <a:ln w="76196">
            <a:solidFill>
              <a:srgbClr val="00B0F0"/>
            </a:solidFill>
            <a:prstDash val="solid"/>
          </a:ln>
        </p:spPr>
        <p:txBody>
          <a:bodyPr/>
          <a:lstStyle/>
          <a:p>
            <a:pPr lvl="0" algn="just">
              <a:buFont typeface="Wingdings" pitchFamily="2"/>
              <a:buChar char="§"/>
            </a:pPr>
            <a:r>
              <a:rPr lang="hu-HU" sz="2000" b="1">
                <a:highlight>
                  <a:srgbClr val="FFFF00"/>
                </a:highlight>
                <a:latin typeface="Calibri" pitchFamily="34"/>
                <a:cs typeface="Times New Roman" pitchFamily="18"/>
              </a:rPr>
              <a:t>„Az emberek bűnei, amint leküzdik őket, fokokká válnak a létrában. Az ember erényei szükséges fokok, amelyeket nem lehet nélkülözni… Bár tiszta légkört és boldog jövőt teremtenek, haszontalanok, ha egymagukban állnak. Annak, aki az útra akar lépni, bölcsen fel kell használnia az ember teljes természetét.”</a:t>
            </a:r>
            <a:endParaRPr lang="hu-HU" sz="2000">
              <a:highlight>
                <a:srgbClr val="FFFF00"/>
              </a:highlight>
              <a:latin typeface="Calibri" pitchFamily="34"/>
              <a:cs typeface="Times New Roman" pitchFamily="18"/>
            </a:endParaRPr>
          </a:p>
          <a:p>
            <a:pPr lvl="0" algn="just">
              <a:buFont typeface="Wingdings" pitchFamily="2"/>
              <a:buChar char="§"/>
            </a:pPr>
            <a:r>
              <a:rPr lang="hu-HU" sz="1800">
                <a:latin typeface="Calibri" pitchFamily="34"/>
                <a:cs typeface="Times New Roman" pitchFamily="18"/>
              </a:rPr>
              <a:t>Hibáink erényekké való átalakítása.</a:t>
            </a:r>
          </a:p>
          <a:p>
            <a:pPr lvl="0" algn="just">
              <a:buFont typeface="Wingdings" pitchFamily="2"/>
              <a:buChar char="§"/>
            </a:pPr>
            <a:r>
              <a:rPr lang="hu-HU" sz="1800" b="1">
                <a:latin typeface="Calibri" pitchFamily="34"/>
                <a:cs typeface="Times New Roman" pitchFamily="18"/>
              </a:rPr>
              <a:t>Testünk „eszköz”, </a:t>
            </a:r>
            <a:r>
              <a:rPr lang="hu-HU" sz="1800">
                <a:latin typeface="Calibri" pitchFamily="34"/>
                <a:cs typeface="Times New Roman" pitchFamily="18"/>
              </a:rPr>
              <a:t>amit meg kell tisztítanunk és uralkodni szükséges rajta.</a:t>
            </a:r>
          </a:p>
          <a:p>
            <a:pPr lvl="0" algn="just">
              <a:buFont typeface="Wingdings" pitchFamily="2"/>
              <a:buChar char="§"/>
            </a:pPr>
            <a:r>
              <a:rPr lang="hu-HU" sz="1800">
                <a:solidFill>
                  <a:srgbClr val="000000"/>
                </a:solidFill>
                <a:latin typeface="Calibri" pitchFamily="34"/>
                <a:cs typeface="Times New Roman" pitchFamily="18"/>
              </a:rPr>
              <a:t>Ha erre az útra akar lépni, minden képességét és erejét, teljes saját magát fel kell használnia. </a:t>
            </a:r>
          </a:p>
          <a:p>
            <a:pPr lvl="0" algn="just">
              <a:buFont typeface="Wingdings" pitchFamily="2"/>
              <a:buChar char="§"/>
            </a:pPr>
            <a:r>
              <a:rPr lang="hu-HU" sz="1800">
                <a:solidFill>
                  <a:srgbClr val="000000"/>
                </a:solidFill>
                <a:latin typeface="Calibri" pitchFamily="34"/>
                <a:cs typeface="Times New Roman" pitchFamily="18"/>
              </a:rPr>
              <a:t>Ha a tanítvány egy bizonyos fokot már elért, azt mondják neki: </a:t>
            </a:r>
            <a:r>
              <a:rPr lang="hu-HU" sz="1800" b="1">
                <a:solidFill>
                  <a:srgbClr val="000000"/>
                </a:solidFill>
                <a:latin typeface="Calibri" pitchFamily="34"/>
                <a:cs typeface="Times New Roman" pitchFamily="18"/>
              </a:rPr>
              <a:t>„Te vagy az ÚT.”</a:t>
            </a:r>
            <a:r>
              <a:rPr lang="hu-HU" sz="1800" b="1">
                <a:latin typeface="Calibri" pitchFamily="34"/>
                <a:cs typeface="Times New Roman" pitchFamily="18"/>
              </a:rPr>
              <a:t> </a:t>
            </a:r>
            <a:r>
              <a:rPr lang="hu-HU" sz="1800">
                <a:solidFill>
                  <a:srgbClr val="000000"/>
                </a:solidFill>
                <a:latin typeface="Calibri" pitchFamily="34"/>
                <a:cs typeface="Times New Roman" pitchFamily="18"/>
              </a:rPr>
              <a:t>Ezt megelőző időkben az Ösvény számára a Mestere, mert a Mesterben látja az isteni megnyilvánulását.  </a:t>
            </a:r>
            <a:r>
              <a:rPr lang="hu-HU" sz="1800" b="1">
                <a:solidFill>
                  <a:srgbClr val="000000"/>
                </a:solidFill>
                <a:latin typeface="Calibri" pitchFamily="34"/>
                <a:cs typeface="Times New Roman" pitchFamily="18"/>
              </a:rPr>
              <a:t>Mikor már benne nyilvánul meg az isteni, akkor már ő maga az Ösvény</a:t>
            </a:r>
            <a:r>
              <a:rPr lang="hu-HU" sz="1800">
                <a:solidFill>
                  <a:srgbClr val="000000"/>
                </a:solidFill>
                <a:latin typeface="Calibri" pitchFamily="34"/>
                <a:cs typeface="Times New Roman" pitchFamily="18"/>
              </a:rPr>
              <a:t>. Előre menetele arányában válik mindjobban az Ösvénnyé…</a:t>
            </a:r>
            <a:endParaRPr lang="hu-HU"/>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F2B2DE-C7DD-4866-97E1-2EE490198C0F}"/>
              </a:ext>
            </a:extLst>
          </p:cNvPr>
          <p:cNvSpPr txBox="1">
            <a:spLocks noGrp="1"/>
          </p:cNvSpPr>
          <p:nvPr>
            <p:ph type="title"/>
          </p:nvPr>
        </p:nvSpPr>
        <p:spPr/>
        <p:txBody>
          <a:bodyPr/>
          <a:lstStyle/>
          <a:p>
            <a:pPr lvl="0"/>
            <a:r>
              <a:rPr lang="hu-HU"/>
              <a:t>20.) A Chohan utasítása tovább…</a:t>
            </a:r>
          </a:p>
        </p:txBody>
      </p:sp>
      <p:sp>
        <p:nvSpPr>
          <p:cNvPr id="3" name="Tartalom helye 3">
            <a:extLst>
              <a:ext uri="{FF2B5EF4-FFF2-40B4-BE49-F238E27FC236}">
                <a16:creationId xmlns:a16="http://schemas.microsoft.com/office/drawing/2014/main" id="{02196066-9BBC-4328-98B2-788947E7A1B3}"/>
              </a:ext>
            </a:extLst>
          </p:cNvPr>
          <p:cNvSpPr txBox="1">
            <a:spLocks noGrp="1"/>
          </p:cNvSpPr>
          <p:nvPr>
            <p:ph idx="1"/>
          </p:nvPr>
        </p:nvSpPr>
        <p:spPr>
          <a:xfrm>
            <a:off x="717456" y="1825627"/>
            <a:ext cx="10636346" cy="4351336"/>
          </a:xfrm>
        </p:spPr>
        <p:txBody>
          <a:bodyPr/>
          <a:lstStyle/>
          <a:p>
            <a:pPr lvl="0"/>
            <a:r>
              <a:rPr lang="hu-HU"/>
              <a:t> </a:t>
            </a:r>
          </a:p>
        </p:txBody>
      </p:sp>
      <p:sp>
        <p:nvSpPr>
          <p:cNvPr id="4" name="Szövegdoboz 6">
            <a:extLst>
              <a:ext uri="{FF2B5EF4-FFF2-40B4-BE49-F238E27FC236}">
                <a16:creationId xmlns:a16="http://schemas.microsoft.com/office/drawing/2014/main" id="{4B0E4F58-864E-496E-A7D8-41B58C7569FB}"/>
              </a:ext>
            </a:extLst>
          </p:cNvPr>
          <p:cNvSpPr txBox="1"/>
          <p:nvPr/>
        </p:nvSpPr>
        <p:spPr>
          <a:xfrm>
            <a:off x="249704" y="1825627"/>
            <a:ext cx="11104098" cy="5529715"/>
          </a:xfrm>
          <a:prstGeom prst="rect">
            <a:avLst/>
          </a:prstGeom>
          <a:noFill/>
          <a:ln w="76196" cap="flat">
            <a:solidFill>
              <a:srgbClr val="00B0F0"/>
            </a:solidFill>
            <a:prstDash val="solid"/>
            <a:miter/>
          </a:ln>
        </p:spPr>
        <p:txBody>
          <a:bodyPr vert="horz" wrap="square" lIns="91440" tIns="45720" rIns="91440" bIns="45720" anchor="t" anchorCtr="0" compatLnSpc="1">
            <a:spAutoFit/>
          </a:bodyPr>
          <a:lstStyle/>
          <a:p>
            <a:pPr marL="447671" marR="0" lvl="0" indent="0" algn="just" defTabSz="914400" rtl="0" fontAlgn="auto" hangingPunct="1">
              <a:lnSpc>
                <a:spcPct val="100000"/>
              </a:lnSpc>
              <a:spcBef>
                <a:spcPts val="0"/>
              </a:spcBef>
              <a:spcAft>
                <a:spcPts val="800"/>
              </a:spcAft>
              <a:buNone/>
              <a:tabLst/>
              <a:defRPr sz="1800" b="0" i="0" u="none" strike="noStrike" kern="0" cap="none" spc="0" baseline="0">
                <a:solidFill>
                  <a:srgbClr val="000000"/>
                </a:solidFill>
                <a:uFillTx/>
              </a:defRPr>
            </a:pPr>
            <a:r>
              <a:rPr lang="hu-HU" sz="2000" b="1" i="0" u="none" strike="noStrike" kern="1200" cap="none" spc="0" baseline="0">
                <a:solidFill>
                  <a:srgbClr val="000000"/>
                </a:solidFill>
                <a:highlight>
                  <a:srgbClr val="FFFF00"/>
                </a:highlight>
                <a:uFillTx/>
                <a:latin typeface="Calibri" pitchFamily="34"/>
                <a:ea typeface="Calibri" pitchFamily="34"/>
                <a:cs typeface="Times New Roman" pitchFamily="18"/>
              </a:rPr>
              <a:t>„Minden ember saját maga számára az út, az igazság és az élet. De csak akkor az, ha</a:t>
            </a:r>
            <a:r>
              <a:rPr lang="hu-HU" sz="2000" b="1" i="0" u="none" strike="noStrike" kern="1200" cap="none" spc="0" baseline="0">
                <a:solidFill>
                  <a:srgbClr val="000000"/>
                </a:solidFill>
                <a:uFillTx/>
                <a:latin typeface="Calibri" pitchFamily="34"/>
                <a:ea typeface="Calibri" pitchFamily="34"/>
                <a:cs typeface="Times New Roman" pitchFamily="18"/>
              </a:rPr>
              <a:t> </a:t>
            </a:r>
            <a:r>
              <a:rPr lang="hu-HU" sz="2000" b="1" i="0" u="none" strike="noStrike" kern="1200" cap="none" spc="0" baseline="0">
                <a:solidFill>
                  <a:srgbClr val="000000"/>
                </a:solidFill>
                <a:highlight>
                  <a:srgbClr val="FFFF00"/>
                </a:highlight>
                <a:uFillTx/>
                <a:latin typeface="Calibri" pitchFamily="34"/>
                <a:ea typeface="Calibri" pitchFamily="34"/>
                <a:cs typeface="Times New Roman" pitchFamily="18"/>
              </a:rPr>
              <a:t>keményen megragadja egész egyéniségét, és felébredt szellemi akaratának erejével felismeri, hogy ez az egyéniség nem ő saját maga, hanem csupán olyasmi, amit szenvedés árán hozott létre a saját használatára, s amelynek révén – amint növekedése lassanként kifejleszti értelmét – el akarja érni az egyéniség feletti életet. Ha tudja, hogy csodálatosan bonyolult, különálló életének ez a célja, valóban akkor és csak akkor jár az úton.”</a:t>
            </a:r>
          </a:p>
          <a:p>
            <a:pPr marL="790571" marR="0" lvl="0" indent="-342900" algn="just" defTabSz="914400" rtl="0" fontAlgn="auto" hangingPunct="1">
              <a:lnSpc>
                <a:spcPct val="100000"/>
              </a:lnSpc>
              <a:spcBef>
                <a:spcPts val="0"/>
              </a:spcBef>
              <a:spcAft>
                <a:spcPts val="800"/>
              </a:spcAft>
              <a:buSzPct val="100000"/>
              <a:buFont typeface="Wingdings" pitchFamily="2"/>
              <a:buChar char="§"/>
              <a:tabLst/>
              <a:defRPr sz="1800" b="0" i="0" u="none" strike="noStrike" kern="0" cap="none" spc="0" baseline="0">
                <a:solidFill>
                  <a:srgbClr val="000000"/>
                </a:solidFill>
                <a:uFillTx/>
              </a:defRPr>
            </a:pPr>
            <a:r>
              <a:rPr lang="hu-HU" sz="2000" b="0" i="0" u="none" strike="noStrike" kern="1200" cap="none" spc="0" baseline="0">
                <a:solidFill>
                  <a:srgbClr val="000000"/>
                </a:solidFill>
                <a:uFillTx/>
                <a:latin typeface="Calibri" pitchFamily="34"/>
                <a:ea typeface="Calibri" pitchFamily="34"/>
                <a:cs typeface="Times New Roman" pitchFamily="18"/>
              </a:rPr>
              <a:t>A személyiség eszköz… felépítetted… amikor „kiszolgált” kivonod belőle az erőt és haladsz tovább, feljebb…</a:t>
            </a:r>
          </a:p>
          <a:p>
            <a:pPr marL="790571" marR="0" lvl="0" indent="-342900" algn="just" defTabSz="914400" rtl="0" fontAlgn="auto" hangingPunct="1">
              <a:lnSpc>
                <a:spcPct val="100000"/>
              </a:lnSpc>
              <a:spcBef>
                <a:spcPts val="0"/>
              </a:spcBef>
              <a:spcAft>
                <a:spcPts val="800"/>
              </a:spcAft>
              <a:buSzPct val="100000"/>
              <a:buFont typeface="Wingdings" pitchFamily="2"/>
              <a:buChar char="§"/>
              <a:tabLst/>
              <a:defRPr sz="1800" b="0" i="0" u="none" strike="noStrike" kern="0" cap="none" spc="0" baseline="0">
                <a:solidFill>
                  <a:srgbClr val="000000"/>
                </a:solidFill>
                <a:uFillTx/>
              </a:defRPr>
            </a:pPr>
            <a:r>
              <a:rPr lang="hu-HU" sz="2000" b="0" i="0" u="none" strike="noStrike" kern="1200" cap="none" spc="0" baseline="0">
                <a:solidFill>
                  <a:srgbClr val="000000"/>
                </a:solidFill>
                <a:uFillTx/>
                <a:latin typeface="Calibri" pitchFamily="34"/>
                <a:ea typeface="Calibri" pitchFamily="34"/>
                <a:cs typeface="Times New Roman" pitchFamily="18"/>
              </a:rPr>
              <a:t>Az egyéniség eszköz… felépítetted… amikor „kiszolgált” kivonod belőle az erőt és haladsz tovább, feljebb…</a:t>
            </a:r>
          </a:p>
          <a:p>
            <a:pPr marL="790571" marR="0" lvl="0" indent="-342900" algn="just" defTabSz="914400" rtl="0" fontAlgn="auto" hangingPunct="1">
              <a:lnSpc>
                <a:spcPct val="100000"/>
              </a:lnSpc>
              <a:spcBef>
                <a:spcPts val="0"/>
              </a:spcBef>
              <a:spcAft>
                <a:spcPts val="800"/>
              </a:spcAft>
              <a:buSzPct val="100000"/>
              <a:buFont typeface="Wingdings" pitchFamily="2"/>
              <a:buChar char="§"/>
              <a:tabLst/>
              <a:defRPr sz="1800" b="0" i="0" u="none" strike="noStrike" kern="0" cap="none" spc="0" baseline="0">
                <a:solidFill>
                  <a:srgbClr val="000000"/>
                </a:solidFill>
                <a:uFillTx/>
              </a:defRPr>
            </a:pPr>
            <a:r>
              <a:rPr lang="hu-HU" sz="2000" b="0" i="0" u="none" strike="noStrike" kern="1200" cap="none" spc="0" baseline="0">
                <a:solidFill>
                  <a:srgbClr val="000000"/>
                </a:solidFill>
                <a:uFillTx/>
                <a:latin typeface="Calibri" pitchFamily="34"/>
                <a:ea typeface="Calibri" pitchFamily="34"/>
                <a:cs typeface="Times New Roman" pitchFamily="18"/>
              </a:rPr>
              <a:t>Az individualitást maga a Monád építi, amely az idők folyamán a különböző személyiségeit is felépíti, és valamennyit csak a magasabb használatára. </a:t>
            </a:r>
          </a:p>
          <a:p>
            <a:pPr marL="790571" marR="0" lvl="0" indent="-342900" algn="just" defTabSz="914400" rtl="0" fontAlgn="auto" hangingPunct="1">
              <a:lnSpc>
                <a:spcPct val="100000"/>
              </a:lnSpc>
              <a:spcBef>
                <a:spcPts val="0"/>
              </a:spcBef>
              <a:spcAft>
                <a:spcPts val="800"/>
              </a:spcAft>
              <a:buSzPct val="100000"/>
              <a:buFont typeface="Wingdings" pitchFamily="2"/>
              <a:buChar char="§"/>
              <a:tabLst/>
              <a:defRPr sz="1800" b="0" i="0" u="none" strike="noStrike" kern="0" cap="none" spc="0" baseline="0">
                <a:solidFill>
                  <a:srgbClr val="000000"/>
                </a:solidFill>
                <a:uFillTx/>
              </a:defRPr>
            </a:pPr>
            <a:r>
              <a:rPr lang="hu-HU" sz="2000" b="0" i="0" u="none" strike="noStrike" kern="1200" cap="none" spc="0" baseline="0">
                <a:solidFill>
                  <a:srgbClr val="000000"/>
                </a:solidFill>
                <a:uFillTx/>
                <a:latin typeface="Calibri" pitchFamily="34"/>
                <a:ea typeface="Calibri" pitchFamily="34"/>
                <a:cs typeface="Times New Roman" pitchFamily="18"/>
              </a:rPr>
              <a:t>Minden ember ott követi el a hibát, mikor azonosítja magát az alacsonyabb természetével, és megengedi annak az önámítást, hogy feltételezi, mintha ő volna az „ÉN” - holott ez az „ÉN” valójában a Monád, messze mögötte, aki ezeket az eszközöket használja.</a:t>
            </a:r>
          </a:p>
          <a:p>
            <a:pPr marL="790571" marR="0" lvl="0" indent="-342900" algn="just" defTabSz="914400" rtl="0" fontAlgn="auto" hangingPunct="1">
              <a:lnSpc>
                <a:spcPct val="100000"/>
              </a:lnSpc>
              <a:spcBef>
                <a:spcPts val="0"/>
              </a:spcBef>
              <a:spcAft>
                <a:spcPts val="800"/>
              </a:spcAft>
              <a:buSzPct val="100000"/>
              <a:buFont typeface="Wingdings" pitchFamily="2"/>
              <a:buChar char="§"/>
              <a:tabLst/>
              <a:defRPr sz="1800" b="0" i="0" u="none" strike="noStrike" kern="0" cap="none" spc="0" baseline="0">
                <a:solidFill>
                  <a:srgbClr val="000000"/>
                </a:solidFill>
                <a:uFillTx/>
              </a:defRPr>
            </a:pPr>
            <a:endParaRPr lang="hu-HU" sz="2000" b="0" i="0" u="none" strike="noStrike" kern="1200" cap="none" spc="0" baseline="0">
              <a:solidFill>
                <a:srgbClr val="000000"/>
              </a:solidFill>
              <a:uFillTx/>
              <a:latin typeface="Calibri" pitchFamily="34"/>
              <a:ea typeface="Calibri" pitchFamily="34"/>
              <a:cs typeface="Times New Roman" pitchFamily="1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BE1DCF1-78F2-42C3-8407-605C9C65C84E}"/>
              </a:ext>
            </a:extLst>
          </p:cNvPr>
          <p:cNvSpPr txBox="1">
            <a:spLocks noGrp="1"/>
          </p:cNvSpPr>
          <p:nvPr>
            <p:ph type="title"/>
          </p:nvPr>
        </p:nvSpPr>
        <p:spPr>
          <a:xfrm>
            <a:off x="436095" y="-580360"/>
            <a:ext cx="12440896" cy="3136986"/>
          </a:xfrm>
        </p:spPr>
        <p:txBody>
          <a:bodyPr/>
          <a:lstStyle/>
          <a:p>
            <a:pPr lvl="0"/>
            <a:r>
              <a:rPr lang="hu-HU"/>
              <a:t>Kik írták a könyvet?   </a:t>
            </a:r>
          </a:p>
        </p:txBody>
      </p:sp>
      <p:sp>
        <p:nvSpPr>
          <p:cNvPr id="3" name="Tartalom helye 2">
            <a:extLst>
              <a:ext uri="{FF2B5EF4-FFF2-40B4-BE49-F238E27FC236}">
                <a16:creationId xmlns:a16="http://schemas.microsoft.com/office/drawing/2014/main" id="{D01C3353-619C-4454-A17E-582401DDF2E0}"/>
              </a:ext>
            </a:extLst>
          </p:cNvPr>
          <p:cNvSpPr txBox="1">
            <a:spLocks noGrp="1"/>
          </p:cNvSpPr>
          <p:nvPr>
            <p:ph idx="1"/>
          </p:nvPr>
        </p:nvSpPr>
        <p:spPr>
          <a:xfrm>
            <a:off x="485912" y="1853022"/>
            <a:ext cx="10767654" cy="4448565"/>
          </a:xfrm>
          <a:solidFill>
            <a:srgbClr val="F8CBAD"/>
          </a:solidFill>
          <a:ln w="76196">
            <a:solidFill>
              <a:srgbClr val="00B0F0"/>
            </a:solidFill>
            <a:prstDash val="solid"/>
          </a:ln>
        </p:spPr>
        <p:txBody>
          <a:bodyPr/>
          <a:lstStyle/>
          <a:p>
            <a:pPr lvl="0">
              <a:lnSpc>
                <a:spcPct val="100000"/>
              </a:lnSpc>
              <a:buFont typeface="Wingdings" pitchFamily="2"/>
              <a:buChar char="§"/>
            </a:pPr>
            <a:r>
              <a:rPr lang="hu-HU"/>
              <a:t>A toll: Mabel Collins</a:t>
            </a:r>
          </a:p>
          <a:p>
            <a:pPr lvl="0">
              <a:lnSpc>
                <a:spcPct val="100000"/>
              </a:lnSpc>
              <a:buFont typeface="Wingdings" pitchFamily="2"/>
              <a:buChar char="§"/>
            </a:pPr>
            <a:r>
              <a:rPr lang="hu-HU"/>
              <a:t>Diktálta: Hilarion Mester</a:t>
            </a:r>
          </a:p>
          <a:p>
            <a:pPr lvl="0">
              <a:lnSpc>
                <a:spcPct val="100000"/>
              </a:lnSpc>
              <a:buFont typeface="Wingdings" pitchFamily="2"/>
              <a:buChar char="§"/>
            </a:pPr>
            <a:r>
              <a:rPr lang="hu-HU"/>
              <a:t>Ő a Velencei Mestertől kapta</a:t>
            </a:r>
          </a:p>
          <a:p>
            <a:pPr lvl="0">
              <a:lnSpc>
                <a:spcPct val="100000"/>
              </a:lnSpc>
              <a:buFont typeface="Wingdings" pitchFamily="2"/>
              <a:buChar char="§"/>
            </a:pPr>
            <a:r>
              <a:rPr lang="hu-HU"/>
              <a:t>Egészen ősrégi szankszkrit szabályok, pálmalevél kézirat, 10 levél, 3 sor mindegyiken (2 rész x 15 szabály)</a:t>
            </a:r>
          </a:p>
          <a:p>
            <a:pPr lvl="0">
              <a:lnSpc>
                <a:spcPct val="100000"/>
              </a:lnSpc>
              <a:buFont typeface="Wingdings" pitchFamily="2"/>
              <a:buChar char="§"/>
            </a:pPr>
            <a:r>
              <a:rPr lang="hu-HU"/>
              <a:t>Magyarázatok és kiegészítő jegyzetek</a:t>
            </a:r>
          </a:p>
          <a:p>
            <a:pPr lvl="0">
              <a:lnSpc>
                <a:spcPct val="100000"/>
              </a:lnSpc>
              <a:buFont typeface="Wingdings" pitchFamily="2"/>
              <a:buChar char="§"/>
            </a:pPr>
            <a:r>
              <a:rPr lang="hu-HU"/>
              <a:t>A szabályok értelmének több rétege van, </a:t>
            </a:r>
          </a:p>
          <a:p>
            <a:pPr marL="0" lvl="0" indent="0">
              <a:lnSpc>
                <a:spcPct val="100000"/>
              </a:lnSpc>
              <a:buNone/>
            </a:pPr>
            <a:r>
              <a:rPr lang="hu-HU"/>
              <a:t>      azokat minden fokozaton lehet olvasni.</a:t>
            </a:r>
          </a:p>
        </p:txBody>
      </p:sp>
      <p:pic>
        <p:nvPicPr>
          <p:cNvPr id="4" name="Kép 4" descr="A képen szöveg, állás, régi, modellt állás látható&#10;&#10;Automatikusan generált leírás">
            <a:extLst>
              <a:ext uri="{FF2B5EF4-FFF2-40B4-BE49-F238E27FC236}">
                <a16:creationId xmlns:a16="http://schemas.microsoft.com/office/drawing/2014/main" id="{CE5BFE62-6391-47DC-8714-2060DDB68D3E}"/>
              </a:ext>
            </a:extLst>
          </p:cNvPr>
          <p:cNvPicPr>
            <a:picLocks noChangeAspect="1"/>
          </p:cNvPicPr>
          <p:nvPr/>
        </p:nvPicPr>
        <p:blipFill>
          <a:blip r:embed="rId2"/>
          <a:stretch>
            <a:fillRect/>
          </a:stretch>
        </p:blipFill>
        <p:spPr>
          <a:xfrm>
            <a:off x="9511524" y="362587"/>
            <a:ext cx="2194560" cy="2926080"/>
          </a:xfrm>
          <a:prstGeom prst="rect">
            <a:avLst/>
          </a:prstGeom>
          <a:noFill/>
          <a:ln w="76196" cap="flat">
            <a:solidFill>
              <a:srgbClr val="00B0F0"/>
            </a:solidFill>
            <a:prstDash val="solid"/>
            <a:miter/>
          </a:ln>
        </p:spPr>
      </p:pic>
      <p:sp>
        <p:nvSpPr>
          <p:cNvPr id="5" name="Szövegdoboz 6">
            <a:extLst>
              <a:ext uri="{FF2B5EF4-FFF2-40B4-BE49-F238E27FC236}">
                <a16:creationId xmlns:a16="http://schemas.microsoft.com/office/drawing/2014/main" id="{86398042-26E5-4420-AB27-DBEB074C853A}"/>
              </a:ext>
            </a:extLst>
          </p:cNvPr>
          <p:cNvSpPr txBox="1"/>
          <p:nvPr/>
        </p:nvSpPr>
        <p:spPr>
          <a:xfrm>
            <a:off x="8890784" y="2785454"/>
            <a:ext cx="2593146"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1800" b="0" i="0" u="none" strike="noStrike" kern="1200" cap="none" spc="0" baseline="0">
                <a:solidFill>
                  <a:srgbClr val="FFFFFF"/>
                </a:solidFill>
                <a:uFillTx/>
                <a:latin typeface="Calibri"/>
              </a:rPr>
              <a:t>               Hilarion   Mester</a:t>
            </a:r>
          </a:p>
        </p:txBody>
      </p:sp>
      <p:pic>
        <p:nvPicPr>
          <p:cNvPr id="6" name="Picture 4" descr="A toll - TINTA blog">
            <a:extLst>
              <a:ext uri="{FF2B5EF4-FFF2-40B4-BE49-F238E27FC236}">
                <a16:creationId xmlns:a16="http://schemas.microsoft.com/office/drawing/2014/main" id="{DD924861-3528-44D9-BD9D-D22FF1EC2F71}"/>
              </a:ext>
            </a:extLst>
          </p:cNvPr>
          <p:cNvPicPr>
            <a:picLocks noChangeAspect="1"/>
          </p:cNvPicPr>
          <p:nvPr/>
        </p:nvPicPr>
        <p:blipFill>
          <a:blip r:embed="rId3"/>
          <a:srcRect/>
          <a:stretch>
            <a:fillRect/>
          </a:stretch>
        </p:blipFill>
        <p:spPr>
          <a:xfrm>
            <a:off x="6474217" y="1590406"/>
            <a:ext cx="2543175" cy="1800225"/>
          </a:xfrm>
          <a:prstGeom prst="rect">
            <a:avLst/>
          </a:prstGeom>
          <a:noFill/>
          <a:ln w="76196" cap="flat">
            <a:solidFill>
              <a:srgbClr val="00B0F0"/>
            </a:solidFill>
            <a:prstDash val="solid"/>
            <a:miter/>
          </a:ln>
        </p:spPr>
      </p:pic>
      <p:pic>
        <p:nvPicPr>
          <p:cNvPr id="7" name="Kép 1" descr="Violet Fire Circle: 03/03/17">
            <a:extLst>
              <a:ext uri="{FF2B5EF4-FFF2-40B4-BE49-F238E27FC236}">
                <a16:creationId xmlns:a16="http://schemas.microsoft.com/office/drawing/2014/main" id="{2CBC49B1-87DF-40DE-8C6B-EF204EA7CDBB}"/>
              </a:ext>
            </a:extLst>
          </p:cNvPr>
          <p:cNvPicPr>
            <a:picLocks noChangeAspect="1"/>
          </p:cNvPicPr>
          <p:nvPr/>
        </p:nvPicPr>
        <p:blipFill>
          <a:blip r:embed="rId4"/>
          <a:srcRect/>
          <a:stretch>
            <a:fillRect/>
          </a:stretch>
        </p:blipFill>
        <p:spPr>
          <a:xfrm>
            <a:off x="9115863" y="4077300"/>
            <a:ext cx="2886989" cy="2641290"/>
          </a:xfrm>
          <a:prstGeom prst="rect">
            <a:avLst/>
          </a:prstGeom>
          <a:noFill/>
          <a:ln w="76196" cap="flat">
            <a:solidFill>
              <a:srgbClr val="0070C0"/>
            </a:solidFill>
            <a:prstDash val="solid"/>
            <a:miter/>
          </a:ln>
        </p:spPr>
      </p:pic>
      <p:sp>
        <p:nvSpPr>
          <p:cNvPr id="8" name="Szövegdoboz 8">
            <a:extLst>
              <a:ext uri="{FF2B5EF4-FFF2-40B4-BE49-F238E27FC236}">
                <a16:creationId xmlns:a16="http://schemas.microsoft.com/office/drawing/2014/main" id="{5960CD2D-7B4F-41CA-ABA9-D0F5E10A80AA}"/>
              </a:ext>
            </a:extLst>
          </p:cNvPr>
          <p:cNvSpPr txBox="1"/>
          <p:nvPr/>
        </p:nvSpPr>
        <p:spPr>
          <a:xfrm>
            <a:off x="9847383" y="6049103"/>
            <a:ext cx="1758464"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1800" b="0" i="0" u="none" strike="noStrike" kern="1200" cap="none" spc="0" baseline="0">
                <a:solidFill>
                  <a:srgbClr val="000000"/>
                </a:solidFill>
                <a:uFillTx/>
                <a:latin typeface="Calibri"/>
              </a:rPr>
              <a:t>Velencei Mester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684A244-3553-42AB-BC73-EFC829D14DA7}"/>
              </a:ext>
            </a:extLst>
          </p:cNvPr>
          <p:cNvSpPr txBox="1">
            <a:spLocks noGrp="1"/>
          </p:cNvSpPr>
          <p:nvPr>
            <p:ph type="title"/>
          </p:nvPr>
        </p:nvSpPr>
        <p:spPr/>
        <p:txBody>
          <a:bodyPr/>
          <a:lstStyle/>
          <a:p>
            <a:pPr lvl="0"/>
            <a:r>
              <a:rPr lang="hu-HU"/>
              <a:t>KÖVETKEZTETÉS</a:t>
            </a:r>
          </a:p>
        </p:txBody>
      </p:sp>
      <p:sp>
        <p:nvSpPr>
          <p:cNvPr id="3" name="Tartalom helye 2">
            <a:extLst>
              <a:ext uri="{FF2B5EF4-FFF2-40B4-BE49-F238E27FC236}">
                <a16:creationId xmlns:a16="http://schemas.microsoft.com/office/drawing/2014/main" id="{060EA380-6BFC-4B31-A7D9-AC377CC96412}"/>
              </a:ext>
            </a:extLst>
          </p:cNvPr>
          <p:cNvSpPr txBox="1">
            <a:spLocks noGrp="1"/>
          </p:cNvSpPr>
          <p:nvPr>
            <p:ph idx="1"/>
          </p:nvPr>
        </p:nvSpPr>
        <p:spPr>
          <a:xfrm>
            <a:off x="838203" y="1825627"/>
            <a:ext cx="10515600" cy="4392292"/>
          </a:xfrm>
          <a:ln w="76196">
            <a:solidFill>
              <a:srgbClr val="00B0F0"/>
            </a:solidFill>
            <a:prstDash val="solid"/>
          </a:ln>
        </p:spPr>
        <p:txBody>
          <a:bodyPr/>
          <a:lstStyle/>
          <a:p>
            <a:pPr marL="0" lvl="0" indent="0" algn="just">
              <a:buNone/>
            </a:pPr>
            <a:r>
              <a:rPr lang="hu-HU" sz="2400">
                <a:latin typeface="Calibri" pitchFamily="34"/>
                <a:cs typeface="Times New Roman" pitchFamily="18"/>
              </a:rPr>
              <a:t>Az ember egész evolúciója egy önmagába való visszavonulás, de mindig minden burkát magával hozza, s üres kézzel sohasem tér vissza.  A tapasztalatok eredményeinek átadási folyamata, tehát az alacsonyabb átadja a magasabbnak, minden síkon és állandóan történik.</a:t>
            </a:r>
          </a:p>
          <a:p>
            <a:pPr marL="0" lvl="0" indent="0" algn="just">
              <a:buNone/>
            </a:pPr>
            <a:r>
              <a:rPr lang="hu-HU" sz="2000">
                <a:latin typeface="Calibri" pitchFamily="34"/>
                <a:cs typeface="Times New Roman" pitchFamily="18"/>
              </a:rPr>
              <a:t>A magasabb manasznak a felvonulása a kauzál testhez úgy, hogy a buddhikus síkon van, a buddhival egymás mellett, ezt az aspektust, vagyis az Ego állapotát nevezte H.P.B. a </a:t>
            </a:r>
            <a:r>
              <a:rPr lang="hu-HU" sz="2000" b="1">
                <a:latin typeface="Calibri" pitchFamily="34"/>
                <a:cs typeface="Times New Roman" pitchFamily="18"/>
              </a:rPr>
              <a:t>spirituális Ego</a:t>
            </a:r>
            <a:r>
              <a:rPr lang="hu-HU" sz="2000">
                <a:latin typeface="Calibri" pitchFamily="34"/>
                <a:cs typeface="Times New Roman" pitchFamily="18"/>
              </a:rPr>
              <a:t>nak. </a:t>
            </a:r>
          </a:p>
          <a:p>
            <a:pPr marL="0" lvl="0" indent="0" algn="just">
              <a:buNone/>
            </a:pPr>
            <a:r>
              <a:rPr lang="hu-HU" sz="2000">
                <a:latin typeface="Calibri" pitchFamily="34"/>
                <a:cs typeface="Times New Roman" pitchFamily="18"/>
              </a:rPr>
              <a:t>Keresztény misztikusok – teljesen más megközelítéssel - </a:t>
            </a:r>
            <a:r>
              <a:rPr lang="hu-HU" sz="2000" b="1">
                <a:latin typeface="Calibri" pitchFamily="34"/>
                <a:cs typeface="Times New Roman" pitchFamily="18"/>
              </a:rPr>
              <a:t>„szellemi megvilágosodásnak” </a:t>
            </a:r>
            <a:r>
              <a:rPr lang="hu-HU" sz="2000">
                <a:latin typeface="Calibri" pitchFamily="34"/>
                <a:cs typeface="Times New Roman" pitchFamily="18"/>
              </a:rPr>
              <a:t>nevezik, amit mi az arhati állapotnak mondunk. A Krisztus-princípium kibontakozása ez.</a:t>
            </a:r>
          </a:p>
          <a:p>
            <a:pPr marL="0" lvl="0" indent="0" algn="just">
              <a:buNone/>
            </a:pPr>
            <a:r>
              <a:rPr lang="hu-HU" sz="2000" b="1">
                <a:latin typeface="Calibri" pitchFamily="34"/>
                <a:cs typeface="Times New Roman" pitchFamily="18"/>
              </a:rPr>
              <a:t>Ha valaki az ösvényre lépett és minden energiáját összpontosítja erre, előre menetele sem nem aritmetikus, sem nem geometrikus lesz, hanem erők által megy előre.” </a:t>
            </a:r>
            <a:endParaRPr lang="hu-HU" sz="2000">
              <a:latin typeface="Calibri" pitchFamily="34"/>
              <a:cs typeface="Times New Roman" pitchFamily="18"/>
            </a:endParaRPr>
          </a:p>
          <a:p>
            <a:pPr marL="0" lvl="0" indent="0" algn="just">
              <a:buNone/>
            </a:pPr>
            <a:endParaRPr lang="hu-HU" sz="2000">
              <a:latin typeface="Calibri" pitchFamily="34"/>
              <a:cs typeface="Times New Roman" pitchFamily="18"/>
            </a:endParaRPr>
          </a:p>
          <a:p>
            <a:pPr marL="0" lvl="0" indent="0" algn="just">
              <a:buNone/>
            </a:pPr>
            <a:endParaRPr lang="hu-HU" sz="2400">
              <a:latin typeface="Calibri" pitchFamily="34"/>
              <a:cs typeface="Times New Roman" pitchFamily="18"/>
            </a:endParaRPr>
          </a:p>
          <a:p>
            <a:pPr lvl="0"/>
            <a:endParaRPr lang="hu-HU"/>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43">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10C71FC-7A3E-48E8-BAC4-C99055C77EE5}"/>
              </a:ext>
            </a:extLst>
          </p:cNvPr>
          <p:cNvSpPr txBox="1">
            <a:spLocks noGrp="1"/>
          </p:cNvSpPr>
          <p:nvPr>
            <p:ph type="title"/>
          </p:nvPr>
        </p:nvSpPr>
        <p:spPr/>
        <p:txBody>
          <a:bodyPr/>
          <a:lstStyle/>
          <a:p>
            <a:pPr lvl="0"/>
            <a:r>
              <a:rPr lang="hu-HU"/>
              <a:t>Az ÚT keresésének hármas módszere</a:t>
            </a:r>
          </a:p>
        </p:txBody>
      </p:sp>
      <p:sp>
        <p:nvSpPr>
          <p:cNvPr id="3" name="Tartalom helye 2">
            <a:extLst>
              <a:ext uri="{FF2B5EF4-FFF2-40B4-BE49-F238E27FC236}">
                <a16:creationId xmlns:a16="http://schemas.microsoft.com/office/drawing/2014/main" id="{3B651ECC-87F0-4B64-9D59-EC5E934B7FAE}"/>
              </a:ext>
            </a:extLst>
          </p:cNvPr>
          <p:cNvSpPr txBox="1">
            <a:spLocks noGrp="1"/>
          </p:cNvSpPr>
          <p:nvPr>
            <p:ph idx="1"/>
          </p:nvPr>
        </p:nvSpPr>
        <p:spPr>
          <a:xfrm>
            <a:off x="506440" y="1690689"/>
            <a:ext cx="11211952" cy="5005535"/>
          </a:xfrm>
          <a:ln w="76196">
            <a:solidFill>
              <a:srgbClr val="00B0F0"/>
            </a:solidFill>
            <a:prstDash val="solid"/>
          </a:ln>
        </p:spPr>
        <p:txBody>
          <a:bodyPr/>
          <a:lstStyle/>
          <a:p>
            <a:pPr marL="114300" lvl="0" indent="0" algn="just">
              <a:lnSpc>
                <a:spcPct val="100000"/>
              </a:lnSpc>
              <a:spcAft>
                <a:spcPts val="800"/>
              </a:spcAft>
              <a:buNone/>
            </a:pPr>
            <a:r>
              <a:rPr lang="hu-HU" sz="1900" b="1">
                <a:solidFill>
                  <a:srgbClr val="002060"/>
                </a:solidFill>
                <a:latin typeface="Calibri" pitchFamily="34"/>
                <a:cs typeface="Times New Roman" pitchFamily="18"/>
              </a:rPr>
              <a:t>„Keresd azzal, hogy elmerülsz saját legbensőbb lényed titokzatos és dicső mélységében.</a:t>
            </a:r>
            <a:endParaRPr lang="hu-HU" sz="1900">
              <a:solidFill>
                <a:srgbClr val="002060"/>
              </a:solidFill>
              <a:latin typeface="Calibri" pitchFamily="34"/>
              <a:cs typeface="Times New Roman" pitchFamily="18"/>
            </a:endParaRPr>
          </a:p>
          <a:p>
            <a:pPr marL="114300" lvl="0" indent="0" algn="just">
              <a:lnSpc>
                <a:spcPct val="100000"/>
              </a:lnSpc>
              <a:spcAft>
                <a:spcPts val="800"/>
              </a:spcAft>
              <a:buNone/>
            </a:pPr>
            <a:r>
              <a:rPr lang="hu-HU" sz="1900" b="1">
                <a:solidFill>
                  <a:srgbClr val="002060"/>
                </a:solidFill>
                <a:latin typeface="Calibri" pitchFamily="34"/>
                <a:cs typeface="Times New Roman" pitchFamily="18"/>
              </a:rPr>
              <a:t>Keresd minden tapasztalat megvizsgálásával, az érzékek használatával, hogy megértsd az egyéniség növekedését és annak értelmét, s azon többi isteni töredék szépségét és ismeretlen természetét, akik veled egy sorban küzdenek és az emberfajt alkotják, amelyhez tartozol. </a:t>
            </a:r>
            <a:endParaRPr lang="hu-HU" sz="1900">
              <a:solidFill>
                <a:srgbClr val="002060"/>
              </a:solidFill>
              <a:latin typeface="Calibri" pitchFamily="34"/>
              <a:cs typeface="Times New Roman" pitchFamily="18"/>
            </a:endParaRPr>
          </a:p>
          <a:p>
            <a:pPr marL="114300" lvl="0" indent="0" algn="just">
              <a:lnSpc>
                <a:spcPct val="100000"/>
              </a:lnSpc>
              <a:spcAft>
                <a:spcPts val="800"/>
              </a:spcAft>
              <a:buNone/>
            </a:pPr>
            <a:r>
              <a:rPr lang="hu-HU" sz="1900" b="1">
                <a:solidFill>
                  <a:srgbClr val="002060"/>
                </a:solidFill>
                <a:latin typeface="Calibri" pitchFamily="34"/>
                <a:cs typeface="Times New Roman" pitchFamily="18"/>
              </a:rPr>
              <a:t>Keresd </a:t>
            </a:r>
            <a:r>
              <a:rPr lang="hu-HU" sz="1900" b="1">
                <a:solidFill>
                  <a:srgbClr val="002060"/>
                </a:solidFill>
                <a:highlight>
                  <a:srgbClr val="FF00FF"/>
                </a:highlight>
                <a:latin typeface="Calibri" pitchFamily="34"/>
                <a:cs typeface="Times New Roman" pitchFamily="18"/>
              </a:rPr>
              <a:t>a létezés törvényeinek</a:t>
            </a:r>
            <a:r>
              <a:rPr lang="hu-HU" sz="1900" b="1">
                <a:solidFill>
                  <a:srgbClr val="002060"/>
                </a:solidFill>
                <a:latin typeface="Calibri" pitchFamily="34"/>
                <a:cs typeface="Times New Roman" pitchFamily="18"/>
              </a:rPr>
              <a:t>, a </a:t>
            </a:r>
            <a:r>
              <a:rPr lang="hu-HU" sz="1900" b="1">
                <a:solidFill>
                  <a:srgbClr val="002060"/>
                </a:solidFill>
                <a:highlight>
                  <a:srgbClr val="FF00FF"/>
                </a:highlight>
                <a:latin typeface="Calibri" pitchFamily="34"/>
                <a:cs typeface="Times New Roman" pitchFamily="18"/>
              </a:rPr>
              <a:t>természet törvényeinek</a:t>
            </a:r>
            <a:r>
              <a:rPr lang="hu-HU" sz="1900" b="1">
                <a:solidFill>
                  <a:srgbClr val="002060"/>
                </a:solidFill>
                <a:latin typeface="Calibri" pitchFamily="34"/>
                <a:cs typeface="Times New Roman" pitchFamily="18"/>
              </a:rPr>
              <a:t>, a </a:t>
            </a:r>
            <a:r>
              <a:rPr lang="hu-HU" sz="1900" b="1">
                <a:solidFill>
                  <a:srgbClr val="002060"/>
                </a:solidFill>
                <a:highlight>
                  <a:srgbClr val="FF00FF"/>
                </a:highlight>
                <a:latin typeface="Calibri" pitchFamily="34"/>
                <a:cs typeface="Times New Roman" pitchFamily="18"/>
              </a:rPr>
              <a:t>természetfölötti</a:t>
            </a:r>
            <a:r>
              <a:rPr lang="hu-HU" sz="1900" b="1">
                <a:solidFill>
                  <a:srgbClr val="F4B183"/>
                </a:solidFill>
                <a:highlight>
                  <a:srgbClr val="FF00FF"/>
                </a:highlight>
                <a:latin typeface="Calibri" pitchFamily="34"/>
                <a:cs typeface="Times New Roman" pitchFamily="18"/>
              </a:rPr>
              <a:t>*</a:t>
            </a:r>
            <a:r>
              <a:rPr lang="hu-HU" sz="1900" b="1">
                <a:solidFill>
                  <a:srgbClr val="002060"/>
                </a:solidFill>
                <a:highlight>
                  <a:srgbClr val="FF00FF"/>
                </a:highlight>
                <a:latin typeface="Calibri" pitchFamily="34"/>
                <a:cs typeface="Times New Roman" pitchFamily="18"/>
              </a:rPr>
              <a:t> törvényeinek </a:t>
            </a:r>
            <a:r>
              <a:rPr lang="hu-HU" sz="1900" b="1">
                <a:solidFill>
                  <a:srgbClr val="002060"/>
                </a:solidFill>
                <a:latin typeface="Calibri" pitchFamily="34"/>
                <a:cs typeface="Times New Roman" pitchFamily="18"/>
              </a:rPr>
              <a:t>tanulmányozásával - és keresd azzal, hogy lelked mélyen meghajol a benned ragyogó halvány csillag előtt. </a:t>
            </a:r>
            <a:endParaRPr lang="hu-HU" sz="1900">
              <a:solidFill>
                <a:srgbClr val="002060"/>
              </a:solidFill>
              <a:latin typeface="Calibri" pitchFamily="34"/>
              <a:cs typeface="Times New Roman" pitchFamily="18"/>
            </a:endParaRPr>
          </a:p>
          <a:p>
            <a:pPr marL="114300" lvl="0" indent="0" algn="just">
              <a:lnSpc>
                <a:spcPct val="100000"/>
              </a:lnSpc>
              <a:spcAft>
                <a:spcPts val="800"/>
              </a:spcAft>
              <a:buNone/>
            </a:pPr>
            <a:r>
              <a:rPr lang="hu-HU" sz="1900" b="1">
                <a:solidFill>
                  <a:srgbClr val="002060"/>
                </a:solidFill>
                <a:latin typeface="Calibri" pitchFamily="34"/>
                <a:cs typeface="Times New Roman" pitchFamily="18"/>
              </a:rPr>
              <a:t>Amint kitartóan virrasztasz és hódolsz előtte, fénye mind erősebb lesz. Akkor tudhatod, hogy megtaláltad az út elejét. És ha majd megtaláltad a végét, világossága hirtelen a végtelen világossággá válik.”</a:t>
            </a:r>
            <a:endParaRPr lang="hu-HU" sz="1900">
              <a:solidFill>
                <a:srgbClr val="002060"/>
              </a:solidFill>
              <a:latin typeface="Calibri" pitchFamily="34"/>
              <a:cs typeface="Times New Roman" pitchFamily="18"/>
            </a:endParaRPr>
          </a:p>
          <a:p>
            <a:pPr marL="0" lvl="0" indent="0" algn="ctr">
              <a:lnSpc>
                <a:spcPct val="100000"/>
              </a:lnSpc>
              <a:buNone/>
            </a:pPr>
            <a:r>
              <a:rPr lang="hu-HU" sz="1600" b="1">
                <a:highlight>
                  <a:srgbClr val="FFFF00"/>
                </a:highlight>
                <a:latin typeface="Calibri" pitchFamily="34"/>
                <a:cs typeface="Times New Roman" pitchFamily="18"/>
              </a:rPr>
              <a:t>Ha a személyiséget alaposan megértjük, akkor megértettük a „természet törvényeit” is; és hogy ha az individualitást akarjuk megérteni, akkor a „természetfölötti törvényekkel” van dolgunk, és ha ezen is túl megkíséreljük realizálni az Atmát, akkor tanulmányozzuk a „lét törvényeit”. </a:t>
            </a:r>
          </a:p>
          <a:p>
            <a:pPr marL="0" lvl="0" indent="0" algn="ctr">
              <a:lnSpc>
                <a:spcPct val="100000"/>
              </a:lnSpc>
              <a:buNone/>
            </a:pPr>
            <a:r>
              <a:rPr lang="hu-HU" sz="1600">
                <a:solidFill>
                  <a:srgbClr val="C00000"/>
                </a:solidFill>
                <a:highlight>
                  <a:srgbClr val="FFFF00"/>
                </a:highlight>
                <a:latin typeface="Calibri" pitchFamily="34"/>
                <a:cs typeface="Times New Roman" pitchFamily="18"/>
              </a:rPr>
              <a:t>*</a:t>
            </a:r>
            <a:r>
              <a:rPr lang="hu-HU" sz="1600" b="1">
                <a:solidFill>
                  <a:srgbClr val="C00000"/>
                </a:solidFill>
                <a:latin typeface="Calibri" pitchFamily="34"/>
                <a:cs typeface="Times New Roman" pitchFamily="18"/>
              </a:rPr>
              <a:t>Semmi nincs ami természetfölötti, hiszen az egy élet különböző módokon fejezi ki magát</a:t>
            </a:r>
            <a:r>
              <a:rPr lang="hu-HU" sz="1600">
                <a:solidFill>
                  <a:srgbClr val="FF0000"/>
                </a:solidFill>
                <a:latin typeface="Calibri" pitchFamily="34"/>
                <a:cs typeface="Times New Roman" pitchFamily="18"/>
              </a:rPr>
              <a:t>. </a:t>
            </a:r>
          </a:p>
          <a:p>
            <a:pPr marL="0" lvl="0" indent="0" algn="ctr">
              <a:lnSpc>
                <a:spcPct val="100000"/>
              </a:lnSpc>
              <a:buNone/>
            </a:pPr>
            <a:r>
              <a:rPr lang="hu-HU" sz="1600" b="1">
                <a:solidFill>
                  <a:srgbClr val="FF0000"/>
                </a:solidFill>
                <a:latin typeface="Calibri" pitchFamily="34"/>
                <a:cs typeface="Times New Roman" pitchFamily="18"/>
              </a:rPr>
              <a:t>Olyasvalamibe értünk fel, amely túl van azon, amit ismerünk.</a:t>
            </a:r>
          </a:p>
          <a:p>
            <a:pPr lvl="0">
              <a:lnSpc>
                <a:spcPct val="100000"/>
              </a:lnSpc>
            </a:pPr>
            <a:endParaRPr lang="hu-HU" sz="2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B770667-3559-4F2E-B628-21C7CEF07CD8}"/>
              </a:ext>
            </a:extLst>
          </p:cNvPr>
          <p:cNvSpPr txBox="1">
            <a:spLocks noGrp="1"/>
          </p:cNvSpPr>
          <p:nvPr>
            <p:ph type="title"/>
          </p:nvPr>
        </p:nvSpPr>
        <p:spPr/>
        <p:txBody>
          <a:bodyPr/>
          <a:lstStyle/>
          <a:p>
            <a:pPr lvl="0"/>
            <a:r>
              <a:rPr lang="hu-HU"/>
              <a:t>Hilarion jegyzete a 20-as szabályhoz 1.</a:t>
            </a:r>
          </a:p>
        </p:txBody>
      </p:sp>
      <p:sp>
        <p:nvSpPr>
          <p:cNvPr id="3" name="Tartalom helye 2">
            <a:extLst>
              <a:ext uri="{FF2B5EF4-FFF2-40B4-BE49-F238E27FC236}">
                <a16:creationId xmlns:a16="http://schemas.microsoft.com/office/drawing/2014/main" id="{B5AC0487-2C49-497B-A270-70FF1F82C555}"/>
              </a:ext>
            </a:extLst>
          </p:cNvPr>
          <p:cNvSpPr txBox="1">
            <a:spLocks noGrp="1"/>
          </p:cNvSpPr>
          <p:nvPr>
            <p:ph idx="1"/>
          </p:nvPr>
        </p:nvSpPr>
        <p:spPr>
          <a:xfrm>
            <a:off x="548640" y="1690689"/>
            <a:ext cx="11211952" cy="5047734"/>
          </a:xfrm>
          <a:ln w="76196">
            <a:solidFill>
              <a:srgbClr val="00B0F0"/>
            </a:solidFill>
            <a:prstDash val="solid"/>
          </a:ln>
        </p:spPr>
        <p:txBody>
          <a:bodyPr/>
          <a:lstStyle/>
          <a:p>
            <a:pPr marL="0" lvl="0" indent="0" algn="just">
              <a:buNone/>
            </a:pPr>
            <a:r>
              <a:rPr lang="hu-HU" sz="1800" b="1">
                <a:highlight>
                  <a:srgbClr val="FFFF00"/>
                </a:highlight>
                <a:latin typeface="Calibri" pitchFamily="34"/>
                <a:cs typeface="Times New Roman" pitchFamily="18"/>
              </a:rPr>
              <a:t>„Keresd úgy, hogy megvizsgálsz minden tapasztalatot, s ne feledd, hogy amikor ezt ajánlom, nem azt mondom: ’Engedj az érzéki csábításoknak, hogy megismerd azokat’. Mielőtt okkultista lettél, megtehetted ezt, ám nem teheted meg ezután. Ha már választottál és az Ösvényre léptél, szégyenkezés nélkül nem engedhetsz ezeknek a csábításoknak. De elborzadás nélkül megtapasztalhatod azokat: mérlegelheted, megfigyelheted és vizsgálhatod, és a bizalom türelmével várhatod azt az órát, amikor többé már nem érintenek.” </a:t>
            </a:r>
            <a:endParaRPr lang="hu-HU" sz="1800">
              <a:highlight>
                <a:srgbClr val="FFFF00"/>
              </a:highlight>
              <a:latin typeface="Calibri" pitchFamily="34"/>
              <a:cs typeface="Times New Roman" pitchFamily="18"/>
            </a:endParaRPr>
          </a:p>
          <a:p>
            <a:pPr lvl="0">
              <a:buFont typeface="Wingdings" pitchFamily="2"/>
              <a:buChar char="§"/>
            </a:pPr>
            <a:r>
              <a:rPr lang="hu-HU" sz="1800">
                <a:latin typeface="Calibri" pitchFamily="34"/>
                <a:cs typeface="Times New Roman" pitchFamily="18"/>
              </a:rPr>
              <a:t>Az érzékek vágyaival való összeütközés </a:t>
            </a:r>
            <a:r>
              <a:rPr lang="hu-HU" sz="1800" b="1">
                <a:latin typeface="Calibri" pitchFamily="34"/>
                <a:cs typeface="Times New Roman" pitchFamily="18"/>
              </a:rPr>
              <a:t>gyakran folytatódik </a:t>
            </a:r>
            <a:r>
              <a:rPr lang="hu-HU" sz="1800">
                <a:latin typeface="Calibri" pitchFamily="34"/>
                <a:cs typeface="Times New Roman" pitchFamily="18"/>
              </a:rPr>
              <a:t>akkor is, amikor valaki az Ösvényre lépett. </a:t>
            </a:r>
          </a:p>
          <a:p>
            <a:pPr lvl="0">
              <a:buFont typeface="Wingdings" pitchFamily="2"/>
              <a:buChar char="§"/>
            </a:pPr>
            <a:r>
              <a:rPr lang="hu-HU" sz="1800">
                <a:latin typeface="Calibri" pitchFamily="34"/>
                <a:cs typeface="Times New Roman" pitchFamily="18"/>
              </a:rPr>
              <a:t>Hosszú fokozatai vannak az asztrális testeken át működő vágyak és a mentálison működő tudás között… Tudja, hogy ezek kielégítése akadályozza a magasabb életet, mégis...</a:t>
            </a:r>
          </a:p>
          <a:p>
            <a:pPr lvl="0">
              <a:buFont typeface="Wingdings" pitchFamily="2"/>
              <a:buChar char="§"/>
            </a:pPr>
            <a:r>
              <a:rPr lang="hu-HU" sz="1800">
                <a:latin typeface="Calibri" pitchFamily="34"/>
                <a:cs typeface="Times New Roman" pitchFamily="18"/>
              </a:rPr>
              <a:t>A megkísértések egyre finomabbá válnak.</a:t>
            </a:r>
          </a:p>
          <a:p>
            <a:pPr lvl="0">
              <a:buFont typeface="Wingdings" pitchFamily="2"/>
              <a:buChar char="§"/>
            </a:pPr>
            <a:r>
              <a:rPr lang="hu-HU" sz="1800">
                <a:latin typeface="Calibri" pitchFamily="34"/>
                <a:cs typeface="Times New Roman" pitchFamily="18"/>
              </a:rPr>
              <a:t>Elkülönítette magát a vágyak testétől a tudatot normális állapotában nem vonzzák az érzékek, mégis jönnek majd olyan idők, amikor igenis érezni fogja őket. S ez azért történik, mert </a:t>
            </a:r>
            <a:r>
              <a:rPr lang="hu-HU" sz="1800" b="1">
                <a:latin typeface="Calibri" pitchFamily="34"/>
                <a:cs typeface="Times New Roman" pitchFamily="18"/>
              </a:rPr>
              <a:t>a vágyak régi kerékvágása még nincs felásva, és az újra felélénkítés kívülről történt</a:t>
            </a:r>
            <a:r>
              <a:rPr lang="hu-HU" sz="1800">
                <a:latin typeface="Calibri" pitchFamily="34"/>
                <a:cs typeface="Times New Roman" pitchFamily="18"/>
              </a:rPr>
              <a:t> és a vágy-forma ismét felélénkül.</a:t>
            </a:r>
          </a:p>
          <a:p>
            <a:pPr lvl="0">
              <a:buFont typeface="Wingdings" pitchFamily="2"/>
              <a:buChar char="§"/>
            </a:pPr>
            <a:r>
              <a:rPr lang="hu-HU" sz="1800">
                <a:latin typeface="Calibri" pitchFamily="34"/>
                <a:cs typeface="Times New Roman" pitchFamily="18"/>
              </a:rPr>
              <a:t>Egyszerűen </a:t>
            </a:r>
            <a:r>
              <a:rPr lang="hu-HU" sz="1800" b="1">
                <a:latin typeface="Calibri" pitchFamily="34"/>
                <a:cs typeface="Times New Roman" pitchFamily="18"/>
              </a:rPr>
              <a:t>visszautasítjuk</a:t>
            </a:r>
            <a:r>
              <a:rPr lang="hu-HU" sz="1800">
                <a:latin typeface="Calibri" pitchFamily="34"/>
                <a:cs typeface="Times New Roman" pitchFamily="18"/>
              </a:rPr>
              <a:t> a befolyását érezni. Azután türelemmel várjunk az időre, amikor már nem érezzük…</a:t>
            </a:r>
          </a:p>
          <a:p>
            <a:pPr lvl="0"/>
            <a:endParaRPr lang="hu-HU"/>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sp>
        <p:nvSpPr>
          <p:cNvPr id="2" name="Cím 3">
            <a:extLst>
              <a:ext uri="{FF2B5EF4-FFF2-40B4-BE49-F238E27FC236}">
                <a16:creationId xmlns:a16="http://schemas.microsoft.com/office/drawing/2014/main" id="{35E58C28-AE24-4076-9440-AA17981E8992}"/>
              </a:ext>
            </a:extLst>
          </p:cNvPr>
          <p:cNvSpPr txBox="1">
            <a:spLocks noGrp="1"/>
          </p:cNvSpPr>
          <p:nvPr>
            <p:ph type="title"/>
          </p:nvPr>
        </p:nvSpPr>
        <p:spPr/>
        <p:txBody>
          <a:bodyPr/>
          <a:lstStyle/>
          <a:p>
            <a:pPr lvl="0"/>
            <a:r>
              <a:rPr lang="hu-HU"/>
              <a:t>Hilarion jegyzete a 20-as szabályhoz 2.</a:t>
            </a:r>
          </a:p>
        </p:txBody>
      </p:sp>
      <p:sp>
        <p:nvSpPr>
          <p:cNvPr id="3" name="Tartalom helye 4">
            <a:extLst>
              <a:ext uri="{FF2B5EF4-FFF2-40B4-BE49-F238E27FC236}">
                <a16:creationId xmlns:a16="http://schemas.microsoft.com/office/drawing/2014/main" id="{7BE387B1-1FB0-4F5E-9511-1005033A6BC8}"/>
              </a:ext>
            </a:extLst>
          </p:cNvPr>
          <p:cNvSpPr txBox="1">
            <a:spLocks noGrp="1"/>
          </p:cNvSpPr>
          <p:nvPr>
            <p:ph idx="1"/>
          </p:nvPr>
        </p:nvSpPr>
        <p:spPr>
          <a:xfrm>
            <a:off x="838203" y="1825627"/>
            <a:ext cx="10894253" cy="4351336"/>
          </a:xfrm>
          <a:ln w="76196">
            <a:solidFill>
              <a:srgbClr val="00B0F0"/>
            </a:solidFill>
            <a:prstDash val="solid"/>
          </a:ln>
        </p:spPr>
        <p:txBody>
          <a:bodyPr/>
          <a:lstStyle/>
          <a:p>
            <a:pPr marL="506733" lvl="0" indent="-285750" algn="just">
              <a:spcAft>
                <a:spcPts val="800"/>
              </a:spcAft>
              <a:buFont typeface="Wingdings" pitchFamily="2"/>
              <a:buChar char="§"/>
            </a:pPr>
            <a:r>
              <a:rPr lang="hu-HU" sz="2000" b="1">
                <a:highlight>
                  <a:srgbClr val="FFFF00"/>
                </a:highlight>
                <a:latin typeface="Calibri" pitchFamily="34"/>
                <a:cs typeface="Times New Roman" pitchFamily="18"/>
              </a:rPr>
              <a:t>„De azért ne ítéld el azt, aki enged nekik - nyújtsd felé a kezedet, mint zarándok testvéred felé, akinek lábára sár nehezedett. Gondold meg, ó tanítvány, ha még oly nagy is a szakadék a jó ember és a bűnös között, nagyobb a jó ember és a között, aki tudásra tett szert - és megmérhetetlen a jó ember és a között, aki az istenség küszöbén áll. Légy tehát körültekintő, nehogy túl korán a tömegtől különvált valaminek képzeld magad.”</a:t>
            </a:r>
            <a:endParaRPr lang="hu-HU" sz="2000">
              <a:highlight>
                <a:srgbClr val="FFFF00"/>
              </a:highlight>
              <a:latin typeface="Calibri" pitchFamily="34"/>
              <a:cs typeface="Times New Roman" pitchFamily="18"/>
            </a:endParaRPr>
          </a:p>
          <a:p>
            <a:pPr marL="0" lvl="0" indent="0">
              <a:buNone/>
            </a:pPr>
            <a:r>
              <a:rPr lang="hu-HU" sz="1800">
                <a:latin typeface="Calibri" pitchFamily="34"/>
                <a:cs typeface="Times New Roman" pitchFamily="18"/>
              </a:rPr>
              <a:t> </a:t>
            </a:r>
            <a:r>
              <a:rPr lang="hu-HU" sz="2000">
                <a:latin typeface="Calibri" pitchFamily="34"/>
                <a:cs typeface="Times New Roman" pitchFamily="18"/>
              </a:rPr>
              <a:t>Fokozatok: 1. alig van különbség, 2. megkülönbözteti a dolgokat, 3. már csak az  ellentétpárokat látja</a:t>
            </a:r>
          </a:p>
          <a:p>
            <a:pPr marL="0" lvl="0" indent="0">
              <a:buNone/>
            </a:pPr>
            <a:r>
              <a:rPr lang="hu-HU" sz="2000">
                <a:latin typeface="Calibri" pitchFamily="34"/>
                <a:cs typeface="Times New Roman" pitchFamily="18"/>
              </a:rPr>
              <a:t>Figyelmeztetés: senkit ne nézzünk le, mert az a kudarchoz vezet</a:t>
            </a:r>
          </a:p>
          <a:p>
            <a:pPr marL="0" lvl="0" indent="0">
              <a:buNone/>
            </a:pPr>
            <a:r>
              <a:rPr lang="hu-HU" sz="2000">
                <a:latin typeface="Calibri" pitchFamily="34"/>
                <a:cs typeface="Times New Roman" pitchFamily="18"/>
              </a:rPr>
              <a:t>Aki felérkezett az istenséghez, a legalacsonyabbal is egy…                              </a:t>
            </a:r>
            <a:endParaRPr lang="hu-HU" sz="2000"/>
          </a:p>
        </p:txBody>
      </p:sp>
      <p:pic>
        <p:nvPicPr>
          <p:cNvPr id="4" name="Picture 4" descr="13+1 cipőápolási tanács - geoTESZT">
            <a:extLst>
              <a:ext uri="{FF2B5EF4-FFF2-40B4-BE49-F238E27FC236}">
                <a16:creationId xmlns:a16="http://schemas.microsoft.com/office/drawing/2014/main" id="{03556545-AF83-4E56-85D8-48C6DAD0851A}"/>
              </a:ext>
            </a:extLst>
          </p:cNvPr>
          <p:cNvPicPr>
            <a:picLocks noChangeAspect="1"/>
          </p:cNvPicPr>
          <p:nvPr/>
        </p:nvPicPr>
        <p:blipFill>
          <a:blip r:embed="rId2"/>
          <a:srcRect/>
          <a:stretch>
            <a:fillRect/>
          </a:stretch>
        </p:blipFill>
        <p:spPr>
          <a:xfrm>
            <a:off x="7821640" y="4365135"/>
            <a:ext cx="3910815" cy="2603598"/>
          </a:xfrm>
          <a:prstGeom prst="rect">
            <a:avLst/>
          </a:prstGeom>
          <a:noFill/>
          <a:ln cap="flat">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46">
    <p:spTree>
      <p:nvGrpSpPr>
        <p:cNvPr id="1" name=""/>
        <p:cNvGrpSpPr/>
        <p:nvPr/>
      </p:nvGrpSpPr>
      <p:grpSpPr>
        <a:xfrm>
          <a:off x="0" y="0"/>
          <a:ext cx="0" cy="0"/>
          <a:chOff x="0" y="0"/>
          <a:chExt cx="0" cy="0"/>
        </a:xfrm>
      </p:grpSpPr>
      <p:sp>
        <p:nvSpPr>
          <p:cNvPr id="2" name="Cím 3">
            <a:extLst>
              <a:ext uri="{FF2B5EF4-FFF2-40B4-BE49-F238E27FC236}">
                <a16:creationId xmlns:a16="http://schemas.microsoft.com/office/drawing/2014/main" id="{7920EE8A-E319-4E5D-8FC3-D9FDCE5AC3D4}"/>
              </a:ext>
            </a:extLst>
          </p:cNvPr>
          <p:cNvSpPr txBox="1">
            <a:spLocks noGrp="1"/>
          </p:cNvSpPr>
          <p:nvPr>
            <p:ph type="title"/>
          </p:nvPr>
        </p:nvSpPr>
        <p:spPr/>
        <p:txBody>
          <a:bodyPr/>
          <a:lstStyle/>
          <a:p>
            <a:pPr lvl="0"/>
            <a:r>
              <a:rPr lang="hu-HU"/>
              <a:t>Hilarion jegyzete a 20-as szabályhoz 3.</a:t>
            </a:r>
          </a:p>
        </p:txBody>
      </p:sp>
      <p:sp>
        <p:nvSpPr>
          <p:cNvPr id="3" name="Tartalom helye 4">
            <a:extLst>
              <a:ext uri="{FF2B5EF4-FFF2-40B4-BE49-F238E27FC236}">
                <a16:creationId xmlns:a16="http://schemas.microsoft.com/office/drawing/2014/main" id="{312F6F2A-52F1-4957-AE26-357539796450}"/>
              </a:ext>
            </a:extLst>
          </p:cNvPr>
          <p:cNvSpPr txBox="1">
            <a:spLocks noGrp="1"/>
          </p:cNvSpPr>
          <p:nvPr>
            <p:ph idx="1"/>
          </p:nvPr>
        </p:nvSpPr>
        <p:spPr>
          <a:ln w="76196">
            <a:solidFill>
              <a:srgbClr val="00B0F0"/>
            </a:solidFill>
            <a:prstDash val="solid"/>
          </a:ln>
        </p:spPr>
        <p:txBody>
          <a:bodyPr/>
          <a:lstStyle/>
          <a:p>
            <a:pPr lvl="0" algn="just">
              <a:buFont typeface="Wingdings" pitchFamily="2"/>
              <a:buChar char="§"/>
            </a:pPr>
            <a:r>
              <a:rPr lang="hu-HU" sz="2000" b="1">
                <a:highlight>
                  <a:srgbClr val="FFFF00"/>
                </a:highlight>
                <a:latin typeface="Calibri" pitchFamily="34"/>
                <a:cs typeface="Times New Roman" pitchFamily="18"/>
              </a:rPr>
              <a:t>„Ha megtaláltad az út elejét, lelked csillaga megmutatja világosságát, és fényénél észreveszed majd, milyen nagy az a sötétség, amelyben világít. Elme, szív, agy, mind homályos és sötét, míg az első nagy ütközet nincs megnyerve. Ne csüggesszen el, ne rémítsen meg a látvány; szegezd szemedet a kicsiny fényre, és az növekedni fog. Segítsen hát a bensődben levő sötétség, hogy megértsd azok gyámoltalanságát, akik még nem látták a világosságot, akik lelke mély sötétségben van.”</a:t>
            </a:r>
            <a:endParaRPr lang="hu-HU" sz="2000">
              <a:highlight>
                <a:srgbClr val="FFFF00"/>
              </a:highlight>
              <a:latin typeface="Calibri" pitchFamily="34"/>
              <a:cs typeface="Times New Roman" pitchFamily="18"/>
            </a:endParaRPr>
          </a:p>
          <a:p>
            <a:pPr lvl="0">
              <a:buFont typeface="Wingdings" pitchFamily="2"/>
              <a:buChar char="§"/>
            </a:pPr>
            <a:r>
              <a:rPr lang="hu-HU" sz="1800">
                <a:latin typeface="Calibri" pitchFamily="34"/>
                <a:cs typeface="Times New Roman" pitchFamily="18"/>
              </a:rPr>
              <a:t>Felismerjük, hogy milyen sötét tudatlanságban voltunk eddig és vagyunk is; ez az első érzésünk, amikor egy kicsit több tudásra tettünk szert…</a:t>
            </a:r>
            <a:endParaRPr lang="hu-HU" sz="20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90F295B-0E43-4EFA-B7C1-A0713217FB4D}"/>
              </a:ext>
            </a:extLst>
          </p:cNvPr>
          <p:cNvSpPr txBox="1">
            <a:spLocks noGrp="1"/>
          </p:cNvSpPr>
          <p:nvPr>
            <p:ph type="title"/>
          </p:nvPr>
        </p:nvSpPr>
        <p:spPr/>
        <p:txBody>
          <a:bodyPr/>
          <a:lstStyle/>
          <a:p>
            <a:pPr lvl="0"/>
            <a:r>
              <a:rPr lang="hu-HU"/>
              <a:t>Hilarion jegyzete a 20-as szabályhoz 4.</a:t>
            </a:r>
          </a:p>
        </p:txBody>
      </p:sp>
      <p:sp>
        <p:nvSpPr>
          <p:cNvPr id="3" name="Tartalom helye 2">
            <a:extLst>
              <a:ext uri="{FF2B5EF4-FFF2-40B4-BE49-F238E27FC236}">
                <a16:creationId xmlns:a16="http://schemas.microsoft.com/office/drawing/2014/main" id="{980A07CD-4210-440F-9C93-03094C0E0963}"/>
              </a:ext>
            </a:extLst>
          </p:cNvPr>
          <p:cNvSpPr txBox="1">
            <a:spLocks noGrp="1"/>
          </p:cNvSpPr>
          <p:nvPr>
            <p:ph idx="1"/>
          </p:nvPr>
        </p:nvSpPr>
        <p:spPr>
          <a:xfrm>
            <a:off x="2546256" y="1825627"/>
            <a:ext cx="8975183" cy="5032372"/>
          </a:xfrm>
          <a:ln w="76196">
            <a:solidFill>
              <a:srgbClr val="00B0F0"/>
            </a:solidFill>
            <a:prstDash val="solid"/>
          </a:ln>
        </p:spPr>
        <p:txBody>
          <a:bodyPr/>
          <a:lstStyle/>
          <a:p>
            <a:pPr lvl="0" algn="just">
              <a:lnSpc>
                <a:spcPct val="100000"/>
              </a:lnSpc>
              <a:buFont typeface="Wingdings" pitchFamily="2"/>
              <a:buChar char="§"/>
            </a:pPr>
            <a:r>
              <a:rPr lang="hu-HU" sz="1800" b="1">
                <a:highlight>
                  <a:srgbClr val="FFFF00"/>
                </a:highlight>
                <a:latin typeface="Calibri" pitchFamily="34"/>
                <a:cs typeface="Times New Roman" pitchFamily="18"/>
              </a:rPr>
              <a:t>„</a:t>
            </a:r>
            <a:r>
              <a:rPr lang="hu-HU" sz="2000" b="1">
                <a:highlight>
                  <a:srgbClr val="FFFF00"/>
                </a:highlight>
                <a:latin typeface="Calibri" pitchFamily="34"/>
                <a:cs typeface="Times New Roman" pitchFamily="18"/>
              </a:rPr>
              <a:t>Ne vádold őket! Ne riadj vissza tőlük, hanem kíséreld meg, hogy egy keveset emelj a világ súlyos karmáján; nyújts segítséget annak a néhány erős kéznek, amely visszatartja a sötétség hatalmasságait attól, hogy teljes győzelmet arassanak.”</a:t>
            </a:r>
            <a:endParaRPr lang="hu-HU" sz="2000">
              <a:highlight>
                <a:srgbClr val="FFFF00"/>
              </a:highlight>
              <a:latin typeface="Calibri" pitchFamily="34"/>
              <a:cs typeface="Times New Roman" pitchFamily="18"/>
            </a:endParaRPr>
          </a:p>
          <a:p>
            <a:pPr marL="0" lvl="0" indent="0" algn="just">
              <a:lnSpc>
                <a:spcPct val="100000"/>
              </a:lnSpc>
              <a:buNone/>
            </a:pPr>
            <a:r>
              <a:rPr lang="hu-HU" sz="2000" b="1">
                <a:latin typeface="Calibri" pitchFamily="34"/>
                <a:cs typeface="Times New Roman" pitchFamily="18"/>
              </a:rPr>
              <a:t>Félre ne értsük ezt a részt! </a:t>
            </a:r>
            <a:r>
              <a:rPr lang="hu-HU" sz="2000">
                <a:latin typeface="Calibri" pitchFamily="34"/>
                <a:cs typeface="Times New Roman" pitchFamily="18"/>
              </a:rPr>
              <a:t>A néhány erős kéz a </a:t>
            </a:r>
            <a:r>
              <a:rPr lang="hu-HU" sz="2000" b="1">
                <a:latin typeface="Calibri" pitchFamily="34"/>
                <a:cs typeface="Times New Roman" pitchFamily="18"/>
              </a:rPr>
              <a:t>Nagy Fehér Testvériség</a:t>
            </a:r>
            <a:r>
              <a:rPr lang="hu-HU" sz="2000">
                <a:latin typeface="Calibri" pitchFamily="34"/>
                <a:cs typeface="Times New Roman" pitchFamily="18"/>
              </a:rPr>
              <a:t>. A küzdelem nem az ördög ellen történik, mint azt a keresztények vélik, és ne gondoljunk a fekete mágusokra sem, mint akik a gonoszság fenntartói</a:t>
            </a:r>
            <a:r>
              <a:rPr lang="hu-HU" sz="2000">
                <a:solidFill>
                  <a:srgbClr val="FF0000"/>
                </a:solidFill>
                <a:latin typeface="Calibri" pitchFamily="34"/>
                <a:cs typeface="Times New Roman" pitchFamily="18"/>
              </a:rPr>
              <a:t>. </a:t>
            </a:r>
            <a:r>
              <a:rPr lang="hu-HU" sz="2000" b="1">
                <a:solidFill>
                  <a:srgbClr val="FF0000"/>
                </a:solidFill>
                <a:latin typeface="Calibri" pitchFamily="34"/>
                <a:cs typeface="Times New Roman" pitchFamily="18"/>
              </a:rPr>
              <a:t>Az anyag ellenállhatatlan ereje az, amit itt a sötétség hatalma alatt kell értenünk.</a:t>
            </a:r>
          </a:p>
          <a:p>
            <a:pPr lvl="0" algn="just">
              <a:lnSpc>
                <a:spcPct val="100000"/>
              </a:lnSpc>
              <a:buFont typeface="Wingdings" pitchFamily="2"/>
              <a:buChar char="§"/>
            </a:pPr>
            <a:r>
              <a:rPr lang="hu-HU" sz="2000" b="1">
                <a:highlight>
                  <a:srgbClr val="FFFF00"/>
                </a:highlight>
                <a:latin typeface="Calibri" pitchFamily="34"/>
                <a:cs typeface="Times New Roman" pitchFamily="18"/>
              </a:rPr>
              <a:t>„Akkor majd belépsz az öröm egy olyan közösségébe, amely igaz, hogy rettenetes fáradalmat és mély szomorúságot hoz, ámde nagy és folyton növekvő boldogságot is.”</a:t>
            </a:r>
            <a:endParaRPr lang="hu-HU" sz="2000">
              <a:highlight>
                <a:srgbClr val="FFFF00"/>
              </a:highlight>
              <a:latin typeface="Calibri" pitchFamily="34"/>
              <a:cs typeface="Times New Roman" pitchFamily="18"/>
            </a:endParaRPr>
          </a:p>
          <a:p>
            <a:pPr marL="0" lvl="0" indent="0" algn="just">
              <a:lnSpc>
                <a:spcPct val="100000"/>
              </a:lnSpc>
              <a:spcAft>
                <a:spcPts val="800"/>
              </a:spcAft>
              <a:buNone/>
            </a:pPr>
            <a:r>
              <a:rPr lang="hu-HU" sz="2000">
                <a:solidFill>
                  <a:srgbClr val="000000"/>
                </a:solidFill>
                <a:latin typeface="Calibri" pitchFamily="34"/>
                <a:cs typeface="Times New Roman" pitchFamily="18"/>
              </a:rPr>
              <a:t>Az Ösvény szűk és borotvaéles, és </a:t>
            </a:r>
            <a:r>
              <a:rPr lang="hu-HU" sz="2000" b="1">
                <a:solidFill>
                  <a:srgbClr val="000000"/>
                </a:solidFill>
                <a:latin typeface="Calibri" pitchFamily="34"/>
                <a:cs typeface="Times New Roman" pitchFamily="18"/>
              </a:rPr>
              <a:t>tökéletes egyensúlyt </a:t>
            </a:r>
            <a:r>
              <a:rPr lang="hu-HU" sz="2000">
                <a:solidFill>
                  <a:srgbClr val="000000"/>
                </a:solidFill>
                <a:latin typeface="Calibri" pitchFamily="34"/>
                <a:cs typeface="Times New Roman" pitchFamily="18"/>
              </a:rPr>
              <a:t>kell rajta szereznünk, mikor is az ellentétpárok befolyása játszik velünk</a:t>
            </a:r>
            <a:r>
              <a:rPr lang="hu-HU" sz="2000">
                <a:latin typeface="Calibri" pitchFamily="34"/>
                <a:cs typeface="Times New Roman" pitchFamily="18"/>
              </a:rPr>
              <a:t>. </a:t>
            </a:r>
            <a:r>
              <a:rPr lang="hu-HU" sz="2000" b="1">
                <a:latin typeface="Calibri" pitchFamily="34"/>
                <a:cs typeface="Times New Roman" pitchFamily="18"/>
              </a:rPr>
              <a:t>A sötétség leckéket tartalmaz, amik minket tanítanak</a:t>
            </a:r>
            <a:r>
              <a:rPr lang="hu-HU" sz="2000">
                <a:latin typeface="Calibri" pitchFamily="34"/>
                <a:cs typeface="Times New Roman" pitchFamily="18"/>
              </a:rPr>
              <a:t>…</a:t>
            </a:r>
          </a:p>
        </p:txBody>
      </p:sp>
      <p:pic>
        <p:nvPicPr>
          <p:cNvPr id="4" name="Picture 2" descr="Ifi-Kap-Tár">
            <a:extLst>
              <a:ext uri="{FF2B5EF4-FFF2-40B4-BE49-F238E27FC236}">
                <a16:creationId xmlns:a16="http://schemas.microsoft.com/office/drawing/2014/main" id="{F8B109B1-C6D1-42CF-AD7C-33E307B5C9D4}"/>
              </a:ext>
            </a:extLst>
          </p:cNvPr>
          <p:cNvPicPr>
            <a:picLocks noChangeAspect="1"/>
          </p:cNvPicPr>
          <p:nvPr/>
        </p:nvPicPr>
        <p:blipFill>
          <a:blip r:embed="rId2"/>
          <a:srcRect/>
          <a:stretch>
            <a:fillRect/>
          </a:stretch>
        </p:blipFill>
        <p:spPr>
          <a:xfrm>
            <a:off x="98471" y="2169432"/>
            <a:ext cx="2230313" cy="3419471"/>
          </a:xfrm>
          <a:prstGeom prst="rect">
            <a:avLst/>
          </a:prstGeom>
          <a:noFill/>
          <a:ln w="76196" cap="flat">
            <a:solidFill>
              <a:srgbClr val="00B0F0"/>
            </a:solidFill>
            <a:prstDash val="solid"/>
            <a:miter/>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A93BB30-A40F-4190-8959-0732A93B94C1}"/>
              </a:ext>
            </a:extLst>
          </p:cNvPr>
          <p:cNvSpPr txBox="1">
            <a:spLocks noGrp="1"/>
          </p:cNvSpPr>
          <p:nvPr>
            <p:ph type="title"/>
          </p:nvPr>
        </p:nvSpPr>
        <p:spPr>
          <a:xfrm>
            <a:off x="956599" y="492367"/>
            <a:ext cx="10397194" cy="970672"/>
          </a:xfrm>
        </p:spPr>
        <p:txBody>
          <a:bodyPr/>
          <a:lstStyle/>
          <a:p>
            <a:pPr lvl="0"/>
            <a:br>
              <a:rPr lang="hu-HU" sz="3200">
                <a:solidFill>
                  <a:srgbClr val="000000"/>
                </a:solidFill>
                <a:highlight>
                  <a:srgbClr val="FF00FF"/>
                </a:highlight>
                <a:latin typeface="Times New Roman" pitchFamily="18"/>
              </a:rPr>
            </a:br>
            <a:r>
              <a:rPr lang="hu-HU" sz="3200">
                <a:solidFill>
                  <a:srgbClr val="000000"/>
                </a:solidFill>
                <a:highlight>
                  <a:srgbClr val="FF00FF"/>
                </a:highlight>
                <a:latin typeface="Times New Roman" pitchFamily="18"/>
              </a:rPr>
              <a:t>21. A kinyíló lélekvirág </a:t>
            </a:r>
            <a:br>
              <a:rPr lang="hu-HU" sz="3200">
                <a:solidFill>
                  <a:srgbClr val="000000"/>
                </a:solidFill>
                <a:highlight>
                  <a:srgbClr val="FFFF00"/>
                </a:highlight>
                <a:latin typeface="Times New Roman" pitchFamily="18"/>
              </a:rPr>
            </a:br>
            <a:endParaRPr lang="hu-HU" sz="3200"/>
          </a:p>
        </p:txBody>
      </p:sp>
      <p:pic>
        <p:nvPicPr>
          <p:cNvPr id="3" name="Picture 2" descr="Nyíló rózsa.">
            <a:extLst>
              <a:ext uri="{FF2B5EF4-FFF2-40B4-BE49-F238E27FC236}">
                <a16:creationId xmlns:a16="http://schemas.microsoft.com/office/drawing/2014/main" id="{2D70444B-7057-4231-AB21-1B3290E7C646}"/>
              </a:ext>
            </a:extLst>
          </p:cNvPr>
          <p:cNvPicPr>
            <a:picLocks noGrp="1" noChangeAspect="1"/>
          </p:cNvPicPr>
          <p:nvPr>
            <p:ph idx="1"/>
          </p:nvPr>
        </p:nvPicPr>
        <p:blipFill>
          <a:blip r:embed="rId2"/>
          <a:srcRect/>
          <a:stretch>
            <a:fillRect/>
          </a:stretch>
        </p:blipFill>
        <p:spPr>
          <a:xfrm>
            <a:off x="1800663" y="1617783"/>
            <a:ext cx="8426543" cy="5423827"/>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2DECFD3-6842-47A7-AFF4-339C13E0EFCE}"/>
              </a:ext>
            </a:extLst>
          </p:cNvPr>
          <p:cNvSpPr txBox="1">
            <a:spLocks noGrp="1"/>
          </p:cNvSpPr>
          <p:nvPr>
            <p:ph type="title"/>
          </p:nvPr>
        </p:nvSpPr>
        <p:spPr>
          <a:xfrm>
            <a:off x="838203" y="365129"/>
            <a:ext cx="10515600" cy="704014"/>
          </a:xfrm>
        </p:spPr>
        <p:txBody>
          <a:bodyPr/>
          <a:lstStyle/>
          <a:p>
            <a:pPr lvl="0"/>
            <a:r>
              <a:rPr lang="hu-HU" sz="4000"/>
              <a:t>21.</a:t>
            </a:r>
          </a:p>
        </p:txBody>
      </p:sp>
      <p:sp>
        <p:nvSpPr>
          <p:cNvPr id="3" name="Tartalom helye 2">
            <a:extLst>
              <a:ext uri="{FF2B5EF4-FFF2-40B4-BE49-F238E27FC236}">
                <a16:creationId xmlns:a16="http://schemas.microsoft.com/office/drawing/2014/main" id="{964CF0D9-0408-42E9-9911-0627850EC1C2}"/>
              </a:ext>
            </a:extLst>
          </p:cNvPr>
          <p:cNvSpPr txBox="1">
            <a:spLocks noGrp="1"/>
          </p:cNvSpPr>
          <p:nvPr>
            <p:ph idx="1"/>
          </p:nvPr>
        </p:nvSpPr>
        <p:spPr>
          <a:xfrm>
            <a:off x="838193" y="1069143"/>
            <a:ext cx="10515600" cy="5598944"/>
          </a:xfrm>
          <a:ln w="76196">
            <a:solidFill>
              <a:srgbClr val="00B0F0"/>
            </a:solidFill>
            <a:prstDash val="solid"/>
          </a:ln>
        </p:spPr>
        <p:txBody>
          <a:bodyPr/>
          <a:lstStyle/>
          <a:p>
            <a:pPr marL="400050" lvl="0" indent="-285750" algn="just">
              <a:lnSpc>
                <a:spcPct val="100000"/>
              </a:lnSpc>
              <a:buFont typeface="Wingdings" pitchFamily="2"/>
              <a:buChar char="§"/>
            </a:pPr>
            <a:r>
              <a:rPr lang="hu-HU" sz="2000">
                <a:solidFill>
                  <a:srgbClr val="000000"/>
                </a:solidFill>
                <a:highlight>
                  <a:srgbClr val="FFFF00"/>
                </a:highlight>
                <a:latin typeface="Times New Roman" pitchFamily="18"/>
              </a:rPr>
              <a:t>„A virág nyílását a </a:t>
            </a:r>
            <a:r>
              <a:rPr lang="hu-HU" sz="2000" b="1">
                <a:solidFill>
                  <a:srgbClr val="000000"/>
                </a:solidFill>
                <a:highlight>
                  <a:srgbClr val="FFFF00"/>
                </a:highlight>
                <a:latin typeface="Times New Roman" pitchFamily="18"/>
              </a:rPr>
              <a:t>vihart követő csendben várd</a:t>
            </a:r>
            <a:r>
              <a:rPr lang="hu-HU" sz="2000">
                <a:solidFill>
                  <a:srgbClr val="000000"/>
                </a:solidFill>
                <a:highlight>
                  <a:srgbClr val="FFFF00"/>
                </a:highlight>
                <a:latin typeface="Times New Roman" pitchFamily="18"/>
              </a:rPr>
              <a:t>, ne előbb. </a:t>
            </a:r>
          </a:p>
          <a:p>
            <a:pPr marL="342900" lvl="0" indent="0" algn="just">
              <a:lnSpc>
                <a:spcPct val="100000"/>
              </a:lnSpc>
              <a:buNone/>
            </a:pPr>
            <a:r>
              <a:rPr lang="hu-HU" sz="2000">
                <a:solidFill>
                  <a:srgbClr val="000000"/>
                </a:solidFill>
                <a:highlight>
                  <a:srgbClr val="FFFF00"/>
                </a:highlight>
                <a:latin typeface="Times New Roman" pitchFamily="18"/>
              </a:rPr>
              <a:t>Növekedni fog, szárba szökken, ágat és levelet hajt, bimbó fakad rajta a vihar közben, az ütközet alatt. De amíg az </a:t>
            </a:r>
            <a:r>
              <a:rPr lang="hu-HU" sz="2000" b="1">
                <a:solidFill>
                  <a:srgbClr val="000000"/>
                </a:solidFill>
                <a:highlight>
                  <a:srgbClr val="FFFF00"/>
                </a:highlight>
                <a:latin typeface="Times New Roman" pitchFamily="18"/>
              </a:rPr>
              <a:t>ember egész személyisége fel nem oszlott</a:t>
            </a:r>
            <a:r>
              <a:rPr lang="hu-HU" sz="2000">
                <a:solidFill>
                  <a:srgbClr val="000000"/>
                </a:solidFill>
                <a:highlight>
                  <a:srgbClr val="FFFF00"/>
                </a:highlight>
                <a:latin typeface="Times New Roman" pitchFamily="18"/>
              </a:rPr>
              <a:t>, és el nem olvadt, míg az isteni töredék, amely alkotta, nem lát benne mást, mint komoly kísérletezés és tapasztalás eszközét, amíg az egész természet nem hódolt meg és nem lett Felsőbb Énjének alárendeltje, mindaddig nem nyílhat ki a virág. </a:t>
            </a:r>
          </a:p>
          <a:p>
            <a:pPr marL="342900" lvl="0" indent="0" algn="just">
              <a:lnSpc>
                <a:spcPct val="100000"/>
              </a:lnSpc>
              <a:buNone/>
            </a:pPr>
            <a:r>
              <a:rPr lang="hu-HU" sz="2000">
                <a:solidFill>
                  <a:srgbClr val="000000"/>
                </a:solidFill>
                <a:highlight>
                  <a:srgbClr val="FFFF00"/>
                </a:highlight>
                <a:latin typeface="Times New Roman" pitchFamily="18"/>
              </a:rPr>
              <a:t>Olyan </a:t>
            </a:r>
            <a:r>
              <a:rPr lang="hu-HU" sz="2000" b="1">
                <a:solidFill>
                  <a:srgbClr val="000000"/>
                </a:solidFill>
                <a:highlight>
                  <a:srgbClr val="FFFF00"/>
                </a:highlight>
                <a:latin typeface="Times New Roman" pitchFamily="18"/>
              </a:rPr>
              <a:t>csend támad akkor</a:t>
            </a:r>
            <a:r>
              <a:rPr lang="hu-HU" sz="2000">
                <a:solidFill>
                  <a:srgbClr val="000000"/>
                </a:solidFill>
                <a:highlight>
                  <a:srgbClr val="FFFF00"/>
                </a:highlight>
                <a:latin typeface="Times New Roman" pitchFamily="18"/>
              </a:rPr>
              <a:t>, mint a trópusokon felhőszakadás után, amikor a természet oly gyorsan végzi munkáját, hogy az ember láthatja tevékenységét. Ilyen nyugalom száll a meggyötört lélekre. </a:t>
            </a:r>
            <a:r>
              <a:rPr lang="hu-HU" sz="2000" b="1">
                <a:solidFill>
                  <a:srgbClr val="000000"/>
                </a:solidFill>
                <a:highlight>
                  <a:srgbClr val="FFFF00"/>
                </a:highlight>
                <a:latin typeface="Times New Roman" pitchFamily="18"/>
              </a:rPr>
              <a:t>A mély csöndben bekövetkezik az a rejtélyes esemény, amely jelzi, hogy megtaláltad az utat. </a:t>
            </a:r>
          </a:p>
          <a:p>
            <a:pPr marL="342900" lvl="0" indent="0" algn="just">
              <a:lnSpc>
                <a:spcPct val="100000"/>
              </a:lnSpc>
              <a:buNone/>
            </a:pPr>
            <a:r>
              <a:rPr lang="hu-HU" sz="2000">
                <a:solidFill>
                  <a:srgbClr val="000000"/>
                </a:solidFill>
                <a:highlight>
                  <a:srgbClr val="FFFF00"/>
                </a:highlight>
                <a:latin typeface="Times New Roman" pitchFamily="18"/>
              </a:rPr>
              <a:t>Nevezd, ahogy akarod</a:t>
            </a:r>
            <a:r>
              <a:rPr lang="hu-HU" sz="2000" b="1">
                <a:solidFill>
                  <a:srgbClr val="000000"/>
                </a:solidFill>
                <a:highlight>
                  <a:srgbClr val="FFFF00"/>
                </a:highlight>
                <a:latin typeface="Times New Roman" pitchFamily="18"/>
              </a:rPr>
              <a:t>: hang</a:t>
            </a:r>
            <a:r>
              <a:rPr lang="hu-HU" sz="2000">
                <a:solidFill>
                  <a:srgbClr val="000000"/>
                </a:solidFill>
                <a:highlight>
                  <a:srgbClr val="FFFF00"/>
                </a:highlight>
                <a:latin typeface="Times New Roman" pitchFamily="18"/>
              </a:rPr>
              <a:t>, amely szól, ahol nincs, aki szóljon; </a:t>
            </a:r>
            <a:r>
              <a:rPr lang="hu-HU" sz="2000" b="1">
                <a:solidFill>
                  <a:srgbClr val="000000"/>
                </a:solidFill>
                <a:highlight>
                  <a:srgbClr val="FFFF00"/>
                </a:highlight>
                <a:latin typeface="Times New Roman" pitchFamily="18"/>
              </a:rPr>
              <a:t>hírnök</a:t>
            </a:r>
            <a:r>
              <a:rPr lang="hu-HU" sz="2000">
                <a:solidFill>
                  <a:srgbClr val="000000"/>
                </a:solidFill>
                <a:highlight>
                  <a:srgbClr val="FFFF00"/>
                </a:highlight>
                <a:latin typeface="Times New Roman" pitchFamily="18"/>
              </a:rPr>
              <a:t>, aki jő, bár alak és anyag nélküli - vagy </a:t>
            </a:r>
            <a:r>
              <a:rPr lang="hu-HU" sz="2000" b="1">
                <a:solidFill>
                  <a:srgbClr val="000000"/>
                </a:solidFill>
                <a:highlight>
                  <a:srgbClr val="FFFF00"/>
                </a:highlight>
                <a:latin typeface="Times New Roman" pitchFamily="18"/>
              </a:rPr>
              <a:t>a lélek virága, amely kinyílott</a:t>
            </a:r>
            <a:r>
              <a:rPr lang="hu-HU" sz="2000">
                <a:solidFill>
                  <a:srgbClr val="000000"/>
                </a:solidFill>
                <a:highlight>
                  <a:srgbClr val="FFFF00"/>
                </a:highlight>
                <a:latin typeface="Times New Roman" pitchFamily="18"/>
              </a:rPr>
              <a:t>. Nincs hasonlat, amellyel le lehetne írni. De előre érezheted, keresheted, még a vihar tombolásában is. </a:t>
            </a:r>
          </a:p>
          <a:p>
            <a:pPr marL="342900" lvl="0" indent="0" algn="just">
              <a:lnSpc>
                <a:spcPct val="100000"/>
              </a:lnSpc>
              <a:buNone/>
            </a:pPr>
            <a:r>
              <a:rPr lang="hu-HU" sz="2000">
                <a:solidFill>
                  <a:srgbClr val="000000"/>
                </a:solidFill>
                <a:highlight>
                  <a:srgbClr val="FFFF00"/>
                </a:highlight>
                <a:latin typeface="Times New Roman" pitchFamily="18"/>
              </a:rPr>
              <a:t>Egy pillanatig tarthat a csend, vagy ezer évig – de véget ér. Ám </a:t>
            </a:r>
            <a:r>
              <a:rPr lang="hu-HU" sz="2000" b="1">
                <a:solidFill>
                  <a:srgbClr val="000000"/>
                </a:solidFill>
                <a:highlight>
                  <a:srgbClr val="FFFF00"/>
                </a:highlight>
                <a:latin typeface="Times New Roman" pitchFamily="18"/>
              </a:rPr>
              <a:t>erejét magaddal viszed</a:t>
            </a:r>
            <a:r>
              <a:rPr lang="hu-HU" sz="2000">
                <a:solidFill>
                  <a:srgbClr val="000000"/>
                </a:solidFill>
                <a:highlight>
                  <a:srgbClr val="FFFF00"/>
                </a:highlight>
                <a:latin typeface="Times New Roman" pitchFamily="18"/>
              </a:rPr>
              <a:t>. Újból meg </a:t>
            </a:r>
            <a:r>
              <a:rPr lang="hu-HU" sz="2000" b="1">
                <a:solidFill>
                  <a:srgbClr val="000000"/>
                </a:solidFill>
                <a:highlight>
                  <a:srgbClr val="FFFF00"/>
                </a:highlight>
                <a:latin typeface="Times New Roman" pitchFamily="18"/>
              </a:rPr>
              <a:t>újból meg kell vívni, meg kell nyerni a harcot</a:t>
            </a:r>
            <a:r>
              <a:rPr lang="hu-HU" sz="2000">
                <a:solidFill>
                  <a:srgbClr val="000000"/>
                </a:solidFill>
                <a:highlight>
                  <a:srgbClr val="FFFF00"/>
                </a:highlight>
                <a:latin typeface="Times New Roman" pitchFamily="18"/>
              </a:rPr>
              <a:t>. A természet csak rövid ideig marad mozdulatlan.”</a:t>
            </a:r>
          </a:p>
          <a:p>
            <a:pPr lvl="0">
              <a:lnSpc>
                <a:spcPct val="100000"/>
              </a:lnSpc>
            </a:pPr>
            <a:endParaRPr lang="hu-HU"/>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D1C71AD-0F8F-4AA8-BD9E-401BF4AAF8E9}"/>
              </a:ext>
            </a:extLst>
          </p:cNvPr>
          <p:cNvSpPr txBox="1">
            <a:spLocks noGrp="1"/>
          </p:cNvSpPr>
          <p:nvPr>
            <p:ph type="title"/>
          </p:nvPr>
        </p:nvSpPr>
        <p:spPr/>
        <p:txBody>
          <a:bodyPr/>
          <a:lstStyle/>
          <a:p>
            <a:pPr lvl="0"/>
            <a:r>
              <a:rPr lang="hu-HU"/>
              <a:t>21-es tovább…</a:t>
            </a:r>
          </a:p>
        </p:txBody>
      </p:sp>
      <p:sp>
        <p:nvSpPr>
          <p:cNvPr id="3" name="Tartalom helye 2">
            <a:extLst>
              <a:ext uri="{FF2B5EF4-FFF2-40B4-BE49-F238E27FC236}">
                <a16:creationId xmlns:a16="http://schemas.microsoft.com/office/drawing/2014/main" id="{D90A9EB8-374F-4F25-BE24-CF5BBBD2FE4A}"/>
              </a:ext>
            </a:extLst>
          </p:cNvPr>
          <p:cNvSpPr txBox="1">
            <a:spLocks noGrp="1"/>
          </p:cNvSpPr>
          <p:nvPr>
            <p:ph idx="1"/>
          </p:nvPr>
        </p:nvSpPr>
        <p:spPr>
          <a:xfrm>
            <a:off x="838203" y="1825627"/>
            <a:ext cx="10515600" cy="4667243"/>
          </a:xfrm>
          <a:ln w="76196">
            <a:solidFill>
              <a:srgbClr val="00B0F0"/>
            </a:solidFill>
            <a:prstDash val="solid"/>
          </a:ln>
        </p:spPr>
        <p:txBody>
          <a:bodyPr/>
          <a:lstStyle/>
          <a:p>
            <a:pPr marL="0" lvl="0" indent="0" algn="just">
              <a:buNone/>
            </a:pPr>
            <a:r>
              <a:rPr lang="hu-HU" sz="2600">
                <a:solidFill>
                  <a:srgbClr val="000000"/>
                </a:solidFill>
                <a:latin typeface="Times New Roman" pitchFamily="18"/>
              </a:rPr>
              <a:t>A növények is a viharok elviselésében bontják ki erőiket, de a felnövés csak a vihar elülése után következhet be. </a:t>
            </a:r>
          </a:p>
          <a:p>
            <a:pPr marL="0" lvl="0" indent="0" algn="just">
              <a:buNone/>
            </a:pPr>
            <a:r>
              <a:rPr lang="hu-HU" sz="2600">
                <a:solidFill>
                  <a:srgbClr val="000000"/>
                </a:solidFill>
                <a:latin typeface="Times New Roman" pitchFamily="18"/>
              </a:rPr>
              <a:t>Előbb még át kell esnünk a harcok megvívásán, mielőtt a győzelem jutalmát élvezhetnénk, a lélek igazi kibontakozását, amely biztos nyugalmat hoz magával, amit semmi sem rázhat meg újra többé. </a:t>
            </a:r>
          </a:p>
          <a:p>
            <a:pPr marL="0" lvl="0" indent="0" algn="just">
              <a:buNone/>
            </a:pPr>
            <a:r>
              <a:rPr lang="hu-HU" sz="2600">
                <a:solidFill>
                  <a:srgbClr val="000000"/>
                </a:solidFill>
                <a:latin typeface="Times New Roman" pitchFamily="18"/>
              </a:rPr>
              <a:t>A tökéletes kibontakozás döntő pillanata az emberi élet bármely időszakában megtörténhet, amikor elérkezett az idő, hogy a lélek kibontakozzék. </a:t>
            </a:r>
          </a:p>
          <a:p>
            <a:pPr marL="0" lvl="0" indent="0" algn="just">
              <a:buNone/>
            </a:pPr>
            <a:r>
              <a:rPr lang="hu-HU" sz="2600">
                <a:solidFill>
                  <a:srgbClr val="000000"/>
                </a:solidFill>
                <a:latin typeface="Times New Roman" pitchFamily="18"/>
              </a:rPr>
              <a:t>Csak egy pillanatra állhat meg a természet, mert állandóan van fejlődés, és az folytatódik is.</a:t>
            </a:r>
            <a:endParaRPr lang="hu-HU" sz="26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86D57A9-42B3-40F4-9832-DCCFD7F83691}"/>
              </a:ext>
            </a:extLst>
          </p:cNvPr>
          <p:cNvSpPr txBox="1">
            <a:spLocks noGrp="1"/>
          </p:cNvSpPr>
          <p:nvPr>
            <p:ph type="title"/>
          </p:nvPr>
        </p:nvSpPr>
        <p:spPr>
          <a:xfrm>
            <a:off x="618975" y="365129"/>
            <a:ext cx="10734827" cy="1325559"/>
          </a:xfrm>
        </p:spPr>
        <p:txBody>
          <a:bodyPr/>
          <a:lstStyle/>
          <a:p>
            <a:pPr lvl="0"/>
            <a:r>
              <a:rPr lang="hu-HU" sz="4000"/>
              <a:t>JEGYZET A 21-ESHEZ HILARION MESTERTŐL</a:t>
            </a:r>
          </a:p>
        </p:txBody>
      </p:sp>
      <p:sp>
        <p:nvSpPr>
          <p:cNvPr id="3" name="Tartalom helye 2">
            <a:extLst>
              <a:ext uri="{FF2B5EF4-FFF2-40B4-BE49-F238E27FC236}">
                <a16:creationId xmlns:a16="http://schemas.microsoft.com/office/drawing/2014/main" id="{6A632D93-C9C5-497D-8EB3-BB2EA3C98928}"/>
              </a:ext>
            </a:extLst>
          </p:cNvPr>
          <p:cNvSpPr txBox="1">
            <a:spLocks noGrp="1"/>
          </p:cNvSpPr>
          <p:nvPr>
            <p:ph idx="1"/>
          </p:nvPr>
        </p:nvSpPr>
        <p:spPr>
          <a:ln w="76196">
            <a:solidFill>
              <a:srgbClr val="00B0F0"/>
            </a:solidFill>
            <a:prstDash val="solid"/>
          </a:ln>
        </p:spPr>
        <p:txBody>
          <a:bodyPr/>
          <a:lstStyle/>
          <a:p>
            <a:pPr lvl="0" algn="just">
              <a:lnSpc>
                <a:spcPct val="90000"/>
              </a:lnSpc>
              <a:buFont typeface="Wingdings" pitchFamily="2"/>
              <a:buChar char="§"/>
            </a:pPr>
            <a:r>
              <a:rPr lang="hu-HU" sz="1900" b="1">
                <a:solidFill>
                  <a:srgbClr val="000000"/>
                </a:solidFill>
                <a:highlight>
                  <a:srgbClr val="FFFF00"/>
                </a:highlight>
                <a:latin typeface="Times New Roman" pitchFamily="18"/>
              </a:rPr>
              <a:t>„A virág nyílása az a dicső pillanat, amikor a látás megnyílik; ezzel bizalom, tudás, bizonyosság jár együtt. A lélek szünete a csodálkozás pillanata, a következő pedig a megnyugvásé – ez a csönd.”</a:t>
            </a:r>
            <a:endParaRPr lang="hu-HU" sz="1900">
              <a:solidFill>
                <a:srgbClr val="000000"/>
              </a:solidFill>
              <a:highlight>
                <a:srgbClr val="FFFF00"/>
              </a:highlight>
              <a:latin typeface="Times New Roman" pitchFamily="18"/>
            </a:endParaRPr>
          </a:p>
          <a:p>
            <a:pPr lvl="0" algn="just">
              <a:lnSpc>
                <a:spcPct val="90000"/>
              </a:lnSpc>
              <a:buFont typeface="Wingdings" pitchFamily="2"/>
              <a:buChar char="§"/>
            </a:pPr>
            <a:r>
              <a:rPr lang="hu-HU" sz="1900" b="1">
                <a:solidFill>
                  <a:srgbClr val="000000"/>
                </a:solidFill>
                <a:highlight>
                  <a:srgbClr val="FFFF00"/>
                </a:highlight>
                <a:latin typeface="Times New Roman" pitchFamily="18"/>
              </a:rPr>
              <a:t>„Tudd meg, ó tanítvány, hogy akik átélték a csöndet, akik érezték békességét és megőrizték erejét, azt óhajtják, hogy te is tapasztald ezt.” </a:t>
            </a:r>
            <a:endParaRPr lang="hu-HU" sz="1900">
              <a:solidFill>
                <a:srgbClr val="000000"/>
              </a:solidFill>
              <a:highlight>
                <a:srgbClr val="FFFF00"/>
              </a:highlight>
              <a:latin typeface="Times New Roman" pitchFamily="18"/>
            </a:endParaRPr>
          </a:p>
          <a:p>
            <a:pPr lvl="0" algn="just">
              <a:lnSpc>
                <a:spcPct val="90000"/>
              </a:lnSpc>
              <a:buFont typeface="Wingdings" pitchFamily="2"/>
              <a:buChar char="§"/>
            </a:pPr>
            <a:r>
              <a:rPr lang="hu-HU" sz="1900" b="1">
                <a:solidFill>
                  <a:srgbClr val="000000"/>
                </a:solidFill>
                <a:highlight>
                  <a:srgbClr val="FFFF00"/>
                </a:highlight>
                <a:latin typeface="Times New Roman" pitchFamily="18"/>
              </a:rPr>
              <a:t>„Ezért a Tanulás Csarnokában, ha be tud oda lépni, a tanítvány mindig megtalálja Mesterét.”</a:t>
            </a:r>
          </a:p>
          <a:p>
            <a:pPr marL="0" lvl="0" indent="0">
              <a:lnSpc>
                <a:spcPct val="90000"/>
              </a:lnSpc>
              <a:buNone/>
            </a:pPr>
            <a:endParaRPr lang="hu-HU" sz="1700">
              <a:solidFill>
                <a:srgbClr val="000000"/>
              </a:solidFill>
              <a:highlight>
                <a:srgbClr val="FFFF00"/>
              </a:highlight>
              <a:latin typeface="Times New Roman" pitchFamily="18"/>
            </a:endParaRPr>
          </a:p>
          <a:p>
            <a:pPr lvl="0" algn="just">
              <a:lnSpc>
                <a:spcPct val="90000"/>
              </a:lnSpc>
              <a:buFont typeface="Wingdings" pitchFamily="2"/>
              <a:buChar char="§"/>
            </a:pPr>
            <a:r>
              <a:rPr lang="hu-HU" sz="2000" b="1">
                <a:solidFill>
                  <a:srgbClr val="000000"/>
                </a:solidFill>
                <a:highlight>
                  <a:srgbClr val="FFFF00"/>
                </a:highlight>
                <a:latin typeface="Times New Roman" pitchFamily="18"/>
              </a:rPr>
              <a:t>„Akik kérnek, azoknak adatik. De bár az átlagember folyton kér, szavát nem hallják meg. Mert </a:t>
            </a:r>
            <a:r>
              <a:rPr lang="hu-HU" sz="2000" b="1">
                <a:solidFill>
                  <a:srgbClr val="000000"/>
                </a:solidFill>
                <a:highlight>
                  <a:srgbClr val="00FF00"/>
                </a:highlight>
                <a:latin typeface="Times New Roman" pitchFamily="18"/>
              </a:rPr>
              <a:t>csak elméjével kér</a:t>
            </a:r>
            <a:r>
              <a:rPr lang="hu-HU" sz="2000" b="1">
                <a:solidFill>
                  <a:srgbClr val="000000"/>
                </a:solidFill>
                <a:highlight>
                  <a:srgbClr val="FFFF00"/>
                </a:highlight>
                <a:latin typeface="Times New Roman" pitchFamily="18"/>
              </a:rPr>
              <a:t>, s az elme szavát csak abban a világban hallják, amelyben az elme tevékeny. Ezért amíg az első huszonegy szabályt el nem sajátítottad, nem mondom, hogy azoknak, akik kérnek, adatik.”</a:t>
            </a:r>
            <a:endParaRPr lang="hu-HU" sz="2000"/>
          </a:p>
          <a:p>
            <a:pPr marL="0" lvl="0" indent="0" algn="ctr">
              <a:lnSpc>
                <a:spcPct val="90000"/>
              </a:lnSpc>
              <a:buNone/>
            </a:pPr>
            <a:r>
              <a:rPr lang="hu-HU" sz="2200" b="1">
                <a:solidFill>
                  <a:srgbClr val="FF0000"/>
                </a:solidFill>
                <a:latin typeface="Times New Roman" pitchFamily="18"/>
              </a:rPr>
              <a:t>Az okkult fejlődés fenti igazsága a tanítványnak szól, aki, ha az első 21 szabályt teljesítette, elérte az első beavatást</a:t>
            </a:r>
            <a:r>
              <a:rPr lang="hu-HU" sz="2200">
                <a:solidFill>
                  <a:srgbClr val="000000"/>
                </a:solidFill>
                <a:latin typeface="Times New Roman" pitchFamily="18"/>
              </a:rPr>
              <a:t>. </a:t>
            </a:r>
          </a:p>
          <a:p>
            <a:pPr lvl="0">
              <a:lnSpc>
                <a:spcPct val="90000"/>
              </a:lnSpc>
            </a:pPr>
            <a:endParaRPr lang="hu-HU" sz="2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2F19474-8CC9-43D6-A5A6-A9C1614E1E9B}"/>
              </a:ext>
            </a:extLst>
          </p:cNvPr>
          <p:cNvSpPr txBox="1">
            <a:spLocks noGrp="1"/>
          </p:cNvSpPr>
          <p:nvPr>
            <p:ph type="title"/>
          </p:nvPr>
        </p:nvSpPr>
        <p:spPr/>
        <p:txBody>
          <a:bodyPr/>
          <a:lstStyle/>
          <a:p>
            <a:pPr lvl="0"/>
            <a:r>
              <a:rPr lang="hu-HU"/>
              <a:t>Rövid szabályok 1-6.   ( „–” )</a:t>
            </a:r>
          </a:p>
        </p:txBody>
      </p:sp>
      <p:sp>
        <p:nvSpPr>
          <p:cNvPr id="3" name="Tartalom helye 2">
            <a:extLst>
              <a:ext uri="{FF2B5EF4-FFF2-40B4-BE49-F238E27FC236}">
                <a16:creationId xmlns:a16="http://schemas.microsoft.com/office/drawing/2014/main" id="{FC82E225-308C-44B7-9A7D-6D90E9490D80}"/>
              </a:ext>
            </a:extLst>
          </p:cNvPr>
          <p:cNvSpPr txBox="1">
            <a:spLocks noGrp="1"/>
          </p:cNvSpPr>
          <p:nvPr>
            <p:ph idx="1"/>
          </p:nvPr>
        </p:nvSpPr>
        <p:spPr>
          <a:xfrm>
            <a:off x="838203" y="1825627"/>
            <a:ext cx="10515600" cy="4786189"/>
          </a:xfrm>
          <a:ln w="76196">
            <a:solidFill>
              <a:srgbClr val="00B0F0"/>
            </a:solidFill>
            <a:prstDash val="solid"/>
          </a:ln>
        </p:spPr>
        <p:txBody>
          <a:bodyPr/>
          <a:lstStyle/>
          <a:p>
            <a:pPr marL="457200" lvl="0" indent="-457200" algn="just">
              <a:spcAft>
                <a:spcPts val="800"/>
              </a:spcAft>
              <a:buFont typeface="Calibri Light"/>
              <a:buAutoNum type="arabicPeriod"/>
            </a:pPr>
            <a:r>
              <a:rPr lang="hu-HU" sz="2400" b="1">
                <a:solidFill>
                  <a:srgbClr val="4472C4"/>
                </a:solidFill>
                <a:latin typeface="Calibri" pitchFamily="34"/>
                <a:cs typeface="Times New Roman" pitchFamily="18"/>
              </a:rPr>
              <a:t>Öld ki a nagyravágyást.</a:t>
            </a:r>
          </a:p>
          <a:p>
            <a:pPr marL="342900" lvl="0" indent="-342900" algn="just">
              <a:spcAft>
                <a:spcPts val="800"/>
              </a:spcAft>
              <a:buFont typeface="Rockwell"/>
              <a:buAutoNum type="arabicPeriod"/>
            </a:pPr>
            <a:r>
              <a:rPr lang="hu-HU" sz="2400" b="1">
                <a:solidFill>
                  <a:srgbClr val="4472C4"/>
                </a:solidFill>
                <a:latin typeface="Calibri" pitchFamily="34"/>
                <a:cs typeface="Times New Roman" pitchFamily="18"/>
              </a:rPr>
              <a:t> Öld ki az élet utáni vágyat.</a:t>
            </a:r>
          </a:p>
          <a:p>
            <a:pPr marL="342900" lvl="0" indent="-342900" algn="just">
              <a:spcAft>
                <a:spcPts val="800"/>
              </a:spcAft>
              <a:buFont typeface="Rockwell"/>
              <a:buAutoNum type="arabicPeriod"/>
            </a:pPr>
            <a:r>
              <a:rPr lang="hu-HU" sz="2400" b="1">
                <a:solidFill>
                  <a:srgbClr val="4472C4"/>
                </a:solidFill>
                <a:latin typeface="Calibri" pitchFamily="34"/>
                <a:cs typeface="Times New Roman" pitchFamily="18"/>
              </a:rPr>
              <a:t> Öld ki a kényelem utáni vágyat.</a:t>
            </a:r>
          </a:p>
          <a:p>
            <a:pPr marL="342900" lvl="0" indent="-342900" algn="just">
              <a:spcAft>
                <a:spcPts val="800"/>
              </a:spcAft>
              <a:buFont typeface="Rockwell"/>
              <a:buAutoNum type="arabicPeriod"/>
            </a:pPr>
            <a:endParaRPr lang="hu-HU" sz="2400" b="1">
              <a:solidFill>
                <a:srgbClr val="4472C4"/>
              </a:solidFill>
              <a:latin typeface="Calibri" pitchFamily="34"/>
              <a:cs typeface="Times New Roman" pitchFamily="18"/>
            </a:endParaRPr>
          </a:p>
          <a:p>
            <a:pPr marL="342900" lvl="0" indent="-342900" algn="just">
              <a:spcAft>
                <a:spcPts val="800"/>
              </a:spcAft>
              <a:buFont typeface="Rockwell"/>
              <a:buAutoNum type="arabicPeriod"/>
            </a:pPr>
            <a:r>
              <a:rPr lang="hu-HU" sz="2400" b="1">
                <a:solidFill>
                  <a:srgbClr val="4472C4"/>
                </a:solidFill>
                <a:latin typeface="Calibri" pitchFamily="34"/>
                <a:cs typeface="Times New Roman" pitchFamily="18"/>
              </a:rPr>
              <a:t> Öld ki a különváltság minden érzését.</a:t>
            </a:r>
          </a:p>
          <a:p>
            <a:pPr marL="342900" lvl="0" indent="-342900" algn="just">
              <a:spcAft>
                <a:spcPts val="800"/>
              </a:spcAft>
              <a:buFont typeface="Rockwell"/>
              <a:buAutoNum type="arabicPeriod"/>
            </a:pPr>
            <a:r>
              <a:rPr lang="hu-HU" sz="2400" b="1">
                <a:solidFill>
                  <a:srgbClr val="4472C4"/>
                </a:solidFill>
                <a:latin typeface="Calibri" pitchFamily="34"/>
                <a:cs typeface="Times New Roman" pitchFamily="18"/>
              </a:rPr>
              <a:t> Öld ki az érzékelés vágyát.</a:t>
            </a:r>
          </a:p>
          <a:p>
            <a:pPr marL="342900" lvl="0" indent="-342900" algn="just">
              <a:spcAft>
                <a:spcPts val="800"/>
              </a:spcAft>
              <a:buFont typeface="Rockwell"/>
              <a:buAutoNum type="arabicPeriod"/>
            </a:pPr>
            <a:r>
              <a:rPr lang="hu-HU" sz="2400" b="1">
                <a:solidFill>
                  <a:srgbClr val="4472C4"/>
                </a:solidFill>
                <a:latin typeface="Calibri" pitchFamily="34"/>
                <a:cs typeface="Times New Roman" pitchFamily="18"/>
              </a:rPr>
              <a:t> Öld ki a növekedés utáni éhséget.</a:t>
            </a:r>
          </a:p>
          <a:p>
            <a:pPr lvl="0" algn="just">
              <a:spcAft>
                <a:spcPts val="800"/>
              </a:spcAft>
            </a:pPr>
            <a:endParaRPr lang="hu-HU" sz="1800">
              <a:latin typeface="Calibri" pitchFamily="34"/>
              <a:cs typeface="Times New Roman" pitchFamily="18"/>
            </a:endParaRPr>
          </a:p>
          <a:p>
            <a:pPr lvl="0">
              <a:buFont typeface="Wingdings" pitchFamily="2"/>
              <a:buChar char="§"/>
            </a:pPr>
            <a:endParaRPr lang="hu-HU"/>
          </a:p>
        </p:txBody>
      </p:sp>
      <p:pic>
        <p:nvPicPr>
          <p:cNvPr id="4" name="Picture 2" descr="Indiai pálmalevél kutatás és felolvasásVeddvelem.hu">
            <a:extLst>
              <a:ext uri="{FF2B5EF4-FFF2-40B4-BE49-F238E27FC236}">
                <a16:creationId xmlns:a16="http://schemas.microsoft.com/office/drawing/2014/main" id="{1CAB19D9-F786-4814-8109-FAD4C3C85AC9}"/>
              </a:ext>
            </a:extLst>
          </p:cNvPr>
          <p:cNvPicPr>
            <a:picLocks noChangeAspect="1"/>
          </p:cNvPicPr>
          <p:nvPr/>
        </p:nvPicPr>
        <p:blipFill>
          <a:blip r:embed="rId2"/>
          <a:srcRect/>
          <a:stretch>
            <a:fillRect/>
          </a:stretch>
        </p:blipFill>
        <p:spPr>
          <a:xfrm rot="1173234">
            <a:off x="6546245" y="2577191"/>
            <a:ext cx="4650985" cy="3491929"/>
          </a:xfrm>
          <a:prstGeom prst="rect">
            <a:avLst/>
          </a:prstGeom>
          <a:noFill/>
          <a:ln w="76196" cap="flat">
            <a:solidFill>
              <a:srgbClr val="00B0F0"/>
            </a:solidFill>
            <a:prstDash val="solid"/>
            <a:miter/>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54">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81A9628-89D5-4030-94D3-E119DD87A2D2}"/>
              </a:ext>
            </a:extLst>
          </p:cNvPr>
          <p:cNvSpPr/>
          <p:nvPr/>
        </p:nvSpPr>
        <p:spPr>
          <a:xfrm>
            <a:off x="8762996" y="5638803"/>
            <a:ext cx="1904996" cy="1219196"/>
          </a:xfrm>
          <a:custGeom>
            <a:avLst>
              <a:gd name="f0" fmla="val 8064"/>
              <a:gd name="f1" fmla="val 11419"/>
            </a:avLst>
            <a:gdLst>
              <a:gd name="f2" fmla="val 10800000"/>
              <a:gd name="f3" fmla="val 5400000"/>
              <a:gd name="f4" fmla="val 180"/>
              <a:gd name="f5" fmla="val w"/>
              <a:gd name="f6" fmla="val h"/>
              <a:gd name="f7" fmla="val 0"/>
              <a:gd name="f8" fmla="val 21600"/>
              <a:gd name="f9" fmla="*/ 5419351 1 1725033"/>
              <a:gd name="f10" fmla="val 2147483647"/>
              <a:gd name="f11" fmla="val 1930"/>
              <a:gd name="f12" fmla="val 7160"/>
              <a:gd name="f13" fmla="val 1530"/>
              <a:gd name="f14" fmla="val 4490"/>
              <a:gd name="f15" fmla="val 3400"/>
              <a:gd name="f16" fmla="val 1970"/>
              <a:gd name="f17" fmla="val 5270"/>
              <a:gd name="f18" fmla="val 5860"/>
              <a:gd name="f19" fmla="val 1950"/>
              <a:gd name="f20" fmla="val 6470"/>
              <a:gd name="f21" fmla="val 2210"/>
              <a:gd name="f22" fmla="val 6970"/>
              <a:gd name="f23" fmla="val 2600"/>
              <a:gd name="f24" fmla="val 7450"/>
              <a:gd name="f25" fmla="val 1390"/>
              <a:gd name="f26" fmla="val 8340"/>
              <a:gd name="f27" fmla="val 650"/>
              <a:gd name="f28" fmla="val 9340"/>
              <a:gd name="f29" fmla="val 10004"/>
              <a:gd name="f30" fmla="val 690"/>
              <a:gd name="f31" fmla="val 10710"/>
              <a:gd name="f32" fmla="val 1050"/>
              <a:gd name="f33" fmla="val 11210"/>
              <a:gd name="f34" fmla="val 1700"/>
              <a:gd name="f35" fmla="val 11570"/>
              <a:gd name="f36" fmla="val 630"/>
              <a:gd name="f37" fmla="val 12330"/>
              <a:gd name="f38" fmla="val 13150"/>
              <a:gd name="f39" fmla="val 13840"/>
              <a:gd name="f40" fmla="val 14470"/>
              <a:gd name="f41" fmla="val 460"/>
              <a:gd name="f42" fmla="val 14870"/>
              <a:gd name="f43" fmla="val 1160"/>
              <a:gd name="f44" fmla="val 15330"/>
              <a:gd name="f45" fmla="val 440"/>
              <a:gd name="f46" fmla="val 16020"/>
              <a:gd name="f47" fmla="val 16740"/>
              <a:gd name="f48" fmla="val 17910"/>
              <a:gd name="f49" fmla="val 18900"/>
              <a:gd name="f50" fmla="val 1130"/>
              <a:gd name="f51" fmla="val 19110"/>
              <a:gd name="f52" fmla="val 2710"/>
              <a:gd name="f53" fmla="val 20240"/>
              <a:gd name="f54" fmla="val 3150"/>
              <a:gd name="f55" fmla="val 21060"/>
              <a:gd name="f56" fmla="val 4580"/>
              <a:gd name="f57" fmla="val 6220"/>
              <a:gd name="f58" fmla="val 6720"/>
              <a:gd name="f59" fmla="val 21000"/>
              <a:gd name="f60" fmla="val 7200"/>
              <a:gd name="f61" fmla="val 20830"/>
              <a:gd name="f62" fmla="val 7660"/>
              <a:gd name="f63" fmla="val 21310"/>
              <a:gd name="f64" fmla="val 8460"/>
              <a:gd name="f65" fmla="val 9450"/>
              <a:gd name="f66" fmla="val 10460"/>
              <a:gd name="f67" fmla="val 12750"/>
              <a:gd name="f68" fmla="val 20310"/>
              <a:gd name="f69" fmla="val 14680"/>
              <a:gd name="f70" fmla="val 18650"/>
              <a:gd name="f71" fmla="val 15010"/>
              <a:gd name="f72" fmla="val 17200"/>
              <a:gd name="f73" fmla="val 17370"/>
              <a:gd name="f74" fmla="val 18920"/>
              <a:gd name="f75" fmla="val 15770"/>
              <a:gd name="f76" fmla="val 15220"/>
              <a:gd name="f77" fmla="val 14700"/>
              <a:gd name="f78" fmla="val 18710"/>
              <a:gd name="f79" fmla="val 14240"/>
              <a:gd name="f80" fmla="val 18310"/>
              <a:gd name="f81" fmla="val 13820"/>
              <a:gd name="f82" fmla="val 12490"/>
              <a:gd name="f83" fmla="val 11000"/>
              <a:gd name="f84" fmla="val 9890"/>
              <a:gd name="f85" fmla="val 8840"/>
              <a:gd name="f86" fmla="val 20790"/>
              <a:gd name="f87" fmla="val 8210"/>
              <a:gd name="f88" fmla="val 19510"/>
              <a:gd name="f89" fmla="val 7620"/>
              <a:gd name="f90" fmla="val 20000"/>
              <a:gd name="f91" fmla="val 7930"/>
              <a:gd name="f92" fmla="val 20290"/>
              <a:gd name="f93" fmla="val 6240"/>
              <a:gd name="f94" fmla="val 4850"/>
              <a:gd name="f95" fmla="val 3570"/>
              <a:gd name="f96" fmla="val 19280"/>
              <a:gd name="f97" fmla="val 2900"/>
              <a:gd name="f98" fmla="val 17640"/>
              <a:gd name="f99" fmla="val 1300"/>
              <a:gd name="f100" fmla="val 17600"/>
              <a:gd name="f101" fmla="val 480"/>
              <a:gd name="f102" fmla="val 16300"/>
              <a:gd name="f103" fmla="val 14660"/>
              <a:gd name="f104" fmla="val 13900"/>
              <a:gd name="f105" fmla="val 13210"/>
              <a:gd name="f106" fmla="val 1070"/>
              <a:gd name="f107" fmla="val 12640"/>
              <a:gd name="f108" fmla="val 380"/>
              <a:gd name="f109" fmla="val 12160"/>
              <a:gd name="f110" fmla="val 10120"/>
              <a:gd name="f111" fmla="val 8590"/>
              <a:gd name="f112" fmla="val 840"/>
              <a:gd name="f113" fmla="val 7330"/>
              <a:gd name="f114" fmla="val 7410"/>
              <a:gd name="f115" fmla="val 2040"/>
              <a:gd name="f116" fmla="val 7690"/>
              <a:gd name="f117" fmla="val 2090"/>
              <a:gd name="f118" fmla="val 7920"/>
              <a:gd name="f119" fmla="val 2790"/>
              <a:gd name="f120" fmla="val 7480"/>
              <a:gd name="f121" fmla="val 3050"/>
              <a:gd name="f122" fmla="val 7670"/>
              <a:gd name="f123" fmla="val 3310"/>
              <a:gd name="f124" fmla="val 11130"/>
              <a:gd name="f125" fmla="val 1910"/>
              <a:gd name="f126" fmla="val 11080"/>
              <a:gd name="f127" fmla="val 2160"/>
              <a:gd name="f128" fmla="val 11030"/>
              <a:gd name="f129" fmla="val 2400"/>
              <a:gd name="f130" fmla="val 14720"/>
              <a:gd name="f131" fmla="val 1400"/>
              <a:gd name="f132" fmla="val 14640"/>
              <a:gd name="f133" fmla="val 1720"/>
              <a:gd name="f134" fmla="val 14540"/>
              <a:gd name="f135" fmla="val 2010"/>
              <a:gd name="f136" fmla="val 19130"/>
              <a:gd name="f137" fmla="val 2890"/>
              <a:gd name="f138" fmla="val 19230"/>
              <a:gd name="f139" fmla="val 3290"/>
              <a:gd name="f140" fmla="val 19190"/>
              <a:gd name="f141" fmla="val 3380"/>
              <a:gd name="f142" fmla="val 20660"/>
              <a:gd name="f143" fmla="val 8170"/>
              <a:gd name="f144" fmla="val 20430"/>
              <a:gd name="f145" fmla="val 8620"/>
              <a:gd name="f146" fmla="val 20110"/>
              <a:gd name="f147" fmla="val 8990"/>
              <a:gd name="f148" fmla="val 18660"/>
              <a:gd name="f149" fmla="val 18740"/>
              <a:gd name="f150" fmla="val 14200"/>
              <a:gd name="f151" fmla="val 18280"/>
              <a:gd name="f152" fmla="val 12200"/>
              <a:gd name="f153" fmla="val 17000"/>
              <a:gd name="f154" fmla="val 11450"/>
              <a:gd name="f155" fmla="val 14320"/>
              <a:gd name="f156" fmla="val 17980"/>
              <a:gd name="f157" fmla="val 14350"/>
              <a:gd name="f158" fmla="val 17680"/>
              <a:gd name="f159" fmla="val 14370"/>
              <a:gd name="f160" fmla="val 17360"/>
              <a:gd name="f161" fmla="val 8220"/>
              <a:gd name="f162" fmla="val 8060"/>
              <a:gd name="f163" fmla="val 19250"/>
              <a:gd name="f164" fmla="val 7960"/>
              <a:gd name="f165" fmla="val 18950"/>
              <a:gd name="f166" fmla="val 7860"/>
              <a:gd name="f167" fmla="val 18640"/>
              <a:gd name="f168" fmla="val 3090"/>
              <a:gd name="f169" fmla="val 3280"/>
              <a:gd name="f170" fmla="val 17540"/>
              <a:gd name="f171" fmla="val 3460"/>
              <a:gd name="f172" fmla="val 17450"/>
              <a:gd name="f173" fmla="val 12900"/>
              <a:gd name="f174" fmla="val 1780"/>
              <a:gd name="f175" fmla="val 13130"/>
              <a:gd name="f176" fmla="val 2330"/>
              <a:gd name="f177" fmla="val 13040"/>
              <a:gd name="f178" fmla="*/ 1800 1800 1"/>
              <a:gd name="f179" fmla="+- 0 0 23592960"/>
              <a:gd name="f180" fmla="val 1800"/>
              <a:gd name="f181" fmla="*/ 1200 1200 1"/>
              <a:gd name="f182" fmla="val 1200"/>
              <a:gd name="f183" fmla="*/ 700 700 1"/>
              <a:gd name="f184" fmla="val 700"/>
              <a:gd name="f185" fmla="val -2147483647"/>
              <a:gd name="f186" fmla="+- 0 0 -270"/>
              <a:gd name="f187" fmla="+- 0 0 180"/>
              <a:gd name="f188" fmla="+- 0 0 -90"/>
              <a:gd name="f189" fmla="+- 0 0 0"/>
              <a:gd name="f190" fmla="+- 0 0 -212"/>
              <a:gd name="f191" fmla="*/ f5 1 21600"/>
              <a:gd name="f192" fmla="*/ f6 1 21600"/>
              <a:gd name="f193" fmla="*/ 0 f9 1"/>
              <a:gd name="f194" fmla="*/ f7 f2 1"/>
              <a:gd name="f195" fmla="*/ f179 f2 1"/>
              <a:gd name="f196" fmla="+- f8 0 f7"/>
              <a:gd name="f197" fmla="pin -2147483647 f0 2147483647"/>
              <a:gd name="f198" fmla="pin -2147483647 f1 2147483647"/>
              <a:gd name="f199" fmla="*/ f186 f2 1"/>
              <a:gd name="f200" fmla="*/ f187 f2 1"/>
              <a:gd name="f201" fmla="*/ f188 f2 1"/>
              <a:gd name="f202" fmla="*/ f189 f2 1"/>
              <a:gd name="f203" fmla="*/ f190 f2 1"/>
              <a:gd name="f204" fmla="val f197"/>
              <a:gd name="f205" fmla="val f198"/>
              <a:gd name="f206" fmla="*/ f193 1 f4"/>
              <a:gd name="f207" fmla="*/ f194 1 f4"/>
              <a:gd name="f208" fmla="*/ f195 1 f4"/>
              <a:gd name="f209" fmla="*/ f196 1 21600"/>
              <a:gd name="f210" fmla="*/ f197 f191 1"/>
              <a:gd name="f211" fmla="*/ f198 f192 1"/>
              <a:gd name="f212" fmla="*/ f199 1 f4"/>
              <a:gd name="f213" fmla="*/ f200 1 f4"/>
              <a:gd name="f214" fmla="*/ f201 1 f4"/>
              <a:gd name="f215" fmla="*/ f202 1 f4"/>
              <a:gd name="f216" fmla="*/ f203 1 f4"/>
              <a:gd name="f217" fmla="+- f204 0 10800"/>
              <a:gd name="f218" fmla="+- f205 0 10800"/>
              <a:gd name="f219" fmla="+- 0 0 f206"/>
              <a:gd name="f220" fmla="+- f207 0 f3"/>
              <a:gd name="f221" fmla="+- f208 0 f3"/>
              <a:gd name="f222" fmla="*/ 3000 f209 1"/>
              <a:gd name="f223" fmla="*/ 17110 f209 1"/>
              <a:gd name="f224" fmla="*/ 17330 f209 1"/>
              <a:gd name="f225" fmla="*/ 3320 f209 1"/>
              <a:gd name="f226" fmla="*/ 0 f209 1"/>
              <a:gd name="f227" fmla="*/ 10800 f209 1"/>
              <a:gd name="f228" fmla="*/ 21600 f209 1"/>
              <a:gd name="f229" fmla="+- f212 0 f3"/>
              <a:gd name="f230" fmla="+- f213 0 f3"/>
              <a:gd name="f231" fmla="+- f214 0 f3"/>
              <a:gd name="f232" fmla="+- f215 0 f3"/>
              <a:gd name="f233" fmla="*/ f204 f191 1"/>
              <a:gd name="f234" fmla="*/ f205 f192 1"/>
              <a:gd name="f235" fmla="+- f216 0 f3"/>
              <a:gd name="f236" fmla="+- 0 0 f218"/>
              <a:gd name="f237" fmla="+- 0 0 f217"/>
              <a:gd name="f238" fmla="*/ f219 f2 1"/>
              <a:gd name="f239" fmla="+- f221 0 f220"/>
              <a:gd name="f240" fmla="*/ f226 1 f209"/>
              <a:gd name="f241" fmla="*/ f227 1 f209"/>
              <a:gd name="f242" fmla="*/ f228 1 f209"/>
              <a:gd name="f243" fmla="*/ f222 1 f209"/>
              <a:gd name="f244" fmla="*/ f223 1 f209"/>
              <a:gd name="f245" fmla="*/ f225 1 f209"/>
              <a:gd name="f246" fmla="*/ f224 1 f209"/>
              <a:gd name="f247" fmla="*/ f238 1 f9"/>
              <a:gd name="f248" fmla="+- 0 0 f236"/>
              <a:gd name="f249" fmla="+- 0 0 f237"/>
              <a:gd name="f250" fmla="*/ f243 f191 1"/>
              <a:gd name="f251" fmla="*/ f244 f191 1"/>
              <a:gd name="f252" fmla="*/ f246 f192 1"/>
              <a:gd name="f253" fmla="*/ f245 f192 1"/>
              <a:gd name="f254" fmla="*/ f240 f191 1"/>
              <a:gd name="f255" fmla="*/ f241 f192 1"/>
              <a:gd name="f256" fmla="*/ f241 f191 1"/>
              <a:gd name="f257" fmla="*/ f242 f192 1"/>
              <a:gd name="f258" fmla="*/ f242 f191 1"/>
              <a:gd name="f259" fmla="*/ f240 f192 1"/>
              <a:gd name="f260" fmla="+- f247 0 f3"/>
              <a:gd name="f261" fmla="+- 0 0 f248"/>
              <a:gd name="f262" fmla="+- 0 0 f249"/>
              <a:gd name="f263" fmla="at2 f261 f262"/>
              <a:gd name="f264" fmla="+- f260 f3 0"/>
              <a:gd name="f265" fmla="+- f263 f3 0"/>
              <a:gd name="f266" fmla="*/ f264 f9 1"/>
              <a:gd name="f267" fmla="*/ f265 f9 1"/>
              <a:gd name="f268" fmla="*/ f266 1 f2"/>
              <a:gd name="f269" fmla="*/ f267 1 f2"/>
              <a:gd name="f270" fmla="+- 0 0 f268"/>
              <a:gd name="f271" fmla="+- 0 0 f269"/>
              <a:gd name="f272" fmla="+- 0 0 f270"/>
              <a:gd name="f273" fmla="val f271"/>
              <a:gd name="f274" fmla="*/ f272 f2 1"/>
              <a:gd name="f275" fmla="+- 0 0 f273"/>
              <a:gd name="f276" fmla="*/ f274 1 f9"/>
              <a:gd name="f277" fmla="*/ f275 f2 1"/>
              <a:gd name="f278" fmla="+- f276 0 f3"/>
              <a:gd name="f279" fmla="*/ f277 1 f9"/>
              <a:gd name="f280" fmla="cos 1 f278"/>
              <a:gd name="f281" fmla="sin 1 f278"/>
              <a:gd name="f282" fmla="+- f279 0 f3"/>
              <a:gd name="f283" fmla="+- 0 0 f280"/>
              <a:gd name="f284" fmla="+- 0 0 f281"/>
              <a:gd name="f285" fmla="+- 0 0 f283"/>
              <a:gd name="f286" fmla="+- 0 0 f284"/>
              <a:gd name="f287" fmla="+- f282 f3 0"/>
              <a:gd name="f288" fmla="val f285"/>
              <a:gd name="f289" fmla="val f286"/>
              <a:gd name="f290" fmla="*/ f287 f9 1"/>
              <a:gd name="f291" fmla="+- 0 0 f288"/>
              <a:gd name="f292" fmla="+- 0 0 f289"/>
              <a:gd name="f293" fmla="*/ f290 1 f2"/>
              <a:gd name="f294" fmla="*/ 1800 f291 1"/>
              <a:gd name="f295" fmla="*/ 1800 f292 1"/>
              <a:gd name="f296" fmla="*/ 1200 f291 1"/>
              <a:gd name="f297" fmla="*/ 1200 f292 1"/>
              <a:gd name="f298" fmla="*/ 700 f291 1"/>
              <a:gd name="f299" fmla="*/ 700 f292 1"/>
              <a:gd name="f300" fmla="+- 0 0 f293"/>
              <a:gd name="f301" fmla="*/ f294 f294 1"/>
              <a:gd name="f302" fmla="*/ f295 f295 1"/>
              <a:gd name="f303" fmla="*/ f296 f296 1"/>
              <a:gd name="f304" fmla="*/ f297 f297 1"/>
              <a:gd name="f305" fmla="*/ f298 f298 1"/>
              <a:gd name="f306" fmla="*/ f299 f299 1"/>
              <a:gd name="f307" fmla="+- 0 0 f300"/>
              <a:gd name="f308" fmla="+- f301 f302 0"/>
              <a:gd name="f309" fmla="+- f303 f304 0"/>
              <a:gd name="f310" fmla="+- f305 f306 0"/>
              <a:gd name="f311" fmla="*/ f307 f2 1"/>
              <a:gd name="f312" fmla="sqrt f308"/>
              <a:gd name="f313" fmla="sqrt f309"/>
              <a:gd name="f314" fmla="sqrt f310"/>
              <a:gd name="f315" fmla="*/ f311 1 f9"/>
              <a:gd name="f316" fmla="*/ f178 1 f312"/>
              <a:gd name="f317" fmla="*/ f181 1 f313"/>
              <a:gd name="f318" fmla="*/ f183 1 f314"/>
              <a:gd name="f319" fmla="+- f315 0 f3"/>
              <a:gd name="f320" fmla="*/ f291 f316 1"/>
              <a:gd name="f321" fmla="*/ f292 f316 1"/>
              <a:gd name="f322" fmla="*/ f291 f317 1"/>
              <a:gd name="f323" fmla="*/ f292 f317 1"/>
              <a:gd name="f324" fmla="*/ f291 f318 1"/>
              <a:gd name="f325" fmla="*/ f292 f318 1"/>
              <a:gd name="f326" fmla="sin 1 f319"/>
              <a:gd name="f327" fmla="cos 1 f319"/>
              <a:gd name="f328" fmla="+- 0 0 f326"/>
              <a:gd name="f329" fmla="+- 0 0 f327"/>
              <a:gd name="f330" fmla="+- f204 0 f324"/>
              <a:gd name="f331" fmla="+- f205 0 f325"/>
              <a:gd name="f332" fmla="+- 0 0 f328"/>
              <a:gd name="f333" fmla="+- 0 0 f329"/>
              <a:gd name="f334" fmla="val f332"/>
              <a:gd name="f335" fmla="val f333"/>
              <a:gd name="f336" fmla="+- 0 0 f334"/>
              <a:gd name="f337" fmla="+- 0 0 f335"/>
              <a:gd name="f338" fmla="*/ 10800 f336 1"/>
              <a:gd name="f339" fmla="*/ 10800 f337 1"/>
              <a:gd name="f340" fmla="+- f338 10800 0"/>
              <a:gd name="f341" fmla="+- f339 10800 0"/>
              <a:gd name="f342" fmla="*/ f338 1 12"/>
              <a:gd name="f343" fmla="*/ f339 1 12"/>
              <a:gd name="f344" fmla="+- f204 0 f340"/>
              <a:gd name="f345" fmla="+- f205 0 f341"/>
              <a:gd name="f346" fmla="*/ f344 1 3"/>
              <a:gd name="f347" fmla="*/ f345 1 3"/>
              <a:gd name="f348" fmla="*/ f344 2 1"/>
              <a:gd name="f349" fmla="*/ f345 2 1"/>
              <a:gd name="f350" fmla="*/ f348 1 3"/>
              <a:gd name="f351" fmla="*/ f349 1 3"/>
              <a:gd name="f352" fmla="+- f346 f340 0"/>
              <a:gd name="f353" fmla="+- f347 f341 0"/>
              <a:gd name="f354" fmla="+- f352 0 f342"/>
              <a:gd name="f355" fmla="+- f353 0 f343"/>
              <a:gd name="f356" fmla="+- f350 f340 0"/>
              <a:gd name="f357" fmla="+- f351 f341 0"/>
              <a:gd name="f358" fmla="+- f354 0 f320"/>
              <a:gd name="f359" fmla="+- f355 0 f321"/>
              <a:gd name="f360" fmla="+- f356 0 f322"/>
              <a:gd name="f361" fmla="+- f357 0 f323"/>
            </a:gdLst>
            <a:ahLst>
              <a:ahXY gdRefX="f0" minX="f185" maxX="f10" gdRefY="f1" minY="f185" maxY="f10">
                <a:pos x="f210" y="f211"/>
              </a:ahXY>
            </a:ahLst>
            <a:cxnLst>
              <a:cxn ang="3cd4">
                <a:pos x="hc" y="t"/>
              </a:cxn>
              <a:cxn ang="0">
                <a:pos x="r" y="vc"/>
              </a:cxn>
              <a:cxn ang="cd4">
                <a:pos x="hc" y="b"/>
              </a:cxn>
              <a:cxn ang="cd2">
                <a:pos x="l" y="vc"/>
              </a:cxn>
              <a:cxn ang="f229">
                <a:pos x="f254" y="f255"/>
              </a:cxn>
              <a:cxn ang="f230">
                <a:pos x="f256" y="f257"/>
              </a:cxn>
              <a:cxn ang="f231">
                <a:pos x="f258" y="f255"/>
              </a:cxn>
              <a:cxn ang="f232">
                <a:pos x="f256" y="f259"/>
              </a:cxn>
              <a:cxn ang="f235">
                <a:pos x="f233" y="f234"/>
              </a:cxn>
            </a:cxnLst>
            <a:rect l="f250" t="f253" r="f251" b="f252"/>
            <a:pathLst>
              <a:path w="21600" h="21600">
                <a:moveTo>
                  <a:pt x="f11" y="f12"/>
                </a:moveTo>
                <a:cubicBezTo>
                  <a:pt x="f13" y="f14"/>
                  <a:pt x="f15" y="f16"/>
                  <a:pt x="f17" y="f16"/>
                </a:cubicBezTo>
                <a:cubicBezTo>
                  <a:pt x="f18" y="f19"/>
                  <a:pt x="f20" y="f21"/>
                  <a:pt x="f22" y="f23"/>
                </a:cubicBezTo>
                <a:cubicBezTo>
                  <a:pt x="f24" y="f25"/>
                  <a:pt x="f26" y="f27"/>
                  <a:pt x="f28" y="f27"/>
                </a:cubicBezTo>
                <a:cubicBezTo>
                  <a:pt x="f29" y="f30"/>
                  <a:pt x="f31" y="f32"/>
                  <a:pt x="f33" y="f34"/>
                </a:cubicBezTo>
                <a:cubicBezTo>
                  <a:pt x="f35" y="f36"/>
                  <a:pt x="f37" y="f7"/>
                  <a:pt x="f38" y="f7"/>
                </a:cubicBezTo>
                <a:cubicBezTo>
                  <a:pt x="f39" y="f7"/>
                  <a:pt x="f40" y="f41"/>
                  <a:pt x="f42" y="f43"/>
                </a:cubicBezTo>
                <a:cubicBezTo>
                  <a:pt x="f44" y="f45"/>
                  <a:pt x="f46" y="f7"/>
                  <a:pt x="f47" y="f7"/>
                </a:cubicBezTo>
                <a:cubicBezTo>
                  <a:pt x="f48" y="f7"/>
                  <a:pt x="f49" y="f50"/>
                  <a:pt x="f51" y="f52"/>
                </a:cubicBezTo>
                <a:cubicBezTo>
                  <a:pt x="f53" y="f54"/>
                  <a:pt x="f55" y="f56"/>
                  <a:pt x="f55" y="f57"/>
                </a:cubicBezTo>
                <a:cubicBezTo>
                  <a:pt x="f55" y="f58"/>
                  <a:pt x="f59" y="f60"/>
                  <a:pt x="f61" y="f62"/>
                </a:cubicBezTo>
                <a:cubicBezTo>
                  <a:pt x="f63" y="f64"/>
                  <a:pt x="f8" y="f65"/>
                  <a:pt x="f8" y="f66"/>
                </a:cubicBezTo>
                <a:cubicBezTo>
                  <a:pt x="f8" y="f67"/>
                  <a:pt x="f68" y="f69"/>
                  <a:pt x="f70" y="f71"/>
                </a:cubicBezTo>
                <a:cubicBezTo>
                  <a:pt x="f70" y="f72"/>
                  <a:pt x="f73" y="f74"/>
                  <a:pt x="f75" y="f74"/>
                </a:cubicBezTo>
                <a:cubicBezTo>
                  <a:pt x="f76" y="f74"/>
                  <a:pt x="f77" y="f78"/>
                  <a:pt x="f79" y="f80"/>
                </a:cubicBezTo>
                <a:cubicBezTo>
                  <a:pt x="f81" y="f53"/>
                  <a:pt x="f82" y="f8"/>
                  <a:pt x="f83" y="f8"/>
                </a:cubicBezTo>
                <a:cubicBezTo>
                  <a:pt x="f84" y="f8"/>
                  <a:pt x="f85" y="f86"/>
                  <a:pt x="f87" y="f88"/>
                </a:cubicBezTo>
                <a:cubicBezTo>
                  <a:pt x="f89" y="f90"/>
                  <a:pt x="f91" y="f92"/>
                  <a:pt x="f93" y="f92"/>
                </a:cubicBezTo>
                <a:cubicBezTo>
                  <a:pt x="f94" y="f92"/>
                  <a:pt x="f95" y="f96"/>
                  <a:pt x="f97" y="f98"/>
                </a:cubicBezTo>
                <a:cubicBezTo>
                  <a:pt x="f99" y="f100"/>
                  <a:pt x="f101" y="f102"/>
                  <a:pt x="f101" y="f103"/>
                </a:cubicBezTo>
                <a:cubicBezTo>
                  <a:pt x="f101" y="f104"/>
                  <a:pt x="f30" y="f105"/>
                  <a:pt x="f106" y="f107"/>
                </a:cubicBezTo>
                <a:cubicBezTo>
                  <a:pt x="f108" y="f109"/>
                  <a:pt x="f7" y="f33"/>
                  <a:pt x="f7" y="f110"/>
                </a:cubicBezTo>
                <a:cubicBezTo>
                  <a:pt x="f7" y="f111"/>
                  <a:pt x="f112" y="f113"/>
                  <a:pt x="f11" y="f12"/>
                </a:cubicBezTo>
                <a:close/>
              </a:path>
              <a:path w="21600" h="21600" fill="none">
                <a:moveTo>
                  <a:pt x="f11" y="f12"/>
                </a:moveTo>
                <a:cubicBezTo>
                  <a:pt x="f19" y="f114"/>
                  <a:pt x="f115" y="f116"/>
                  <a:pt x="f117" y="f118"/>
                </a:cubicBezTo>
              </a:path>
              <a:path w="21600" h="21600" fill="none">
                <a:moveTo>
                  <a:pt x="f22" y="f23"/>
                </a:moveTo>
                <a:cubicBezTo>
                  <a:pt x="f60" y="f119"/>
                  <a:pt x="f120" y="f121"/>
                  <a:pt x="f122" y="f123"/>
                </a:cubicBezTo>
              </a:path>
              <a:path w="21600" h="21600" fill="none">
                <a:moveTo>
                  <a:pt x="f33" y="f34"/>
                </a:moveTo>
                <a:cubicBezTo>
                  <a:pt x="f124" y="f125"/>
                  <a:pt x="f126" y="f127"/>
                  <a:pt x="f128" y="f129"/>
                </a:cubicBezTo>
              </a:path>
              <a:path w="21600" h="21600" fill="none">
                <a:moveTo>
                  <a:pt x="f42" y="f43"/>
                </a:moveTo>
                <a:cubicBezTo>
                  <a:pt x="f130" y="f131"/>
                  <a:pt x="f132" y="f133"/>
                  <a:pt x="f134" y="f135"/>
                </a:cubicBezTo>
              </a:path>
              <a:path w="21600" h="21600" fill="none">
                <a:moveTo>
                  <a:pt x="f51" y="f52"/>
                </a:moveTo>
                <a:cubicBezTo>
                  <a:pt x="f136" y="f137"/>
                  <a:pt x="f138" y="f139"/>
                  <a:pt x="f140" y="f141"/>
                </a:cubicBezTo>
              </a:path>
              <a:path w="21600" h="21600" fill="none">
                <a:moveTo>
                  <a:pt x="f61" y="f62"/>
                </a:moveTo>
                <a:cubicBezTo>
                  <a:pt x="f142" y="f143"/>
                  <a:pt x="f144" y="f145"/>
                  <a:pt x="f146" y="f147"/>
                </a:cubicBezTo>
              </a:path>
              <a:path w="21600" h="21600" fill="none">
                <a:moveTo>
                  <a:pt x="f148" y="f71"/>
                </a:moveTo>
                <a:cubicBezTo>
                  <a:pt x="f149" y="f150"/>
                  <a:pt x="f151" y="f152"/>
                  <a:pt x="f153" y="f154"/>
                </a:cubicBezTo>
              </a:path>
              <a:path w="21600" h="21600" fill="none">
                <a:moveTo>
                  <a:pt x="f79" y="f80"/>
                </a:moveTo>
                <a:cubicBezTo>
                  <a:pt x="f155" y="f156"/>
                  <a:pt x="f157" y="f158"/>
                  <a:pt x="f159" y="f160"/>
                </a:cubicBezTo>
              </a:path>
              <a:path w="21600" h="21600" fill="none">
                <a:moveTo>
                  <a:pt x="f161" y="f88"/>
                </a:moveTo>
                <a:cubicBezTo>
                  <a:pt x="f162" y="f163"/>
                  <a:pt x="f164" y="f165"/>
                  <a:pt x="f166" y="f167"/>
                </a:cubicBezTo>
              </a:path>
              <a:path w="21600" h="21600" fill="none">
                <a:moveTo>
                  <a:pt x="f97" y="f98"/>
                </a:moveTo>
                <a:cubicBezTo>
                  <a:pt x="f168" y="f100"/>
                  <a:pt x="f169" y="f170"/>
                  <a:pt x="f171" y="f172"/>
                </a:cubicBezTo>
              </a:path>
              <a:path w="21600" h="21600" fill="none">
                <a:moveTo>
                  <a:pt x="f106" y="f107"/>
                </a:moveTo>
                <a:cubicBezTo>
                  <a:pt x="f131" y="f173"/>
                  <a:pt x="f174" y="f175"/>
                  <a:pt x="f176" y="f177"/>
                </a:cubicBezTo>
              </a:path>
              <a:path w="21600" h="21600">
                <a:moveTo>
                  <a:pt x="f358" y="f359"/>
                </a:moveTo>
                <a:arcTo wR="f180" hR="f180" stAng="f220" swAng="f239"/>
                <a:close/>
              </a:path>
              <a:path w="21600" h="21600">
                <a:moveTo>
                  <a:pt x="f360" y="f361"/>
                </a:moveTo>
                <a:arcTo wR="f182" hR="f182" stAng="f220" swAng="f239"/>
                <a:close/>
              </a:path>
              <a:path w="21600" h="21600">
                <a:moveTo>
                  <a:pt x="f330" y="f331"/>
                </a:moveTo>
                <a:arcTo wR="f184" hR="f184" stAng="f220" swAng="f239"/>
                <a:close/>
              </a:path>
            </a:pathLst>
          </a:custGeom>
          <a:gradFill>
            <a:gsLst>
              <a:gs pos="0">
                <a:srgbClr val="FFFFFF"/>
              </a:gs>
              <a:gs pos="100000">
                <a:srgbClr val="954F72"/>
              </a:gs>
            </a:gsLst>
            <a:path path="rect">
              <a:fillToRect l="50000" t="50000" r="50000" b="50000"/>
            </a:path>
          </a:gradFill>
          <a:ln w="9528" cap="flat">
            <a:solidFill>
              <a:srgbClr val="000000"/>
            </a:solidFill>
            <a:prstDash val="solid"/>
            <a:roun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600" b="0" i="0" u="none" strike="noStrike" kern="1200" cap="none" spc="0" baseline="0">
              <a:solidFill>
                <a:srgbClr val="000000"/>
              </a:solidFill>
              <a:uFillTx/>
              <a:latin typeface="Arial" pitchFamily="34"/>
              <a:cs typeface="Arial" pitchFamily="34"/>
            </a:endParaRPr>
          </a:p>
        </p:txBody>
      </p:sp>
      <p:sp>
        <p:nvSpPr>
          <p:cNvPr id="3" name="Rectangle 3">
            <a:extLst>
              <a:ext uri="{FF2B5EF4-FFF2-40B4-BE49-F238E27FC236}">
                <a16:creationId xmlns:a16="http://schemas.microsoft.com/office/drawing/2014/main" id="{E980E0C1-61A4-4409-AE35-08BC3955542B}"/>
              </a:ext>
            </a:extLst>
          </p:cNvPr>
          <p:cNvSpPr txBox="1">
            <a:spLocks noGrp="1"/>
          </p:cNvSpPr>
          <p:nvPr>
            <p:ph type="title"/>
          </p:nvPr>
        </p:nvSpPr>
        <p:spPr>
          <a:xfrm>
            <a:off x="1600200" y="76196"/>
            <a:ext cx="8915400" cy="761996"/>
          </a:xfrm>
        </p:spPr>
        <p:txBody>
          <a:bodyPr/>
          <a:lstStyle/>
          <a:p>
            <a:pPr lvl="0"/>
            <a:r>
              <a:rPr lang="en-US" sz="4000" b="1">
                <a:solidFill>
                  <a:srgbClr val="FF0000"/>
                </a:solidFill>
                <a:latin typeface="Bookman Old Style" pitchFamily="18"/>
              </a:rPr>
              <a:t>A Nagy Fehér Testvériség</a:t>
            </a:r>
            <a:endParaRPr lang="en-US" sz="4300" b="1">
              <a:solidFill>
                <a:srgbClr val="FF0000"/>
              </a:solidFill>
              <a:latin typeface="Bookman Old Style" pitchFamily="18"/>
            </a:endParaRPr>
          </a:p>
        </p:txBody>
      </p:sp>
      <p:sp>
        <p:nvSpPr>
          <p:cNvPr id="4" name="AutoShape 4">
            <a:extLst>
              <a:ext uri="{FF2B5EF4-FFF2-40B4-BE49-F238E27FC236}">
                <a16:creationId xmlns:a16="http://schemas.microsoft.com/office/drawing/2014/main" id="{9B3AB407-1BAD-4680-94B2-234C11B0B5EA}"/>
              </a:ext>
            </a:extLst>
          </p:cNvPr>
          <p:cNvSpPr/>
          <p:nvPr/>
        </p:nvSpPr>
        <p:spPr>
          <a:xfrm>
            <a:off x="2133596" y="6019796"/>
            <a:ext cx="533396" cy="457200"/>
          </a:xfrm>
          <a:custGeom>
            <a:avLst/>
            <a:gdLst>
              <a:gd name="f0" fmla="val 10800000"/>
              <a:gd name="f1" fmla="val 5400000"/>
              <a:gd name="f2" fmla="val 180"/>
              <a:gd name="f3" fmla="val w"/>
              <a:gd name="f4" fmla="val h"/>
              <a:gd name="f5" fmla="val 0"/>
              <a:gd name="f6" fmla="val 21600"/>
              <a:gd name="f7" fmla="val 10860"/>
              <a:gd name="f8" fmla="val 2187"/>
              <a:gd name="f9" fmla="val 10451"/>
              <a:gd name="f10" fmla="val 1746"/>
              <a:gd name="f11" fmla="val 9529"/>
              <a:gd name="f12" fmla="val 1018"/>
              <a:gd name="f13" fmla="val 9015"/>
              <a:gd name="f14" fmla="val 730"/>
              <a:gd name="f15" fmla="val 7865"/>
              <a:gd name="f16" fmla="val 152"/>
              <a:gd name="f17" fmla="val 6685"/>
              <a:gd name="f18" fmla="val 5415"/>
              <a:gd name="f19" fmla="val 4175"/>
              <a:gd name="f20" fmla="val 2995"/>
              <a:gd name="f21" fmla="val 575"/>
              <a:gd name="f22" fmla="val 1967"/>
              <a:gd name="f23" fmla="val 1305"/>
              <a:gd name="f24" fmla="val 1150"/>
              <a:gd name="f25" fmla="val 3222"/>
              <a:gd name="f26" fmla="val 242"/>
              <a:gd name="f27" fmla="val 4220"/>
              <a:gd name="f28" fmla="val 5410"/>
              <a:gd name="f29" fmla="val 6560"/>
              <a:gd name="f30" fmla="val 7597"/>
              <a:gd name="f31" fmla="val 20995"/>
              <a:gd name="f32" fmla="val 21480"/>
              <a:gd name="f33" fmla="val 21115"/>
              <a:gd name="f34" fmla="val 20420"/>
              <a:gd name="f35" fmla="val 19632"/>
              <a:gd name="f36" fmla="val 18575"/>
              <a:gd name="f37" fmla="val 17425"/>
              <a:gd name="f38" fmla="val 16275"/>
              <a:gd name="f39" fmla="val 15005"/>
              <a:gd name="f40" fmla="val 13735"/>
              <a:gd name="f41" fmla="val 12705"/>
              <a:gd name="f42" fmla="val 12176"/>
              <a:gd name="f43" fmla="val 11254"/>
              <a:gd name="f44" fmla="+- 0 0 -360"/>
              <a:gd name="f45" fmla="+- 0 0 -270"/>
              <a:gd name="f46" fmla="+- 0 0 -180"/>
              <a:gd name="f47" fmla="+- 0 0 -90"/>
              <a:gd name="f48" fmla="*/ f3 1 21600"/>
              <a:gd name="f49" fmla="*/ f4 1 21600"/>
              <a:gd name="f50" fmla="+- f6 0 f5"/>
              <a:gd name="f51" fmla="*/ f44 f0 1"/>
              <a:gd name="f52" fmla="*/ f45 f0 1"/>
              <a:gd name="f53" fmla="*/ f46 f0 1"/>
              <a:gd name="f54" fmla="*/ f47 f0 1"/>
              <a:gd name="f55" fmla="*/ f50 1 21600"/>
              <a:gd name="f56" fmla="*/ 2147483646 f50 1"/>
              <a:gd name="f57" fmla="*/ 5037 f50 1"/>
              <a:gd name="f58" fmla="*/ 2277 f50 1"/>
              <a:gd name="f59" fmla="*/ 16557 f50 1"/>
              <a:gd name="f60" fmla="*/ 13677 f50 1"/>
              <a:gd name="f61" fmla="*/ f51 1 f2"/>
              <a:gd name="f62" fmla="*/ f52 1 f2"/>
              <a:gd name="f63" fmla="*/ f53 1 f2"/>
              <a:gd name="f64" fmla="*/ f54 1 f2"/>
              <a:gd name="f65" fmla="*/ f56 1 21600"/>
              <a:gd name="f66" fmla="*/ f57 1 21600"/>
              <a:gd name="f67" fmla="*/ f58 1 21600"/>
              <a:gd name="f68" fmla="*/ f59 1 21600"/>
              <a:gd name="f69" fmla="*/ f60 1 21600"/>
              <a:gd name="f70" fmla="+- f61 0 f1"/>
              <a:gd name="f71" fmla="+- f62 0 f1"/>
              <a:gd name="f72" fmla="+- f63 0 f1"/>
              <a:gd name="f73" fmla="+- f64 0 f1"/>
              <a:gd name="f74" fmla="*/ f65 1 f55"/>
              <a:gd name="f75" fmla="*/ f66 1 f55"/>
              <a:gd name="f76" fmla="*/ f68 1 f55"/>
              <a:gd name="f77" fmla="*/ f67 1 f55"/>
              <a:gd name="f78" fmla="*/ f69 1 f55"/>
              <a:gd name="f79" fmla="*/ f75 f48 1"/>
              <a:gd name="f80" fmla="*/ f76 f48 1"/>
              <a:gd name="f81" fmla="*/ f78 f49 1"/>
              <a:gd name="f82" fmla="*/ f77 f49 1"/>
              <a:gd name="f83" fmla="*/ f74 f48 1"/>
              <a:gd name="f84" fmla="*/ f74 f49 1"/>
            </a:gdLst>
            <a:ahLst/>
            <a:cxnLst>
              <a:cxn ang="3cd4">
                <a:pos x="hc" y="t"/>
              </a:cxn>
              <a:cxn ang="0">
                <a:pos x="r" y="vc"/>
              </a:cxn>
              <a:cxn ang="cd4">
                <a:pos x="hc" y="b"/>
              </a:cxn>
              <a:cxn ang="cd2">
                <a:pos x="l" y="vc"/>
              </a:cxn>
              <a:cxn ang="f70">
                <a:pos x="f83" y="f84"/>
              </a:cxn>
              <a:cxn ang="f71">
                <a:pos x="f83" y="f84"/>
              </a:cxn>
              <a:cxn ang="f72">
                <a:pos x="f83" y="f84"/>
              </a:cxn>
              <a:cxn ang="f73">
                <a:pos x="f83" y="f84"/>
              </a:cxn>
            </a:cxnLst>
            <a:rect l="f79" t="f82" r="f80" b="f81"/>
            <a:pathLst>
              <a:path w="21600" h="21600">
                <a:moveTo>
                  <a:pt x="f7" y="f8"/>
                </a:moveTo>
                <a:cubicBezTo>
                  <a:pt x="f9" y="f10"/>
                  <a:pt x="f11" y="f12"/>
                  <a:pt x="f13" y="f14"/>
                </a:cubicBezTo>
                <a:cubicBezTo>
                  <a:pt x="f15" y="f16"/>
                  <a:pt x="f17" y="f5"/>
                  <a:pt x="f18" y="f5"/>
                </a:cubicBezTo>
                <a:cubicBezTo>
                  <a:pt x="f19" y="f16"/>
                  <a:pt x="f20" y="f21"/>
                  <a:pt x="f22" y="f23"/>
                </a:cubicBezTo>
                <a:cubicBezTo>
                  <a:pt x="f24" y="f8"/>
                  <a:pt x="f21" y="f25"/>
                  <a:pt x="f26" y="f27"/>
                </a:cubicBezTo>
                <a:cubicBezTo>
                  <a:pt x="f5" y="f28"/>
                  <a:pt x="f26" y="f29"/>
                  <a:pt x="f21" y="f30"/>
                </a:cubicBezTo>
                <a:lnTo>
                  <a:pt x="f7" y="f6"/>
                </a:lnTo>
                <a:lnTo>
                  <a:pt x="f31" y="f30"/>
                </a:lnTo>
                <a:cubicBezTo>
                  <a:pt x="f32" y="f29"/>
                  <a:pt x="f6" y="f28"/>
                  <a:pt x="f32" y="f27"/>
                </a:cubicBezTo>
                <a:cubicBezTo>
                  <a:pt x="f33" y="f25"/>
                  <a:pt x="f34" y="f8"/>
                  <a:pt x="f35" y="f23"/>
                </a:cubicBezTo>
                <a:cubicBezTo>
                  <a:pt x="f36" y="f21"/>
                  <a:pt x="f37" y="f16"/>
                  <a:pt x="f38" y="f5"/>
                </a:cubicBezTo>
                <a:cubicBezTo>
                  <a:pt x="f39" y="f5"/>
                  <a:pt x="f40" y="f16"/>
                  <a:pt x="f41" y="f14"/>
                </a:cubicBezTo>
                <a:cubicBezTo>
                  <a:pt x="f42" y="f12"/>
                  <a:pt x="f43" y="f10"/>
                  <a:pt x="f7" y="f8"/>
                </a:cubicBezTo>
                <a:close/>
              </a:path>
            </a:pathLst>
          </a:custGeom>
          <a:solidFill>
            <a:srgbClr val="FFCC00"/>
          </a:solidFill>
          <a:ln w="9528" cap="flat">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Arial" pitchFamily="34"/>
                <a:cs typeface="Arial" pitchFamily="34"/>
              </a:rPr>
              <a:t>1</a:t>
            </a:r>
          </a:p>
        </p:txBody>
      </p:sp>
      <p:sp>
        <p:nvSpPr>
          <p:cNvPr id="5" name="AutoShape 5">
            <a:extLst>
              <a:ext uri="{FF2B5EF4-FFF2-40B4-BE49-F238E27FC236}">
                <a16:creationId xmlns:a16="http://schemas.microsoft.com/office/drawing/2014/main" id="{64871AEC-591B-49B9-AAD1-411BA623F1C8}"/>
              </a:ext>
            </a:extLst>
          </p:cNvPr>
          <p:cNvSpPr/>
          <p:nvPr/>
        </p:nvSpPr>
        <p:spPr>
          <a:xfrm>
            <a:off x="2133596" y="5486400"/>
            <a:ext cx="533396" cy="457200"/>
          </a:xfrm>
          <a:custGeom>
            <a:avLst/>
            <a:gdLst>
              <a:gd name="f0" fmla="val 10800000"/>
              <a:gd name="f1" fmla="val 5400000"/>
              <a:gd name="f2" fmla="val 180"/>
              <a:gd name="f3" fmla="val w"/>
              <a:gd name="f4" fmla="val h"/>
              <a:gd name="f5" fmla="val 0"/>
              <a:gd name="f6" fmla="val 21600"/>
              <a:gd name="f7" fmla="val 10860"/>
              <a:gd name="f8" fmla="val 2187"/>
              <a:gd name="f9" fmla="val 10451"/>
              <a:gd name="f10" fmla="val 1746"/>
              <a:gd name="f11" fmla="val 9529"/>
              <a:gd name="f12" fmla="val 1018"/>
              <a:gd name="f13" fmla="val 9015"/>
              <a:gd name="f14" fmla="val 730"/>
              <a:gd name="f15" fmla="val 7865"/>
              <a:gd name="f16" fmla="val 152"/>
              <a:gd name="f17" fmla="val 6685"/>
              <a:gd name="f18" fmla="val 5415"/>
              <a:gd name="f19" fmla="val 4175"/>
              <a:gd name="f20" fmla="val 2995"/>
              <a:gd name="f21" fmla="val 575"/>
              <a:gd name="f22" fmla="val 1967"/>
              <a:gd name="f23" fmla="val 1305"/>
              <a:gd name="f24" fmla="val 1150"/>
              <a:gd name="f25" fmla="val 3222"/>
              <a:gd name="f26" fmla="val 242"/>
              <a:gd name="f27" fmla="val 4220"/>
              <a:gd name="f28" fmla="val 5410"/>
              <a:gd name="f29" fmla="val 6560"/>
              <a:gd name="f30" fmla="val 7597"/>
              <a:gd name="f31" fmla="val 20995"/>
              <a:gd name="f32" fmla="val 21480"/>
              <a:gd name="f33" fmla="val 21115"/>
              <a:gd name="f34" fmla="val 20420"/>
              <a:gd name="f35" fmla="val 19632"/>
              <a:gd name="f36" fmla="val 18575"/>
              <a:gd name="f37" fmla="val 17425"/>
              <a:gd name="f38" fmla="val 16275"/>
              <a:gd name="f39" fmla="val 15005"/>
              <a:gd name="f40" fmla="val 13735"/>
              <a:gd name="f41" fmla="val 12705"/>
              <a:gd name="f42" fmla="val 12176"/>
              <a:gd name="f43" fmla="val 11254"/>
              <a:gd name="f44" fmla="+- 0 0 -360"/>
              <a:gd name="f45" fmla="+- 0 0 -270"/>
              <a:gd name="f46" fmla="+- 0 0 -180"/>
              <a:gd name="f47" fmla="+- 0 0 -90"/>
              <a:gd name="f48" fmla="*/ f3 1 21600"/>
              <a:gd name="f49" fmla="*/ f4 1 21600"/>
              <a:gd name="f50" fmla="+- f6 0 f5"/>
              <a:gd name="f51" fmla="*/ f44 f0 1"/>
              <a:gd name="f52" fmla="*/ f45 f0 1"/>
              <a:gd name="f53" fmla="*/ f46 f0 1"/>
              <a:gd name="f54" fmla="*/ f47 f0 1"/>
              <a:gd name="f55" fmla="*/ f50 1 21600"/>
              <a:gd name="f56" fmla="*/ 2147483646 f50 1"/>
              <a:gd name="f57" fmla="*/ 5037 f50 1"/>
              <a:gd name="f58" fmla="*/ 2277 f50 1"/>
              <a:gd name="f59" fmla="*/ 16557 f50 1"/>
              <a:gd name="f60" fmla="*/ 13677 f50 1"/>
              <a:gd name="f61" fmla="*/ f51 1 f2"/>
              <a:gd name="f62" fmla="*/ f52 1 f2"/>
              <a:gd name="f63" fmla="*/ f53 1 f2"/>
              <a:gd name="f64" fmla="*/ f54 1 f2"/>
              <a:gd name="f65" fmla="*/ f56 1 21600"/>
              <a:gd name="f66" fmla="*/ f57 1 21600"/>
              <a:gd name="f67" fmla="*/ f58 1 21600"/>
              <a:gd name="f68" fmla="*/ f59 1 21600"/>
              <a:gd name="f69" fmla="*/ f60 1 21600"/>
              <a:gd name="f70" fmla="+- f61 0 f1"/>
              <a:gd name="f71" fmla="+- f62 0 f1"/>
              <a:gd name="f72" fmla="+- f63 0 f1"/>
              <a:gd name="f73" fmla="+- f64 0 f1"/>
              <a:gd name="f74" fmla="*/ f65 1 f55"/>
              <a:gd name="f75" fmla="*/ f66 1 f55"/>
              <a:gd name="f76" fmla="*/ f68 1 f55"/>
              <a:gd name="f77" fmla="*/ f67 1 f55"/>
              <a:gd name="f78" fmla="*/ f69 1 f55"/>
              <a:gd name="f79" fmla="*/ f75 f48 1"/>
              <a:gd name="f80" fmla="*/ f76 f48 1"/>
              <a:gd name="f81" fmla="*/ f78 f49 1"/>
              <a:gd name="f82" fmla="*/ f77 f49 1"/>
              <a:gd name="f83" fmla="*/ f74 f48 1"/>
              <a:gd name="f84" fmla="*/ f74 f49 1"/>
            </a:gdLst>
            <a:ahLst/>
            <a:cxnLst>
              <a:cxn ang="3cd4">
                <a:pos x="hc" y="t"/>
              </a:cxn>
              <a:cxn ang="0">
                <a:pos x="r" y="vc"/>
              </a:cxn>
              <a:cxn ang="cd4">
                <a:pos x="hc" y="b"/>
              </a:cxn>
              <a:cxn ang="cd2">
                <a:pos x="l" y="vc"/>
              </a:cxn>
              <a:cxn ang="f70">
                <a:pos x="f83" y="f84"/>
              </a:cxn>
              <a:cxn ang="f71">
                <a:pos x="f83" y="f84"/>
              </a:cxn>
              <a:cxn ang="f72">
                <a:pos x="f83" y="f84"/>
              </a:cxn>
              <a:cxn ang="f73">
                <a:pos x="f83" y="f84"/>
              </a:cxn>
            </a:cxnLst>
            <a:rect l="f79" t="f82" r="f80" b="f81"/>
            <a:pathLst>
              <a:path w="21600" h="21600">
                <a:moveTo>
                  <a:pt x="f7" y="f8"/>
                </a:moveTo>
                <a:cubicBezTo>
                  <a:pt x="f9" y="f10"/>
                  <a:pt x="f11" y="f12"/>
                  <a:pt x="f13" y="f14"/>
                </a:cubicBezTo>
                <a:cubicBezTo>
                  <a:pt x="f15" y="f16"/>
                  <a:pt x="f17" y="f5"/>
                  <a:pt x="f18" y="f5"/>
                </a:cubicBezTo>
                <a:cubicBezTo>
                  <a:pt x="f19" y="f16"/>
                  <a:pt x="f20" y="f21"/>
                  <a:pt x="f22" y="f23"/>
                </a:cubicBezTo>
                <a:cubicBezTo>
                  <a:pt x="f24" y="f8"/>
                  <a:pt x="f21" y="f25"/>
                  <a:pt x="f26" y="f27"/>
                </a:cubicBezTo>
                <a:cubicBezTo>
                  <a:pt x="f5" y="f28"/>
                  <a:pt x="f26" y="f29"/>
                  <a:pt x="f21" y="f30"/>
                </a:cubicBezTo>
                <a:lnTo>
                  <a:pt x="f7" y="f6"/>
                </a:lnTo>
                <a:lnTo>
                  <a:pt x="f31" y="f30"/>
                </a:lnTo>
                <a:cubicBezTo>
                  <a:pt x="f32" y="f29"/>
                  <a:pt x="f6" y="f28"/>
                  <a:pt x="f32" y="f27"/>
                </a:cubicBezTo>
                <a:cubicBezTo>
                  <a:pt x="f33" y="f25"/>
                  <a:pt x="f34" y="f8"/>
                  <a:pt x="f35" y="f23"/>
                </a:cubicBezTo>
                <a:cubicBezTo>
                  <a:pt x="f36" y="f21"/>
                  <a:pt x="f37" y="f16"/>
                  <a:pt x="f38" y="f5"/>
                </a:cubicBezTo>
                <a:cubicBezTo>
                  <a:pt x="f39" y="f5"/>
                  <a:pt x="f40" y="f16"/>
                  <a:pt x="f41" y="f14"/>
                </a:cubicBezTo>
                <a:cubicBezTo>
                  <a:pt x="f42" y="f12"/>
                  <a:pt x="f43" y="f10"/>
                  <a:pt x="f7" y="f8"/>
                </a:cubicBezTo>
                <a:close/>
              </a:path>
            </a:pathLst>
          </a:custGeom>
          <a:solidFill>
            <a:srgbClr val="FFCC00"/>
          </a:solidFill>
          <a:ln w="9528" cap="flat">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Arial" pitchFamily="34"/>
                <a:cs typeface="Arial" pitchFamily="34"/>
              </a:rPr>
              <a:t>2</a:t>
            </a:r>
          </a:p>
        </p:txBody>
      </p:sp>
      <p:sp>
        <p:nvSpPr>
          <p:cNvPr id="6" name="AutoShape 6">
            <a:extLst>
              <a:ext uri="{FF2B5EF4-FFF2-40B4-BE49-F238E27FC236}">
                <a16:creationId xmlns:a16="http://schemas.microsoft.com/office/drawing/2014/main" id="{07187B10-D590-4888-9D98-0ECC5AF502A9}"/>
              </a:ext>
            </a:extLst>
          </p:cNvPr>
          <p:cNvSpPr/>
          <p:nvPr/>
        </p:nvSpPr>
        <p:spPr>
          <a:xfrm>
            <a:off x="2133596" y="4953003"/>
            <a:ext cx="533396" cy="457200"/>
          </a:xfrm>
          <a:custGeom>
            <a:avLst/>
            <a:gdLst>
              <a:gd name="f0" fmla="val 10800000"/>
              <a:gd name="f1" fmla="val 5400000"/>
              <a:gd name="f2" fmla="val 180"/>
              <a:gd name="f3" fmla="val w"/>
              <a:gd name="f4" fmla="val h"/>
              <a:gd name="f5" fmla="val 0"/>
              <a:gd name="f6" fmla="val 21600"/>
              <a:gd name="f7" fmla="val 10860"/>
              <a:gd name="f8" fmla="val 2187"/>
              <a:gd name="f9" fmla="val 10451"/>
              <a:gd name="f10" fmla="val 1746"/>
              <a:gd name="f11" fmla="val 9529"/>
              <a:gd name="f12" fmla="val 1018"/>
              <a:gd name="f13" fmla="val 9015"/>
              <a:gd name="f14" fmla="val 730"/>
              <a:gd name="f15" fmla="val 7865"/>
              <a:gd name="f16" fmla="val 152"/>
              <a:gd name="f17" fmla="val 6685"/>
              <a:gd name="f18" fmla="val 5415"/>
              <a:gd name="f19" fmla="val 4175"/>
              <a:gd name="f20" fmla="val 2995"/>
              <a:gd name="f21" fmla="val 575"/>
              <a:gd name="f22" fmla="val 1967"/>
              <a:gd name="f23" fmla="val 1305"/>
              <a:gd name="f24" fmla="val 1150"/>
              <a:gd name="f25" fmla="val 3222"/>
              <a:gd name="f26" fmla="val 242"/>
              <a:gd name="f27" fmla="val 4220"/>
              <a:gd name="f28" fmla="val 5410"/>
              <a:gd name="f29" fmla="val 6560"/>
              <a:gd name="f30" fmla="val 7597"/>
              <a:gd name="f31" fmla="val 20995"/>
              <a:gd name="f32" fmla="val 21480"/>
              <a:gd name="f33" fmla="val 21115"/>
              <a:gd name="f34" fmla="val 20420"/>
              <a:gd name="f35" fmla="val 19632"/>
              <a:gd name="f36" fmla="val 18575"/>
              <a:gd name="f37" fmla="val 17425"/>
              <a:gd name="f38" fmla="val 16275"/>
              <a:gd name="f39" fmla="val 15005"/>
              <a:gd name="f40" fmla="val 13735"/>
              <a:gd name="f41" fmla="val 12705"/>
              <a:gd name="f42" fmla="val 12176"/>
              <a:gd name="f43" fmla="val 11254"/>
              <a:gd name="f44" fmla="+- 0 0 -360"/>
              <a:gd name="f45" fmla="+- 0 0 -270"/>
              <a:gd name="f46" fmla="+- 0 0 -180"/>
              <a:gd name="f47" fmla="+- 0 0 -90"/>
              <a:gd name="f48" fmla="*/ f3 1 21600"/>
              <a:gd name="f49" fmla="*/ f4 1 21600"/>
              <a:gd name="f50" fmla="+- f6 0 f5"/>
              <a:gd name="f51" fmla="*/ f44 f0 1"/>
              <a:gd name="f52" fmla="*/ f45 f0 1"/>
              <a:gd name="f53" fmla="*/ f46 f0 1"/>
              <a:gd name="f54" fmla="*/ f47 f0 1"/>
              <a:gd name="f55" fmla="*/ f50 1 21600"/>
              <a:gd name="f56" fmla="*/ 2147483646 f50 1"/>
              <a:gd name="f57" fmla="*/ 5037 f50 1"/>
              <a:gd name="f58" fmla="*/ 2277 f50 1"/>
              <a:gd name="f59" fmla="*/ 16557 f50 1"/>
              <a:gd name="f60" fmla="*/ 13677 f50 1"/>
              <a:gd name="f61" fmla="*/ f51 1 f2"/>
              <a:gd name="f62" fmla="*/ f52 1 f2"/>
              <a:gd name="f63" fmla="*/ f53 1 f2"/>
              <a:gd name="f64" fmla="*/ f54 1 f2"/>
              <a:gd name="f65" fmla="*/ f56 1 21600"/>
              <a:gd name="f66" fmla="*/ f57 1 21600"/>
              <a:gd name="f67" fmla="*/ f58 1 21600"/>
              <a:gd name="f68" fmla="*/ f59 1 21600"/>
              <a:gd name="f69" fmla="*/ f60 1 21600"/>
              <a:gd name="f70" fmla="+- f61 0 f1"/>
              <a:gd name="f71" fmla="+- f62 0 f1"/>
              <a:gd name="f72" fmla="+- f63 0 f1"/>
              <a:gd name="f73" fmla="+- f64 0 f1"/>
              <a:gd name="f74" fmla="*/ f65 1 f55"/>
              <a:gd name="f75" fmla="*/ f66 1 f55"/>
              <a:gd name="f76" fmla="*/ f68 1 f55"/>
              <a:gd name="f77" fmla="*/ f67 1 f55"/>
              <a:gd name="f78" fmla="*/ f69 1 f55"/>
              <a:gd name="f79" fmla="*/ f75 f48 1"/>
              <a:gd name="f80" fmla="*/ f76 f48 1"/>
              <a:gd name="f81" fmla="*/ f78 f49 1"/>
              <a:gd name="f82" fmla="*/ f77 f49 1"/>
              <a:gd name="f83" fmla="*/ f74 f48 1"/>
              <a:gd name="f84" fmla="*/ f74 f49 1"/>
            </a:gdLst>
            <a:ahLst/>
            <a:cxnLst>
              <a:cxn ang="3cd4">
                <a:pos x="hc" y="t"/>
              </a:cxn>
              <a:cxn ang="0">
                <a:pos x="r" y="vc"/>
              </a:cxn>
              <a:cxn ang="cd4">
                <a:pos x="hc" y="b"/>
              </a:cxn>
              <a:cxn ang="cd2">
                <a:pos x="l" y="vc"/>
              </a:cxn>
              <a:cxn ang="f70">
                <a:pos x="f83" y="f84"/>
              </a:cxn>
              <a:cxn ang="f71">
                <a:pos x="f83" y="f84"/>
              </a:cxn>
              <a:cxn ang="f72">
                <a:pos x="f83" y="f84"/>
              </a:cxn>
              <a:cxn ang="f73">
                <a:pos x="f83" y="f84"/>
              </a:cxn>
            </a:cxnLst>
            <a:rect l="f79" t="f82" r="f80" b="f81"/>
            <a:pathLst>
              <a:path w="21600" h="21600">
                <a:moveTo>
                  <a:pt x="f7" y="f8"/>
                </a:moveTo>
                <a:cubicBezTo>
                  <a:pt x="f9" y="f10"/>
                  <a:pt x="f11" y="f12"/>
                  <a:pt x="f13" y="f14"/>
                </a:cubicBezTo>
                <a:cubicBezTo>
                  <a:pt x="f15" y="f16"/>
                  <a:pt x="f17" y="f5"/>
                  <a:pt x="f18" y="f5"/>
                </a:cubicBezTo>
                <a:cubicBezTo>
                  <a:pt x="f19" y="f16"/>
                  <a:pt x="f20" y="f21"/>
                  <a:pt x="f22" y="f23"/>
                </a:cubicBezTo>
                <a:cubicBezTo>
                  <a:pt x="f24" y="f8"/>
                  <a:pt x="f21" y="f25"/>
                  <a:pt x="f26" y="f27"/>
                </a:cubicBezTo>
                <a:cubicBezTo>
                  <a:pt x="f5" y="f28"/>
                  <a:pt x="f26" y="f29"/>
                  <a:pt x="f21" y="f30"/>
                </a:cubicBezTo>
                <a:lnTo>
                  <a:pt x="f7" y="f6"/>
                </a:lnTo>
                <a:lnTo>
                  <a:pt x="f31" y="f30"/>
                </a:lnTo>
                <a:cubicBezTo>
                  <a:pt x="f32" y="f29"/>
                  <a:pt x="f6" y="f28"/>
                  <a:pt x="f32" y="f27"/>
                </a:cubicBezTo>
                <a:cubicBezTo>
                  <a:pt x="f33" y="f25"/>
                  <a:pt x="f34" y="f8"/>
                  <a:pt x="f35" y="f23"/>
                </a:cubicBezTo>
                <a:cubicBezTo>
                  <a:pt x="f36" y="f21"/>
                  <a:pt x="f37" y="f16"/>
                  <a:pt x="f38" y="f5"/>
                </a:cubicBezTo>
                <a:cubicBezTo>
                  <a:pt x="f39" y="f5"/>
                  <a:pt x="f40" y="f16"/>
                  <a:pt x="f41" y="f14"/>
                </a:cubicBezTo>
                <a:cubicBezTo>
                  <a:pt x="f42" y="f12"/>
                  <a:pt x="f43" y="f10"/>
                  <a:pt x="f7" y="f8"/>
                </a:cubicBezTo>
                <a:close/>
              </a:path>
            </a:pathLst>
          </a:custGeom>
          <a:solidFill>
            <a:srgbClr val="FFCC00"/>
          </a:solidFill>
          <a:ln w="9528" cap="flat">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Arial" pitchFamily="34"/>
                <a:cs typeface="Arial" pitchFamily="34"/>
              </a:rPr>
              <a:t>3</a:t>
            </a:r>
          </a:p>
        </p:txBody>
      </p:sp>
      <p:sp>
        <p:nvSpPr>
          <p:cNvPr id="7" name="AutoShape 7">
            <a:extLst>
              <a:ext uri="{FF2B5EF4-FFF2-40B4-BE49-F238E27FC236}">
                <a16:creationId xmlns:a16="http://schemas.microsoft.com/office/drawing/2014/main" id="{0BFCBE41-9217-4B04-A1AF-C2D7EE2CD920}"/>
              </a:ext>
            </a:extLst>
          </p:cNvPr>
          <p:cNvSpPr/>
          <p:nvPr/>
        </p:nvSpPr>
        <p:spPr>
          <a:xfrm>
            <a:off x="2143125" y="4448171"/>
            <a:ext cx="533396" cy="457200"/>
          </a:xfrm>
          <a:custGeom>
            <a:avLst/>
            <a:gdLst>
              <a:gd name="f0" fmla="val 10800000"/>
              <a:gd name="f1" fmla="val 5400000"/>
              <a:gd name="f2" fmla="val 180"/>
              <a:gd name="f3" fmla="val w"/>
              <a:gd name="f4" fmla="val h"/>
              <a:gd name="f5" fmla="val 0"/>
              <a:gd name="f6" fmla="val 21600"/>
              <a:gd name="f7" fmla="val 10860"/>
              <a:gd name="f8" fmla="val 2187"/>
              <a:gd name="f9" fmla="val 10451"/>
              <a:gd name="f10" fmla="val 1746"/>
              <a:gd name="f11" fmla="val 9529"/>
              <a:gd name="f12" fmla="val 1018"/>
              <a:gd name="f13" fmla="val 9015"/>
              <a:gd name="f14" fmla="val 730"/>
              <a:gd name="f15" fmla="val 7865"/>
              <a:gd name="f16" fmla="val 152"/>
              <a:gd name="f17" fmla="val 6685"/>
              <a:gd name="f18" fmla="val 5415"/>
              <a:gd name="f19" fmla="val 4175"/>
              <a:gd name="f20" fmla="val 2995"/>
              <a:gd name="f21" fmla="val 575"/>
              <a:gd name="f22" fmla="val 1967"/>
              <a:gd name="f23" fmla="val 1305"/>
              <a:gd name="f24" fmla="val 1150"/>
              <a:gd name="f25" fmla="val 3222"/>
              <a:gd name="f26" fmla="val 242"/>
              <a:gd name="f27" fmla="val 4220"/>
              <a:gd name="f28" fmla="val 5410"/>
              <a:gd name="f29" fmla="val 6560"/>
              <a:gd name="f30" fmla="val 7597"/>
              <a:gd name="f31" fmla="val 20995"/>
              <a:gd name="f32" fmla="val 21480"/>
              <a:gd name="f33" fmla="val 21115"/>
              <a:gd name="f34" fmla="val 20420"/>
              <a:gd name="f35" fmla="val 19632"/>
              <a:gd name="f36" fmla="val 18575"/>
              <a:gd name="f37" fmla="val 17425"/>
              <a:gd name="f38" fmla="val 16275"/>
              <a:gd name="f39" fmla="val 15005"/>
              <a:gd name="f40" fmla="val 13735"/>
              <a:gd name="f41" fmla="val 12705"/>
              <a:gd name="f42" fmla="val 12176"/>
              <a:gd name="f43" fmla="val 11254"/>
              <a:gd name="f44" fmla="+- 0 0 -360"/>
              <a:gd name="f45" fmla="+- 0 0 -270"/>
              <a:gd name="f46" fmla="+- 0 0 -180"/>
              <a:gd name="f47" fmla="+- 0 0 -90"/>
              <a:gd name="f48" fmla="*/ f3 1 21600"/>
              <a:gd name="f49" fmla="*/ f4 1 21600"/>
              <a:gd name="f50" fmla="+- f6 0 f5"/>
              <a:gd name="f51" fmla="*/ f44 f0 1"/>
              <a:gd name="f52" fmla="*/ f45 f0 1"/>
              <a:gd name="f53" fmla="*/ f46 f0 1"/>
              <a:gd name="f54" fmla="*/ f47 f0 1"/>
              <a:gd name="f55" fmla="*/ f50 1 21600"/>
              <a:gd name="f56" fmla="*/ 2147483646 f50 1"/>
              <a:gd name="f57" fmla="*/ 5037 f50 1"/>
              <a:gd name="f58" fmla="*/ 2277 f50 1"/>
              <a:gd name="f59" fmla="*/ 16557 f50 1"/>
              <a:gd name="f60" fmla="*/ 13677 f50 1"/>
              <a:gd name="f61" fmla="*/ f51 1 f2"/>
              <a:gd name="f62" fmla="*/ f52 1 f2"/>
              <a:gd name="f63" fmla="*/ f53 1 f2"/>
              <a:gd name="f64" fmla="*/ f54 1 f2"/>
              <a:gd name="f65" fmla="*/ f56 1 21600"/>
              <a:gd name="f66" fmla="*/ f57 1 21600"/>
              <a:gd name="f67" fmla="*/ f58 1 21600"/>
              <a:gd name="f68" fmla="*/ f59 1 21600"/>
              <a:gd name="f69" fmla="*/ f60 1 21600"/>
              <a:gd name="f70" fmla="+- f61 0 f1"/>
              <a:gd name="f71" fmla="+- f62 0 f1"/>
              <a:gd name="f72" fmla="+- f63 0 f1"/>
              <a:gd name="f73" fmla="+- f64 0 f1"/>
              <a:gd name="f74" fmla="*/ f65 1 f55"/>
              <a:gd name="f75" fmla="*/ f66 1 f55"/>
              <a:gd name="f76" fmla="*/ f68 1 f55"/>
              <a:gd name="f77" fmla="*/ f67 1 f55"/>
              <a:gd name="f78" fmla="*/ f69 1 f55"/>
              <a:gd name="f79" fmla="*/ f75 f48 1"/>
              <a:gd name="f80" fmla="*/ f76 f48 1"/>
              <a:gd name="f81" fmla="*/ f78 f49 1"/>
              <a:gd name="f82" fmla="*/ f77 f49 1"/>
              <a:gd name="f83" fmla="*/ f74 f48 1"/>
              <a:gd name="f84" fmla="*/ f74 f49 1"/>
            </a:gdLst>
            <a:ahLst/>
            <a:cxnLst>
              <a:cxn ang="3cd4">
                <a:pos x="hc" y="t"/>
              </a:cxn>
              <a:cxn ang="0">
                <a:pos x="r" y="vc"/>
              </a:cxn>
              <a:cxn ang="cd4">
                <a:pos x="hc" y="b"/>
              </a:cxn>
              <a:cxn ang="cd2">
                <a:pos x="l" y="vc"/>
              </a:cxn>
              <a:cxn ang="f70">
                <a:pos x="f83" y="f84"/>
              </a:cxn>
              <a:cxn ang="f71">
                <a:pos x="f83" y="f84"/>
              </a:cxn>
              <a:cxn ang="f72">
                <a:pos x="f83" y="f84"/>
              </a:cxn>
              <a:cxn ang="f73">
                <a:pos x="f83" y="f84"/>
              </a:cxn>
            </a:cxnLst>
            <a:rect l="f79" t="f82" r="f80" b="f81"/>
            <a:pathLst>
              <a:path w="21600" h="21600">
                <a:moveTo>
                  <a:pt x="f7" y="f8"/>
                </a:moveTo>
                <a:cubicBezTo>
                  <a:pt x="f9" y="f10"/>
                  <a:pt x="f11" y="f12"/>
                  <a:pt x="f13" y="f14"/>
                </a:cubicBezTo>
                <a:cubicBezTo>
                  <a:pt x="f15" y="f16"/>
                  <a:pt x="f17" y="f5"/>
                  <a:pt x="f18" y="f5"/>
                </a:cubicBezTo>
                <a:cubicBezTo>
                  <a:pt x="f19" y="f16"/>
                  <a:pt x="f20" y="f21"/>
                  <a:pt x="f22" y="f23"/>
                </a:cubicBezTo>
                <a:cubicBezTo>
                  <a:pt x="f24" y="f8"/>
                  <a:pt x="f21" y="f25"/>
                  <a:pt x="f26" y="f27"/>
                </a:cubicBezTo>
                <a:cubicBezTo>
                  <a:pt x="f5" y="f28"/>
                  <a:pt x="f26" y="f29"/>
                  <a:pt x="f21" y="f30"/>
                </a:cubicBezTo>
                <a:lnTo>
                  <a:pt x="f7" y="f6"/>
                </a:lnTo>
                <a:lnTo>
                  <a:pt x="f31" y="f30"/>
                </a:lnTo>
                <a:cubicBezTo>
                  <a:pt x="f32" y="f29"/>
                  <a:pt x="f6" y="f28"/>
                  <a:pt x="f32" y="f27"/>
                </a:cubicBezTo>
                <a:cubicBezTo>
                  <a:pt x="f33" y="f25"/>
                  <a:pt x="f34" y="f8"/>
                  <a:pt x="f35" y="f23"/>
                </a:cubicBezTo>
                <a:cubicBezTo>
                  <a:pt x="f36" y="f21"/>
                  <a:pt x="f37" y="f16"/>
                  <a:pt x="f38" y="f5"/>
                </a:cubicBezTo>
                <a:cubicBezTo>
                  <a:pt x="f39" y="f5"/>
                  <a:pt x="f40" y="f16"/>
                  <a:pt x="f41" y="f14"/>
                </a:cubicBezTo>
                <a:cubicBezTo>
                  <a:pt x="f42" y="f12"/>
                  <a:pt x="f43" y="f10"/>
                  <a:pt x="f7" y="f8"/>
                </a:cubicBezTo>
                <a:close/>
              </a:path>
            </a:pathLst>
          </a:custGeom>
          <a:solidFill>
            <a:srgbClr val="FFCC00"/>
          </a:solidFill>
          <a:ln w="9528" cap="flat">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Arial" pitchFamily="34"/>
                <a:cs typeface="Arial" pitchFamily="34"/>
              </a:rPr>
              <a:t>4</a:t>
            </a:r>
          </a:p>
        </p:txBody>
      </p:sp>
      <p:sp>
        <p:nvSpPr>
          <p:cNvPr id="8" name="AutoShape 8">
            <a:extLst>
              <a:ext uri="{FF2B5EF4-FFF2-40B4-BE49-F238E27FC236}">
                <a16:creationId xmlns:a16="http://schemas.microsoft.com/office/drawing/2014/main" id="{E5AB5254-9070-4589-B971-3FF979B08104}"/>
              </a:ext>
            </a:extLst>
          </p:cNvPr>
          <p:cNvSpPr/>
          <p:nvPr/>
        </p:nvSpPr>
        <p:spPr>
          <a:xfrm>
            <a:off x="2133596" y="3933821"/>
            <a:ext cx="533396" cy="457200"/>
          </a:xfrm>
          <a:custGeom>
            <a:avLst/>
            <a:gdLst>
              <a:gd name="f0" fmla="val 10800000"/>
              <a:gd name="f1" fmla="val 5400000"/>
              <a:gd name="f2" fmla="val 180"/>
              <a:gd name="f3" fmla="val w"/>
              <a:gd name="f4" fmla="val h"/>
              <a:gd name="f5" fmla="val 0"/>
              <a:gd name="f6" fmla="val 21600"/>
              <a:gd name="f7" fmla="val 10860"/>
              <a:gd name="f8" fmla="val 2187"/>
              <a:gd name="f9" fmla="val 10451"/>
              <a:gd name="f10" fmla="val 1746"/>
              <a:gd name="f11" fmla="val 9529"/>
              <a:gd name="f12" fmla="val 1018"/>
              <a:gd name="f13" fmla="val 9015"/>
              <a:gd name="f14" fmla="val 730"/>
              <a:gd name="f15" fmla="val 7865"/>
              <a:gd name="f16" fmla="val 152"/>
              <a:gd name="f17" fmla="val 6685"/>
              <a:gd name="f18" fmla="val 5415"/>
              <a:gd name="f19" fmla="val 4175"/>
              <a:gd name="f20" fmla="val 2995"/>
              <a:gd name="f21" fmla="val 575"/>
              <a:gd name="f22" fmla="val 1967"/>
              <a:gd name="f23" fmla="val 1305"/>
              <a:gd name="f24" fmla="val 1150"/>
              <a:gd name="f25" fmla="val 3222"/>
              <a:gd name="f26" fmla="val 242"/>
              <a:gd name="f27" fmla="val 4220"/>
              <a:gd name="f28" fmla="val 5410"/>
              <a:gd name="f29" fmla="val 6560"/>
              <a:gd name="f30" fmla="val 7597"/>
              <a:gd name="f31" fmla="val 20995"/>
              <a:gd name="f32" fmla="val 21480"/>
              <a:gd name="f33" fmla="val 21115"/>
              <a:gd name="f34" fmla="val 20420"/>
              <a:gd name="f35" fmla="val 19632"/>
              <a:gd name="f36" fmla="val 18575"/>
              <a:gd name="f37" fmla="val 17425"/>
              <a:gd name="f38" fmla="val 16275"/>
              <a:gd name="f39" fmla="val 15005"/>
              <a:gd name="f40" fmla="val 13735"/>
              <a:gd name="f41" fmla="val 12705"/>
              <a:gd name="f42" fmla="val 12176"/>
              <a:gd name="f43" fmla="val 11254"/>
              <a:gd name="f44" fmla="+- 0 0 -360"/>
              <a:gd name="f45" fmla="+- 0 0 -270"/>
              <a:gd name="f46" fmla="+- 0 0 -180"/>
              <a:gd name="f47" fmla="+- 0 0 -90"/>
              <a:gd name="f48" fmla="*/ f3 1 21600"/>
              <a:gd name="f49" fmla="*/ f4 1 21600"/>
              <a:gd name="f50" fmla="+- f6 0 f5"/>
              <a:gd name="f51" fmla="*/ f44 f0 1"/>
              <a:gd name="f52" fmla="*/ f45 f0 1"/>
              <a:gd name="f53" fmla="*/ f46 f0 1"/>
              <a:gd name="f54" fmla="*/ f47 f0 1"/>
              <a:gd name="f55" fmla="*/ f50 1 21600"/>
              <a:gd name="f56" fmla="*/ 2147483646 f50 1"/>
              <a:gd name="f57" fmla="*/ 5037 f50 1"/>
              <a:gd name="f58" fmla="*/ 2277 f50 1"/>
              <a:gd name="f59" fmla="*/ 16557 f50 1"/>
              <a:gd name="f60" fmla="*/ 13677 f50 1"/>
              <a:gd name="f61" fmla="*/ f51 1 f2"/>
              <a:gd name="f62" fmla="*/ f52 1 f2"/>
              <a:gd name="f63" fmla="*/ f53 1 f2"/>
              <a:gd name="f64" fmla="*/ f54 1 f2"/>
              <a:gd name="f65" fmla="*/ f56 1 21600"/>
              <a:gd name="f66" fmla="*/ f57 1 21600"/>
              <a:gd name="f67" fmla="*/ f58 1 21600"/>
              <a:gd name="f68" fmla="*/ f59 1 21600"/>
              <a:gd name="f69" fmla="*/ f60 1 21600"/>
              <a:gd name="f70" fmla="+- f61 0 f1"/>
              <a:gd name="f71" fmla="+- f62 0 f1"/>
              <a:gd name="f72" fmla="+- f63 0 f1"/>
              <a:gd name="f73" fmla="+- f64 0 f1"/>
              <a:gd name="f74" fmla="*/ f65 1 f55"/>
              <a:gd name="f75" fmla="*/ f66 1 f55"/>
              <a:gd name="f76" fmla="*/ f68 1 f55"/>
              <a:gd name="f77" fmla="*/ f67 1 f55"/>
              <a:gd name="f78" fmla="*/ f69 1 f55"/>
              <a:gd name="f79" fmla="*/ f75 f48 1"/>
              <a:gd name="f80" fmla="*/ f76 f48 1"/>
              <a:gd name="f81" fmla="*/ f78 f49 1"/>
              <a:gd name="f82" fmla="*/ f77 f49 1"/>
              <a:gd name="f83" fmla="*/ f74 f48 1"/>
              <a:gd name="f84" fmla="*/ f74 f49 1"/>
            </a:gdLst>
            <a:ahLst/>
            <a:cxnLst>
              <a:cxn ang="3cd4">
                <a:pos x="hc" y="t"/>
              </a:cxn>
              <a:cxn ang="0">
                <a:pos x="r" y="vc"/>
              </a:cxn>
              <a:cxn ang="cd4">
                <a:pos x="hc" y="b"/>
              </a:cxn>
              <a:cxn ang="cd2">
                <a:pos x="l" y="vc"/>
              </a:cxn>
              <a:cxn ang="f70">
                <a:pos x="f83" y="f84"/>
              </a:cxn>
              <a:cxn ang="f71">
                <a:pos x="f83" y="f84"/>
              </a:cxn>
              <a:cxn ang="f72">
                <a:pos x="f83" y="f84"/>
              </a:cxn>
              <a:cxn ang="f73">
                <a:pos x="f83" y="f84"/>
              </a:cxn>
            </a:cxnLst>
            <a:rect l="f79" t="f82" r="f80" b="f81"/>
            <a:pathLst>
              <a:path w="21600" h="21600">
                <a:moveTo>
                  <a:pt x="f7" y="f8"/>
                </a:moveTo>
                <a:cubicBezTo>
                  <a:pt x="f9" y="f10"/>
                  <a:pt x="f11" y="f12"/>
                  <a:pt x="f13" y="f14"/>
                </a:cubicBezTo>
                <a:cubicBezTo>
                  <a:pt x="f15" y="f16"/>
                  <a:pt x="f17" y="f5"/>
                  <a:pt x="f18" y="f5"/>
                </a:cubicBezTo>
                <a:cubicBezTo>
                  <a:pt x="f19" y="f16"/>
                  <a:pt x="f20" y="f21"/>
                  <a:pt x="f22" y="f23"/>
                </a:cubicBezTo>
                <a:cubicBezTo>
                  <a:pt x="f24" y="f8"/>
                  <a:pt x="f21" y="f25"/>
                  <a:pt x="f26" y="f27"/>
                </a:cubicBezTo>
                <a:cubicBezTo>
                  <a:pt x="f5" y="f28"/>
                  <a:pt x="f26" y="f29"/>
                  <a:pt x="f21" y="f30"/>
                </a:cubicBezTo>
                <a:lnTo>
                  <a:pt x="f7" y="f6"/>
                </a:lnTo>
                <a:lnTo>
                  <a:pt x="f31" y="f30"/>
                </a:lnTo>
                <a:cubicBezTo>
                  <a:pt x="f32" y="f29"/>
                  <a:pt x="f6" y="f28"/>
                  <a:pt x="f32" y="f27"/>
                </a:cubicBezTo>
                <a:cubicBezTo>
                  <a:pt x="f33" y="f25"/>
                  <a:pt x="f34" y="f8"/>
                  <a:pt x="f35" y="f23"/>
                </a:cubicBezTo>
                <a:cubicBezTo>
                  <a:pt x="f36" y="f21"/>
                  <a:pt x="f37" y="f16"/>
                  <a:pt x="f38" y="f5"/>
                </a:cubicBezTo>
                <a:cubicBezTo>
                  <a:pt x="f39" y="f5"/>
                  <a:pt x="f40" y="f16"/>
                  <a:pt x="f41" y="f14"/>
                </a:cubicBezTo>
                <a:cubicBezTo>
                  <a:pt x="f42" y="f12"/>
                  <a:pt x="f43" y="f10"/>
                  <a:pt x="f7" y="f8"/>
                </a:cubicBezTo>
                <a:close/>
              </a:path>
            </a:pathLst>
          </a:custGeom>
          <a:solidFill>
            <a:srgbClr val="FFCC00"/>
          </a:solidFill>
          <a:ln w="9528" cap="flat">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Arial" pitchFamily="34"/>
                <a:cs typeface="Arial" pitchFamily="34"/>
              </a:rPr>
              <a:t>5</a:t>
            </a:r>
          </a:p>
        </p:txBody>
      </p:sp>
      <p:sp>
        <p:nvSpPr>
          <p:cNvPr id="9" name="AutoShape 9">
            <a:extLst>
              <a:ext uri="{FF2B5EF4-FFF2-40B4-BE49-F238E27FC236}">
                <a16:creationId xmlns:a16="http://schemas.microsoft.com/office/drawing/2014/main" id="{B84B07E7-F641-4B72-83C4-F9AF1ECCA367}"/>
              </a:ext>
            </a:extLst>
          </p:cNvPr>
          <p:cNvSpPr/>
          <p:nvPr/>
        </p:nvSpPr>
        <p:spPr>
          <a:xfrm>
            <a:off x="2133596" y="3429000"/>
            <a:ext cx="533396" cy="457200"/>
          </a:xfrm>
          <a:custGeom>
            <a:avLst/>
            <a:gdLst>
              <a:gd name="f0" fmla="val 10800000"/>
              <a:gd name="f1" fmla="val 5400000"/>
              <a:gd name="f2" fmla="val 180"/>
              <a:gd name="f3" fmla="val w"/>
              <a:gd name="f4" fmla="val h"/>
              <a:gd name="f5" fmla="val 0"/>
              <a:gd name="f6" fmla="val 21600"/>
              <a:gd name="f7" fmla="val 10860"/>
              <a:gd name="f8" fmla="val 2187"/>
              <a:gd name="f9" fmla="val 10451"/>
              <a:gd name="f10" fmla="val 1746"/>
              <a:gd name="f11" fmla="val 9529"/>
              <a:gd name="f12" fmla="val 1018"/>
              <a:gd name="f13" fmla="val 9015"/>
              <a:gd name="f14" fmla="val 730"/>
              <a:gd name="f15" fmla="val 7865"/>
              <a:gd name="f16" fmla="val 152"/>
              <a:gd name="f17" fmla="val 6685"/>
              <a:gd name="f18" fmla="val 5415"/>
              <a:gd name="f19" fmla="val 4175"/>
              <a:gd name="f20" fmla="val 2995"/>
              <a:gd name="f21" fmla="val 575"/>
              <a:gd name="f22" fmla="val 1967"/>
              <a:gd name="f23" fmla="val 1305"/>
              <a:gd name="f24" fmla="val 1150"/>
              <a:gd name="f25" fmla="val 3222"/>
              <a:gd name="f26" fmla="val 242"/>
              <a:gd name="f27" fmla="val 4220"/>
              <a:gd name="f28" fmla="val 5410"/>
              <a:gd name="f29" fmla="val 6560"/>
              <a:gd name="f30" fmla="val 7597"/>
              <a:gd name="f31" fmla="val 20995"/>
              <a:gd name="f32" fmla="val 21480"/>
              <a:gd name="f33" fmla="val 21115"/>
              <a:gd name="f34" fmla="val 20420"/>
              <a:gd name="f35" fmla="val 19632"/>
              <a:gd name="f36" fmla="val 18575"/>
              <a:gd name="f37" fmla="val 17425"/>
              <a:gd name="f38" fmla="val 16275"/>
              <a:gd name="f39" fmla="val 15005"/>
              <a:gd name="f40" fmla="val 13735"/>
              <a:gd name="f41" fmla="val 12705"/>
              <a:gd name="f42" fmla="val 12176"/>
              <a:gd name="f43" fmla="val 11254"/>
              <a:gd name="f44" fmla="+- 0 0 -360"/>
              <a:gd name="f45" fmla="+- 0 0 -270"/>
              <a:gd name="f46" fmla="+- 0 0 -180"/>
              <a:gd name="f47" fmla="+- 0 0 -90"/>
              <a:gd name="f48" fmla="*/ f3 1 21600"/>
              <a:gd name="f49" fmla="*/ f4 1 21600"/>
              <a:gd name="f50" fmla="+- f6 0 f5"/>
              <a:gd name="f51" fmla="*/ f44 f0 1"/>
              <a:gd name="f52" fmla="*/ f45 f0 1"/>
              <a:gd name="f53" fmla="*/ f46 f0 1"/>
              <a:gd name="f54" fmla="*/ f47 f0 1"/>
              <a:gd name="f55" fmla="*/ f50 1 21600"/>
              <a:gd name="f56" fmla="*/ 2147483646 f50 1"/>
              <a:gd name="f57" fmla="*/ 5037 f50 1"/>
              <a:gd name="f58" fmla="*/ 2277 f50 1"/>
              <a:gd name="f59" fmla="*/ 16557 f50 1"/>
              <a:gd name="f60" fmla="*/ 13677 f50 1"/>
              <a:gd name="f61" fmla="*/ f51 1 f2"/>
              <a:gd name="f62" fmla="*/ f52 1 f2"/>
              <a:gd name="f63" fmla="*/ f53 1 f2"/>
              <a:gd name="f64" fmla="*/ f54 1 f2"/>
              <a:gd name="f65" fmla="*/ f56 1 21600"/>
              <a:gd name="f66" fmla="*/ f57 1 21600"/>
              <a:gd name="f67" fmla="*/ f58 1 21600"/>
              <a:gd name="f68" fmla="*/ f59 1 21600"/>
              <a:gd name="f69" fmla="*/ f60 1 21600"/>
              <a:gd name="f70" fmla="+- f61 0 f1"/>
              <a:gd name="f71" fmla="+- f62 0 f1"/>
              <a:gd name="f72" fmla="+- f63 0 f1"/>
              <a:gd name="f73" fmla="+- f64 0 f1"/>
              <a:gd name="f74" fmla="*/ f65 1 f55"/>
              <a:gd name="f75" fmla="*/ f66 1 f55"/>
              <a:gd name="f76" fmla="*/ f68 1 f55"/>
              <a:gd name="f77" fmla="*/ f67 1 f55"/>
              <a:gd name="f78" fmla="*/ f69 1 f55"/>
              <a:gd name="f79" fmla="*/ f75 f48 1"/>
              <a:gd name="f80" fmla="*/ f76 f48 1"/>
              <a:gd name="f81" fmla="*/ f78 f49 1"/>
              <a:gd name="f82" fmla="*/ f77 f49 1"/>
              <a:gd name="f83" fmla="*/ f74 f48 1"/>
              <a:gd name="f84" fmla="*/ f74 f49 1"/>
            </a:gdLst>
            <a:ahLst/>
            <a:cxnLst>
              <a:cxn ang="3cd4">
                <a:pos x="hc" y="t"/>
              </a:cxn>
              <a:cxn ang="0">
                <a:pos x="r" y="vc"/>
              </a:cxn>
              <a:cxn ang="cd4">
                <a:pos x="hc" y="b"/>
              </a:cxn>
              <a:cxn ang="cd2">
                <a:pos x="l" y="vc"/>
              </a:cxn>
              <a:cxn ang="f70">
                <a:pos x="f83" y="f84"/>
              </a:cxn>
              <a:cxn ang="f71">
                <a:pos x="f83" y="f84"/>
              </a:cxn>
              <a:cxn ang="f72">
                <a:pos x="f83" y="f84"/>
              </a:cxn>
              <a:cxn ang="f73">
                <a:pos x="f83" y="f84"/>
              </a:cxn>
            </a:cxnLst>
            <a:rect l="f79" t="f82" r="f80" b="f81"/>
            <a:pathLst>
              <a:path w="21600" h="21600">
                <a:moveTo>
                  <a:pt x="f7" y="f8"/>
                </a:moveTo>
                <a:cubicBezTo>
                  <a:pt x="f9" y="f10"/>
                  <a:pt x="f11" y="f12"/>
                  <a:pt x="f13" y="f14"/>
                </a:cubicBezTo>
                <a:cubicBezTo>
                  <a:pt x="f15" y="f16"/>
                  <a:pt x="f17" y="f5"/>
                  <a:pt x="f18" y="f5"/>
                </a:cubicBezTo>
                <a:cubicBezTo>
                  <a:pt x="f19" y="f16"/>
                  <a:pt x="f20" y="f21"/>
                  <a:pt x="f22" y="f23"/>
                </a:cubicBezTo>
                <a:cubicBezTo>
                  <a:pt x="f24" y="f8"/>
                  <a:pt x="f21" y="f25"/>
                  <a:pt x="f26" y="f27"/>
                </a:cubicBezTo>
                <a:cubicBezTo>
                  <a:pt x="f5" y="f28"/>
                  <a:pt x="f26" y="f29"/>
                  <a:pt x="f21" y="f30"/>
                </a:cubicBezTo>
                <a:lnTo>
                  <a:pt x="f7" y="f6"/>
                </a:lnTo>
                <a:lnTo>
                  <a:pt x="f31" y="f30"/>
                </a:lnTo>
                <a:cubicBezTo>
                  <a:pt x="f32" y="f29"/>
                  <a:pt x="f6" y="f28"/>
                  <a:pt x="f32" y="f27"/>
                </a:cubicBezTo>
                <a:cubicBezTo>
                  <a:pt x="f33" y="f25"/>
                  <a:pt x="f34" y="f8"/>
                  <a:pt x="f35" y="f23"/>
                </a:cubicBezTo>
                <a:cubicBezTo>
                  <a:pt x="f36" y="f21"/>
                  <a:pt x="f37" y="f16"/>
                  <a:pt x="f38" y="f5"/>
                </a:cubicBezTo>
                <a:cubicBezTo>
                  <a:pt x="f39" y="f5"/>
                  <a:pt x="f40" y="f16"/>
                  <a:pt x="f41" y="f14"/>
                </a:cubicBezTo>
                <a:cubicBezTo>
                  <a:pt x="f42" y="f12"/>
                  <a:pt x="f43" y="f10"/>
                  <a:pt x="f7" y="f8"/>
                </a:cubicBezTo>
                <a:close/>
              </a:path>
            </a:pathLst>
          </a:custGeom>
          <a:solidFill>
            <a:srgbClr val="FFCC00"/>
          </a:solidFill>
          <a:ln w="9528" cap="flat">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Arial" pitchFamily="34"/>
                <a:cs typeface="Arial" pitchFamily="34"/>
              </a:rPr>
              <a:t>6</a:t>
            </a:r>
          </a:p>
        </p:txBody>
      </p:sp>
      <p:sp>
        <p:nvSpPr>
          <p:cNvPr id="10" name="AutoShape 10">
            <a:extLst>
              <a:ext uri="{FF2B5EF4-FFF2-40B4-BE49-F238E27FC236}">
                <a16:creationId xmlns:a16="http://schemas.microsoft.com/office/drawing/2014/main" id="{FBC825C8-DC99-4525-A4F4-8EA6CFF6476C}"/>
              </a:ext>
            </a:extLst>
          </p:cNvPr>
          <p:cNvSpPr/>
          <p:nvPr/>
        </p:nvSpPr>
        <p:spPr>
          <a:xfrm>
            <a:off x="2133596" y="2895603"/>
            <a:ext cx="533396" cy="457200"/>
          </a:xfrm>
          <a:custGeom>
            <a:avLst/>
            <a:gdLst>
              <a:gd name="f0" fmla="val 10800000"/>
              <a:gd name="f1" fmla="val 5400000"/>
              <a:gd name="f2" fmla="val 180"/>
              <a:gd name="f3" fmla="val w"/>
              <a:gd name="f4" fmla="val h"/>
              <a:gd name="f5" fmla="val 0"/>
              <a:gd name="f6" fmla="val 21600"/>
              <a:gd name="f7" fmla="val 10860"/>
              <a:gd name="f8" fmla="val 2187"/>
              <a:gd name="f9" fmla="val 10451"/>
              <a:gd name="f10" fmla="val 1746"/>
              <a:gd name="f11" fmla="val 9529"/>
              <a:gd name="f12" fmla="val 1018"/>
              <a:gd name="f13" fmla="val 9015"/>
              <a:gd name="f14" fmla="val 730"/>
              <a:gd name="f15" fmla="val 7865"/>
              <a:gd name="f16" fmla="val 152"/>
              <a:gd name="f17" fmla="val 6685"/>
              <a:gd name="f18" fmla="val 5415"/>
              <a:gd name="f19" fmla="val 4175"/>
              <a:gd name="f20" fmla="val 2995"/>
              <a:gd name="f21" fmla="val 575"/>
              <a:gd name="f22" fmla="val 1967"/>
              <a:gd name="f23" fmla="val 1305"/>
              <a:gd name="f24" fmla="val 1150"/>
              <a:gd name="f25" fmla="val 3222"/>
              <a:gd name="f26" fmla="val 242"/>
              <a:gd name="f27" fmla="val 4220"/>
              <a:gd name="f28" fmla="val 5410"/>
              <a:gd name="f29" fmla="val 6560"/>
              <a:gd name="f30" fmla="val 7597"/>
              <a:gd name="f31" fmla="val 20995"/>
              <a:gd name="f32" fmla="val 21480"/>
              <a:gd name="f33" fmla="val 21115"/>
              <a:gd name="f34" fmla="val 20420"/>
              <a:gd name="f35" fmla="val 19632"/>
              <a:gd name="f36" fmla="val 18575"/>
              <a:gd name="f37" fmla="val 17425"/>
              <a:gd name="f38" fmla="val 16275"/>
              <a:gd name="f39" fmla="val 15005"/>
              <a:gd name="f40" fmla="val 13735"/>
              <a:gd name="f41" fmla="val 12705"/>
              <a:gd name="f42" fmla="val 12176"/>
              <a:gd name="f43" fmla="val 11254"/>
              <a:gd name="f44" fmla="+- 0 0 -360"/>
              <a:gd name="f45" fmla="+- 0 0 -270"/>
              <a:gd name="f46" fmla="+- 0 0 -180"/>
              <a:gd name="f47" fmla="+- 0 0 -90"/>
              <a:gd name="f48" fmla="*/ f3 1 21600"/>
              <a:gd name="f49" fmla="*/ f4 1 21600"/>
              <a:gd name="f50" fmla="+- f6 0 f5"/>
              <a:gd name="f51" fmla="*/ f44 f0 1"/>
              <a:gd name="f52" fmla="*/ f45 f0 1"/>
              <a:gd name="f53" fmla="*/ f46 f0 1"/>
              <a:gd name="f54" fmla="*/ f47 f0 1"/>
              <a:gd name="f55" fmla="*/ f50 1 21600"/>
              <a:gd name="f56" fmla="*/ 2147483646 f50 1"/>
              <a:gd name="f57" fmla="*/ 5037 f50 1"/>
              <a:gd name="f58" fmla="*/ 2277 f50 1"/>
              <a:gd name="f59" fmla="*/ 16557 f50 1"/>
              <a:gd name="f60" fmla="*/ 13677 f50 1"/>
              <a:gd name="f61" fmla="*/ f51 1 f2"/>
              <a:gd name="f62" fmla="*/ f52 1 f2"/>
              <a:gd name="f63" fmla="*/ f53 1 f2"/>
              <a:gd name="f64" fmla="*/ f54 1 f2"/>
              <a:gd name="f65" fmla="*/ f56 1 21600"/>
              <a:gd name="f66" fmla="*/ f57 1 21600"/>
              <a:gd name="f67" fmla="*/ f58 1 21600"/>
              <a:gd name="f68" fmla="*/ f59 1 21600"/>
              <a:gd name="f69" fmla="*/ f60 1 21600"/>
              <a:gd name="f70" fmla="+- f61 0 f1"/>
              <a:gd name="f71" fmla="+- f62 0 f1"/>
              <a:gd name="f72" fmla="+- f63 0 f1"/>
              <a:gd name="f73" fmla="+- f64 0 f1"/>
              <a:gd name="f74" fmla="*/ f65 1 f55"/>
              <a:gd name="f75" fmla="*/ f66 1 f55"/>
              <a:gd name="f76" fmla="*/ f68 1 f55"/>
              <a:gd name="f77" fmla="*/ f67 1 f55"/>
              <a:gd name="f78" fmla="*/ f69 1 f55"/>
              <a:gd name="f79" fmla="*/ f75 f48 1"/>
              <a:gd name="f80" fmla="*/ f76 f48 1"/>
              <a:gd name="f81" fmla="*/ f78 f49 1"/>
              <a:gd name="f82" fmla="*/ f77 f49 1"/>
              <a:gd name="f83" fmla="*/ f74 f48 1"/>
              <a:gd name="f84" fmla="*/ f74 f49 1"/>
            </a:gdLst>
            <a:ahLst/>
            <a:cxnLst>
              <a:cxn ang="3cd4">
                <a:pos x="hc" y="t"/>
              </a:cxn>
              <a:cxn ang="0">
                <a:pos x="r" y="vc"/>
              </a:cxn>
              <a:cxn ang="cd4">
                <a:pos x="hc" y="b"/>
              </a:cxn>
              <a:cxn ang="cd2">
                <a:pos x="l" y="vc"/>
              </a:cxn>
              <a:cxn ang="f70">
                <a:pos x="f83" y="f84"/>
              </a:cxn>
              <a:cxn ang="f71">
                <a:pos x="f83" y="f84"/>
              </a:cxn>
              <a:cxn ang="f72">
                <a:pos x="f83" y="f84"/>
              </a:cxn>
              <a:cxn ang="f73">
                <a:pos x="f83" y="f84"/>
              </a:cxn>
            </a:cxnLst>
            <a:rect l="f79" t="f82" r="f80" b="f81"/>
            <a:pathLst>
              <a:path w="21600" h="21600">
                <a:moveTo>
                  <a:pt x="f7" y="f8"/>
                </a:moveTo>
                <a:cubicBezTo>
                  <a:pt x="f9" y="f10"/>
                  <a:pt x="f11" y="f12"/>
                  <a:pt x="f13" y="f14"/>
                </a:cubicBezTo>
                <a:cubicBezTo>
                  <a:pt x="f15" y="f16"/>
                  <a:pt x="f17" y="f5"/>
                  <a:pt x="f18" y="f5"/>
                </a:cubicBezTo>
                <a:cubicBezTo>
                  <a:pt x="f19" y="f16"/>
                  <a:pt x="f20" y="f21"/>
                  <a:pt x="f22" y="f23"/>
                </a:cubicBezTo>
                <a:cubicBezTo>
                  <a:pt x="f24" y="f8"/>
                  <a:pt x="f21" y="f25"/>
                  <a:pt x="f26" y="f27"/>
                </a:cubicBezTo>
                <a:cubicBezTo>
                  <a:pt x="f5" y="f28"/>
                  <a:pt x="f26" y="f29"/>
                  <a:pt x="f21" y="f30"/>
                </a:cubicBezTo>
                <a:lnTo>
                  <a:pt x="f7" y="f6"/>
                </a:lnTo>
                <a:lnTo>
                  <a:pt x="f31" y="f30"/>
                </a:lnTo>
                <a:cubicBezTo>
                  <a:pt x="f32" y="f29"/>
                  <a:pt x="f6" y="f28"/>
                  <a:pt x="f32" y="f27"/>
                </a:cubicBezTo>
                <a:cubicBezTo>
                  <a:pt x="f33" y="f25"/>
                  <a:pt x="f34" y="f8"/>
                  <a:pt x="f35" y="f23"/>
                </a:cubicBezTo>
                <a:cubicBezTo>
                  <a:pt x="f36" y="f21"/>
                  <a:pt x="f37" y="f16"/>
                  <a:pt x="f38" y="f5"/>
                </a:cubicBezTo>
                <a:cubicBezTo>
                  <a:pt x="f39" y="f5"/>
                  <a:pt x="f40" y="f16"/>
                  <a:pt x="f41" y="f14"/>
                </a:cubicBezTo>
                <a:cubicBezTo>
                  <a:pt x="f42" y="f12"/>
                  <a:pt x="f43" y="f10"/>
                  <a:pt x="f7" y="f8"/>
                </a:cubicBezTo>
                <a:close/>
              </a:path>
            </a:pathLst>
          </a:custGeom>
          <a:solidFill>
            <a:srgbClr val="FFCC00"/>
          </a:solidFill>
          <a:ln w="9528" cap="flat">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Arial" pitchFamily="34"/>
                <a:cs typeface="Arial" pitchFamily="34"/>
              </a:rPr>
              <a:t>7</a:t>
            </a:r>
          </a:p>
        </p:txBody>
      </p:sp>
      <p:sp>
        <p:nvSpPr>
          <p:cNvPr id="11" name="AutoShape 11">
            <a:extLst>
              <a:ext uri="{FF2B5EF4-FFF2-40B4-BE49-F238E27FC236}">
                <a16:creationId xmlns:a16="http://schemas.microsoft.com/office/drawing/2014/main" id="{8E518A58-5416-4CE5-B830-096319B791C7}"/>
              </a:ext>
            </a:extLst>
          </p:cNvPr>
          <p:cNvSpPr/>
          <p:nvPr/>
        </p:nvSpPr>
        <p:spPr>
          <a:xfrm>
            <a:off x="2133596" y="2362196"/>
            <a:ext cx="533396" cy="457200"/>
          </a:xfrm>
          <a:custGeom>
            <a:avLst/>
            <a:gdLst>
              <a:gd name="f0" fmla="val 10800000"/>
              <a:gd name="f1" fmla="val 5400000"/>
              <a:gd name="f2" fmla="val 180"/>
              <a:gd name="f3" fmla="val w"/>
              <a:gd name="f4" fmla="val h"/>
              <a:gd name="f5" fmla="val 0"/>
              <a:gd name="f6" fmla="val 21600"/>
              <a:gd name="f7" fmla="val 10860"/>
              <a:gd name="f8" fmla="val 2187"/>
              <a:gd name="f9" fmla="val 10451"/>
              <a:gd name="f10" fmla="val 1746"/>
              <a:gd name="f11" fmla="val 9529"/>
              <a:gd name="f12" fmla="val 1018"/>
              <a:gd name="f13" fmla="val 9015"/>
              <a:gd name="f14" fmla="val 730"/>
              <a:gd name="f15" fmla="val 7865"/>
              <a:gd name="f16" fmla="val 152"/>
              <a:gd name="f17" fmla="val 6685"/>
              <a:gd name="f18" fmla="val 5415"/>
              <a:gd name="f19" fmla="val 4175"/>
              <a:gd name="f20" fmla="val 2995"/>
              <a:gd name="f21" fmla="val 575"/>
              <a:gd name="f22" fmla="val 1967"/>
              <a:gd name="f23" fmla="val 1305"/>
              <a:gd name="f24" fmla="val 1150"/>
              <a:gd name="f25" fmla="val 3222"/>
              <a:gd name="f26" fmla="val 242"/>
              <a:gd name="f27" fmla="val 4220"/>
              <a:gd name="f28" fmla="val 5410"/>
              <a:gd name="f29" fmla="val 6560"/>
              <a:gd name="f30" fmla="val 7597"/>
              <a:gd name="f31" fmla="val 20995"/>
              <a:gd name="f32" fmla="val 21480"/>
              <a:gd name="f33" fmla="val 21115"/>
              <a:gd name="f34" fmla="val 20420"/>
              <a:gd name="f35" fmla="val 19632"/>
              <a:gd name="f36" fmla="val 18575"/>
              <a:gd name="f37" fmla="val 17425"/>
              <a:gd name="f38" fmla="val 16275"/>
              <a:gd name="f39" fmla="val 15005"/>
              <a:gd name="f40" fmla="val 13735"/>
              <a:gd name="f41" fmla="val 12705"/>
              <a:gd name="f42" fmla="val 12176"/>
              <a:gd name="f43" fmla="val 11254"/>
              <a:gd name="f44" fmla="+- 0 0 -360"/>
              <a:gd name="f45" fmla="+- 0 0 -270"/>
              <a:gd name="f46" fmla="+- 0 0 -180"/>
              <a:gd name="f47" fmla="+- 0 0 -90"/>
              <a:gd name="f48" fmla="*/ f3 1 21600"/>
              <a:gd name="f49" fmla="*/ f4 1 21600"/>
              <a:gd name="f50" fmla="+- f6 0 f5"/>
              <a:gd name="f51" fmla="*/ f44 f0 1"/>
              <a:gd name="f52" fmla="*/ f45 f0 1"/>
              <a:gd name="f53" fmla="*/ f46 f0 1"/>
              <a:gd name="f54" fmla="*/ f47 f0 1"/>
              <a:gd name="f55" fmla="*/ f50 1 21600"/>
              <a:gd name="f56" fmla="*/ 2147483646 f50 1"/>
              <a:gd name="f57" fmla="*/ 5037 f50 1"/>
              <a:gd name="f58" fmla="*/ 2277 f50 1"/>
              <a:gd name="f59" fmla="*/ 16557 f50 1"/>
              <a:gd name="f60" fmla="*/ 13677 f50 1"/>
              <a:gd name="f61" fmla="*/ f51 1 f2"/>
              <a:gd name="f62" fmla="*/ f52 1 f2"/>
              <a:gd name="f63" fmla="*/ f53 1 f2"/>
              <a:gd name="f64" fmla="*/ f54 1 f2"/>
              <a:gd name="f65" fmla="*/ f56 1 21600"/>
              <a:gd name="f66" fmla="*/ f57 1 21600"/>
              <a:gd name="f67" fmla="*/ f58 1 21600"/>
              <a:gd name="f68" fmla="*/ f59 1 21600"/>
              <a:gd name="f69" fmla="*/ f60 1 21600"/>
              <a:gd name="f70" fmla="+- f61 0 f1"/>
              <a:gd name="f71" fmla="+- f62 0 f1"/>
              <a:gd name="f72" fmla="+- f63 0 f1"/>
              <a:gd name="f73" fmla="+- f64 0 f1"/>
              <a:gd name="f74" fmla="*/ f65 1 f55"/>
              <a:gd name="f75" fmla="*/ f66 1 f55"/>
              <a:gd name="f76" fmla="*/ f68 1 f55"/>
              <a:gd name="f77" fmla="*/ f67 1 f55"/>
              <a:gd name="f78" fmla="*/ f69 1 f55"/>
              <a:gd name="f79" fmla="*/ f75 f48 1"/>
              <a:gd name="f80" fmla="*/ f76 f48 1"/>
              <a:gd name="f81" fmla="*/ f78 f49 1"/>
              <a:gd name="f82" fmla="*/ f77 f49 1"/>
              <a:gd name="f83" fmla="*/ f74 f48 1"/>
              <a:gd name="f84" fmla="*/ f74 f49 1"/>
            </a:gdLst>
            <a:ahLst/>
            <a:cxnLst>
              <a:cxn ang="3cd4">
                <a:pos x="hc" y="t"/>
              </a:cxn>
              <a:cxn ang="0">
                <a:pos x="r" y="vc"/>
              </a:cxn>
              <a:cxn ang="cd4">
                <a:pos x="hc" y="b"/>
              </a:cxn>
              <a:cxn ang="cd2">
                <a:pos x="l" y="vc"/>
              </a:cxn>
              <a:cxn ang="f70">
                <a:pos x="f83" y="f84"/>
              </a:cxn>
              <a:cxn ang="f71">
                <a:pos x="f83" y="f84"/>
              </a:cxn>
              <a:cxn ang="f72">
                <a:pos x="f83" y="f84"/>
              </a:cxn>
              <a:cxn ang="f73">
                <a:pos x="f83" y="f84"/>
              </a:cxn>
            </a:cxnLst>
            <a:rect l="f79" t="f82" r="f80" b="f81"/>
            <a:pathLst>
              <a:path w="21600" h="21600">
                <a:moveTo>
                  <a:pt x="f7" y="f8"/>
                </a:moveTo>
                <a:cubicBezTo>
                  <a:pt x="f9" y="f10"/>
                  <a:pt x="f11" y="f12"/>
                  <a:pt x="f13" y="f14"/>
                </a:cubicBezTo>
                <a:cubicBezTo>
                  <a:pt x="f15" y="f16"/>
                  <a:pt x="f17" y="f5"/>
                  <a:pt x="f18" y="f5"/>
                </a:cubicBezTo>
                <a:cubicBezTo>
                  <a:pt x="f19" y="f16"/>
                  <a:pt x="f20" y="f21"/>
                  <a:pt x="f22" y="f23"/>
                </a:cubicBezTo>
                <a:cubicBezTo>
                  <a:pt x="f24" y="f8"/>
                  <a:pt x="f21" y="f25"/>
                  <a:pt x="f26" y="f27"/>
                </a:cubicBezTo>
                <a:cubicBezTo>
                  <a:pt x="f5" y="f28"/>
                  <a:pt x="f26" y="f29"/>
                  <a:pt x="f21" y="f30"/>
                </a:cubicBezTo>
                <a:lnTo>
                  <a:pt x="f7" y="f6"/>
                </a:lnTo>
                <a:lnTo>
                  <a:pt x="f31" y="f30"/>
                </a:lnTo>
                <a:cubicBezTo>
                  <a:pt x="f32" y="f29"/>
                  <a:pt x="f6" y="f28"/>
                  <a:pt x="f32" y="f27"/>
                </a:cubicBezTo>
                <a:cubicBezTo>
                  <a:pt x="f33" y="f25"/>
                  <a:pt x="f34" y="f8"/>
                  <a:pt x="f35" y="f23"/>
                </a:cubicBezTo>
                <a:cubicBezTo>
                  <a:pt x="f36" y="f21"/>
                  <a:pt x="f37" y="f16"/>
                  <a:pt x="f38" y="f5"/>
                </a:cubicBezTo>
                <a:cubicBezTo>
                  <a:pt x="f39" y="f5"/>
                  <a:pt x="f40" y="f16"/>
                  <a:pt x="f41" y="f14"/>
                </a:cubicBezTo>
                <a:cubicBezTo>
                  <a:pt x="f42" y="f12"/>
                  <a:pt x="f43" y="f10"/>
                  <a:pt x="f7" y="f8"/>
                </a:cubicBezTo>
                <a:close/>
              </a:path>
            </a:pathLst>
          </a:custGeom>
          <a:solidFill>
            <a:srgbClr val="FFCC00"/>
          </a:solidFill>
          <a:ln w="9528" cap="flat">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Arial" pitchFamily="34"/>
                <a:cs typeface="Arial" pitchFamily="34"/>
              </a:rPr>
              <a:t>8</a:t>
            </a:r>
          </a:p>
        </p:txBody>
      </p:sp>
      <p:sp>
        <p:nvSpPr>
          <p:cNvPr id="12" name="AutoShape 12">
            <a:extLst>
              <a:ext uri="{FF2B5EF4-FFF2-40B4-BE49-F238E27FC236}">
                <a16:creationId xmlns:a16="http://schemas.microsoft.com/office/drawing/2014/main" id="{1F29ED25-92F8-4BC2-B513-CB1965981D04}"/>
              </a:ext>
            </a:extLst>
          </p:cNvPr>
          <p:cNvSpPr/>
          <p:nvPr/>
        </p:nvSpPr>
        <p:spPr>
          <a:xfrm>
            <a:off x="2133596" y="1809753"/>
            <a:ext cx="533396" cy="457200"/>
          </a:xfrm>
          <a:custGeom>
            <a:avLst/>
            <a:gdLst>
              <a:gd name="f0" fmla="val 10800000"/>
              <a:gd name="f1" fmla="val 5400000"/>
              <a:gd name="f2" fmla="val 180"/>
              <a:gd name="f3" fmla="val w"/>
              <a:gd name="f4" fmla="val h"/>
              <a:gd name="f5" fmla="val 0"/>
              <a:gd name="f6" fmla="val 21600"/>
              <a:gd name="f7" fmla="val 10860"/>
              <a:gd name="f8" fmla="val 2187"/>
              <a:gd name="f9" fmla="val 10451"/>
              <a:gd name="f10" fmla="val 1746"/>
              <a:gd name="f11" fmla="val 9529"/>
              <a:gd name="f12" fmla="val 1018"/>
              <a:gd name="f13" fmla="val 9015"/>
              <a:gd name="f14" fmla="val 730"/>
              <a:gd name="f15" fmla="val 7865"/>
              <a:gd name="f16" fmla="val 152"/>
              <a:gd name="f17" fmla="val 6685"/>
              <a:gd name="f18" fmla="val 5415"/>
              <a:gd name="f19" fmla="val 4175"/>
              <a:gd name="f20" fmla="val 2995"/>
              <a:gd name="f21" fmla="val 575"/>
              <a:gd name="f22" fmla="val 1967"/>
              <a:gd name="f23" fmla="val 1305"/>
              <a:gd name="f24" fmla="val 1150"/>
              <a:gd name="f25" fmla="val 3222"/>
              <a:gd name="f26" fmla="val 242"/>
              <a:gd name="f27" fmla="val 4220"/>
              <a:gd name="f28" fmla="val 5410"/>
              <a:gd name="f29" fmla="val 6560"/>
              <a:gd name="f30" fmla="val 7597"/>
              <a:gd name="f31" fmla="val 20995"/>
              <a:gd name="f32" fmla="val 21480"/>
              <a:gd name="f33" fmla="val 21115"/>
              <a:gd name="f34" fmla="val 20420"/>
              <a:gd name="f35" fmla="val 19632"/>
              <a:gd name="f36" fmla="val 18575"/>
              <a:gd name="f37" fmla="val 17425"/>
              <a:gd name="f38" fmla="val 16275"/>
              <a:gd name="f39" fmla="val 15005"/>
              <a:gd name="f40" fmla="val 13735"/>
              <a:gd name="f41" fmla="val 12705"/>
              <a:gd name="f42" fmla="val 12176"/>
              <a:gd name="f43" fmla="val 11254"/>
              <a:gd name="f44" fmla="+- 0 0 -360"/>
              <a:gd name="f45" fmla="+- 0 0 -270"/>
              <a:gd name="f46" fmla="+- 0 0 -180"/>
              <a:gd name="f47" fmla="+- 0 0 -90"/>
              <a:gd name="f48" fmla="*/ f3 1 21600"/>
              <a:gd name="f49" fmla="*/ f4 1 21600"/>
              <a:gd name="f50" fmla="+- f6 0 f5"/>
              <a:gd name="f51" fmla="*/ f44 f0 1"/>
              <a:gd name="f52" fmla="*/ f45 f0 1"/>
              <a:gd name="f53" fmla="*/ f46 f0 1"/>
              <a:gd name="f54" fmla="*/ f47 f0 1"/>
              <a:gd name="f55" fmla="*/ f50 1 21600"/>
              <a:gd name="f56" fmla="*/ 2147483646 f50 1"/>
              <a:gd name="f57" fmla="*/ 5037 f50 1"/>
              <a:gd name="f58" fmla="*/ 2277 f50 1"/>
              <a:gd name="f59" fmla="*/ 16557 f50 1"/>
              <a:gd name="f60" fmla="*/ 13677 f50 1"/>
              <a:gd name="f61" fmla="*/ f51 1 f2"/>
              <a:gd name="f62" fmla="*/ f52 1 f2"/>
              <a:gd name="f63" fmla="*/ f53 1 f2"/>
              <a:gd name="f64" fmla="*/ f54 1 f2"/>
              <a:gd name="f65" fmla="*/ f56 1 21600"/>
              <a:gd name="f66" fmla="*/ f57 1 21600"/>
              <a:gd name="f67" fmla="*/ f58 1 21600"/>
              <a:gd name="f68" fmla="*/ f59 1 21600"/>
              <a:gd name="f69" fmla="*/ f60 1 21600"/>
              <a:gd name="f70" fmla="+- f61 0 f1"/>
              <a:gd name="f71" fmla="+- f62 0 f1"/>
              <a:gd name="f72" fmla="+- f63 0 f1"/>
              <a:gd name="f73" fmla="+- f64 0 f1"/>
              <a:gd name="f74" fmla="*/ f65 1 f55"/>
              <a:gd name="f75" fmla="*/ f66 1 f55"/>
              <a:gd name="f76" fmla="*/ f68 1 f55"/>
              <a:gd name="f77" fmla="*/ f67 1 f55"/>
              <a:gd name="f78" fmla="*/ f69 1 f55"/>
              <a:gd name="f79" fmla="*/ f75 f48 1"/>
              <a:gd name="f80" fmla="*/ f76 f48 1"/>
              <a:gd name="f81" fmla="*/ f78 f49 1"/>
              <a:gd name="f82" fmla="*/ f77 f49 1"/>
              <a:gd name="f83" fmla="*/ f74 f48 1"/>
              <a:gd name="f84" fmla="*/ f74 f49 1"/>
            </a:gdLst>
            <a:ahLst/>
            <a:cxnLst>
              <a:cxn ang="3cd4">
                <a:pos x="hc" y="t"/>
              </a:cxn>
              <a:cxn ang="0">
                <a:pos x="r" y="vc"/>
              </a:cxn>
              <a:cxn ang="cd4">
                <a:pos x="hc" y="b"/>
              </a:cxn>
              <a:cxn ang="cd2">
                <a:pos x="l" y="vc"/>
              </a:cxn>
              <a:cxn ang="f70">
                <a:pos x="f83" y="f84"/>
              </a:cxn>
              <a:cxn ang="f71">
                <a:pos x="f83" y="f84"/>
              </a:cxn>
              <a:cxn ang="f72">
                <a:pos x="f83" y="f84"/>
              </a:cxn>
              <a:cxn ang="f73">
                <a:pos x="f83" y="f84"/>
              </a:cxn>
            </a:cxnLst>
            <a:rect l="f79" t="f82" r="f80" b="f81"/>
            <a:pathLst>
              <a:path w="21600" h="21600">
                <a:moveTo>
                  <a:pt x="f7" y="f8"/>
                </a:moveTo>
                <a:cubicBezTo>
                  <a:pt x="f9" y="f10"/>
                  <a:pt x="f11" y="f12"/>
                  <a:pt x="f13" y="f14"/>
                </a:cubicBezTo>
                <a:cubicBezTo>
                  <a:pt x="f15" y="f16"/>
                  <a:pt x="f17" y="f5"/>
                  <a:pt x="f18" y="f5"/>
                </a:cubicBezTo>
                <a:cubicBezTo>
                  <a:pt x="f19" y="f16"/>
                  <a:pt x="f20" y="f21"/>
                  <a:pt x="f22" y="f23"/>
                </a:cubicBezTo>
                <a:cubicBezTo>
                  <a:pt x="f24" y="f8"/>
                  <a:pt x="f21" y="f25"/>
                  <a:pt x="f26" y="f27"/>
                </a:cubicBezTo>
                <a:cubicBezTo>
                  <a:pt x="f5" y="f28"/>
                  <a:pt x="f26" y="f29"/>
                  <a:pt x="f21" y="f30"/>
                </a:cubicBezTo>
                <a:lnTo>
                  <a:pt x="f7" y="f6"/>
                </a:lnTo>
                <a:lnTo>
                  <a:pt x="f31" y="f30"/>
                </a:lnTo>
                <a:cubicBezTo>
                  <a:pt x="f32" y="f29"/>
                  <a:pt x="f6" y="f28"/>
                  <a:pt x="f32" y="f27"/>
                </a:cubicBezTo>
                <a:cubicBezTo>
                  <a:pt x="f33" y="f25"/>
                  <a:pt x="f34" y="f8"/>
                  <a:pt x="f35" y="f23"/>
                </a:cubicBezTo>
                <a:cubicBezTo>
                  <a:pt x="f36" y="f21"/>
                  <a:pt x="f37" y="f16"/>
                  <a:pt x="f38" y="f5"/>
                </a:cubicBezTo>
                <a:cubicBezTo>
                  <a:pt x="f39" y="f5"/>
                  <a:pt x="f40" y="f16"/>
                  <a:pt x="f41" y="f14"/>
                </a:cubicBezTo>
                <a:cubicBezTo>
                  <a:pt x="f42" y="f12"/>
                  <a:pt x="f43" y="f10"/>
                  <a:pt x="f7" y="f8"/>
                </a:cubicBezTo>
                <a:close/>
              </a:path>
            </a:pathLst>
          </a:custGeom>
          <a:solidFill>
            <a:srgbClr val="FFCC00"/>
          </a:solidFill>
          <a:ln w="9528" cap="flat">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Arial" pitchFamily="34"/>
                <a:cs typeface="Arial" pitchFamily="34"/>
              </a:rPr>
              <a:t>9</a:t>
            </a:r>
          </a:p>
        </p:txBody>
      </p:sp>
      <p:sp>
        <p:nvSpPr>
          <p:cNvPr id="13" name="Rectangle 13">
            <a:extLst>
              <a:ext uri="{FF2B5EF4-FFF2-40B4-BE49-F238E27FC236}">
                <a16:creationId xmlns:a16="http://schemas.microsoft.com/office/drawing/2014/main" id="{6A6EFD72-E10E-4E26-838E-41ED4369E2FB}"/>
              </a:ext>
            </a:extLst>
          </p:cNvPr>
          <p:cNvSpPr/>
          <p:nvPr/>
        </p:nvSpPr>
        <p:spPr>
          <a:xfrm>
            <a:off x="3886200" y="4419596"/>
            <a:ext cx="990596" cy="2152653"/>
          </a:xfrm>
          <a:prstGeom prst="rect">
            <a:avLst/>
          </a:prstGeom>
          <a:gradFill>
            <a:gsLst>
              <a:gs pos="0">
                <a:srgbClr val="FFCC00"/>
              </a:gs>
              <a:gs pos="100000">
                <a:srgbClr val="CC9900"/>
              </a:gs>
            </a:gsLst>
            <a:lin ang="5400000"/>
          </a:gradFill>
          <a:ln w="9528"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000000"/>
              </a:solidFill>
              <a:uFillTx/>
              <a:latin typeface="Arial" pitchFamily="34"/>
            </a:endParaRPr>
          </a:p>
        </p:txBody>
      </p:sp>
      <p:sp>
        <p:nvSpPr>
          <p:cNvPr id="14" name="Rectangle 14">
            <a:extLst>
              <a:ext uri="{FF2B5EF4-FFF2-40B4-BE49-F238E27FC236}">
                <a16:creationId xmlns:a16="http://schemas.microsoft.com/office/drawing/2014/main" id="{11CCBA29-5254-49E2-ABB0-4AAFDAB8C0DD}"/>
              </a:ext>
            </a:extLst>
          </p:cNvPr>
          <p:cNvSpPr/>
          <p:nvPr/>
        </p:nvSpPr>
        <p:spPr>
          <a:xfrm>
            <a:off x="4876796" y="4419596"/>
            <a:ext cx="990596" cy="2152653"/>
          </a:xfrm>
          <a:prstGeom prst="rect">
            <a:avLst/>
          </a:prstGeom>
          <a:gradFill>
            <a:gsLst>
              <a:gs pos="0">
                <a:srgbClr val="66FF33"/>
              </a:gs>
              <a:gs pos="100000">
                <a:srgbClr val="33CC33"/>
              </a:gs>
            </a:gsLst>
            <a:lin ang="5400000"/>
          </a:gradFill>
          <a:ln w="9528"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000000"/>
              </a:solidFill>
              <a:uFillTx/>
              <a:latin typeface="Arial" pitchFamily="34"/>
            </a:endParaRPr>
          </a:p>
        </p:txBody>
      </p:sp>
      <p:sp>
        <p:nvSpPr>
          <p:cNvPr id="15" name="Rectangle 15">
            <a:extLst>
              <a:ext uri="{FF2B5EF4-FFF2-40B4-BE49-F238E27FC236}">
                <a16:creationId xmlns:a16="http://schemas.microsoft.com/office/drawing/2014/main" id="{EFB32238-0FCD-4207-8923-CCAE373989D4}"/>
              </a:ext>
            </a:extLst>
          </p:cNvPr>
          <p:cNvSpPr/>
          <p:nvPr/>
        </p:nvSpPr>
        <p:spPr>
          <a:xfrm>
            <a:off x="2895603" y="4419596"/>
            <a:ext cx="990596" cy="2152653"/>
          </a:xfrm>
          <a:prstGeom prst="rect">
            <a:avLst/>
          </a:prstGeom>
          <a:gradFill>
            <a:gsLst>
              <a:gs pos="0">
                <a:srgbClr val="66FFFF"/>
              </a:gs>
              <a:gs pos="100000">
                <a:srgbClr val="66CCFF"/>
              </a:gs>
            </a:gsLst>
            <a:lin ang="5400000"/>
          </a:gradFill>
          <a:ln w="9528"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000000"/>
              </a:solidFill>
              <a:uFillTx/>
              <a:latin typeface="Arial" pitchFamily="34"/>
            </a:endParaRPr>
          </a:p>
        </p:txBody>
      </p:sp>
      <p:sp>
        <p:nvSpPr>
          <p:cNvPr id="16" name="Rectangle 16">
            <a:extLst>
              <a:ext uri="{FF2B5EF4-FFF2-40B4-BE49-F238E27FC236}">
                <a16:creationId xmlns:a16="http://schemas.microsoft.com/office/drawing/2014/main" id="{3B6D0ECE-FBA7-4F3C-B7A0-E74169A956BE}"/>
              </a:ext>
            </a:extLst>
          </p:cNvPr>
          <p:cNvSpPr/>
          <p:nvPr/>
        </p:nvSpPr>
        <p:spPr>
          <a:xfrm>
            <a:off x="5867403" y="4419596"/>
            <a:ext cx="990596" cy="2152653"/>
          </a:xfrm>
          <a:prstGeom prst="rect">
            <a:avLst/>
          </a:prstGeom>
          <a:gradFill>
            <a:gsLst>
              <a:gs pos="0">
                <a:srgbClr val="FF9900"/>
              </a:gs>
              <a:gs pos="100000">
                <a:srgbClr val="CC9900"/>
              </a:gs>
            </a:gsLst>
            <a:lin ang="5400000"/>
          </a:gradFill>
          <a:ln w="9528"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000000"/>
              </a:solidFill>
              <a:uFillTx/>
              <a:latin typeface="Arial" pitchFamily="34"/>
            </a:endParaRPr>
          </a:p>
        </p:txBody>
      </p:sp>
      <p:sp>
        <p:nvSpPr>
          <p:cNvPr id="17" name="Rectangle 17">
            <a:extLst>
              <a:ext uri="{FF2B5EF4-FFF2-40B4-BE49-F238E27FC236}">
                <a16:creationId xmlns:a16="http://schemas.microsoft.com/office/drawing/2014/main" id="{FBD01717-011C-4777-979B-364E4C80A4A5}"/>
              </a:ext>
            </a:extLst>
          </p:cNvPr>
          <p:cNvSpPr/>
          <p:nvPr/>
        </p:nvSpPr>
        <p:spPr>
          <a:xfrm>
            <a:off x="6858000" y="4419596"/>
            <a:ext cx="990596" cy="2152653"/>
          </a:xfrm>
          <a:prstGeom prst="rect">
            <a:avLst/>
          </a:prstGeom>
          <a:gradFill>
            <a:gsLst>
              <a:gs pos="0">
                <a:srgbClr val="FFFF66"/>
              </a:gs>
              <a:gs pos="100000">
                <a:srgbClr val="FFCC99"/>
              </a:gs>
            </a:gsLst>
            <a:lin ang="5400000"/>
          </a:gradFill>
          <a:ln w="9528"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000000"/>
              </a:solidFill>
              <a:uFillTx/>
              <a:latin typeface="Arial" pitchFamily="34"/>
            </a:endParaRPr>
          </a:p>
        </p:txBody>
      </p:sp>
      <p:sp>
        <p:nvSpPr>
          <p:cNvPr id="18" name="Rectangle 18">
            <a:extLst>
              <a:ext uri="{FF2B5EF4-FFF2-40B4-BE49-F238E27FC236}">
                <a16:creationId xmlns:a16="http://schemas.microsoft.com/office/drawing/2014/main" id="{AC92953B-4FC1-4225-9C94-3D74BCFA4E68}"/>
              </a:ext>
            </a:extLst>
          </p:cNvPr>
          <p:cNvSpPr/>
          <p:nvPr/>
        </p:nvSpPr>
        <p:spPr>
          <a:xfrm>
            <a:off x="7848596" y="4419596"/>
            <a:ext cx="990596" cy="2152653"/>
          </a:xfrm>
          <a:prstGeom prst="rect">
            <a:avLst/>
          </a:prstGeom>
          <a:gradFill>
            <a:gsLst>
              <a:gs pos="0">
                <a:srgbClr val="FF6699"/>
              </a:gs>
              <a:gs pos="100000">
                <a:srgbClr val="D60093"/>
              </a:gs>
            </a:gsLst>
            <a:lin ang="5400000"/>
          </a:gradFill>
          <a:ln w="9528"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000000"/>
              </a:solidFill>
              <a:uFillTx/>
              <a:latin typeface="Arial" pitchFamily="34"/>
            </a:endParaRPr>
          </a:p>
        </p:txBody>
      </p:sp>
      <p:sp>
        <p:nvSpPr>
          <p:cNvPr id="19" name="Rectangle 19">
            <a:extLst>
              <a:ext uri="{FF2B5EF4-FFF2-40B4-BE49-F238E27FC236}">
                <a16:creationId xmlns:a16="http://schemas.microsoft.com/office/drawing/2014/main" id="{B87B63AE-9EA9-415E-B3E2-45EF09CD35AB}"/>
              </a:ext>
            </a:extLst>
          </p:cNvPr>
          <p:cNvSpPr/>
          <p:nvPr/>
        </p:nvSpPr>
        <p:spPr>
          <a:xfrm>
            <a:off x="8839203" y="4419596"/>
            <a:ext cx="990596" cy="2152653"/>
          </a:xfrm>
          <a:prstGeom prst="rect">
            <a:avLst/>
          </a:prstGeom>
          <a:gradFill>
            <a:gsLst>
              <a:gs pos="0">
                <a:srgbClr val="CC66FF"/>
              </a:gs>
              <a:gs pos="100000">
                <a:srgbClr val="9900CC"/>
              </a:gs>
            </a:gsLst>
            <a:lin ang="5400000"/>
          </a:gradFill>
          <a:ln w="9528"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000000"/>
              </a:solidFill>
              <a:uFillTx/>
              <a:latin typeface="Arial" pitchFamily="34"/>
            </a:endParaRPr>
          </a:p>
        </p:txBody>
      </p:sp>
      <p:sp>
        <p:nvSpPr>
          <p:cNvPr id="20" name="Rectangle 20">
            <a:extLst>
              <a:ext uri="{FF2B5EF4-FFF2-40B4-BE49-F238E27FC236}">
                <a16:creationId xmlns:a16="http://schemas.microsoft.com/office/drawing/2014/main" id="{07A00E9A-9A50-4A88-BF6A-FE62C82BFF37}"/>
              </a:ext>
            </a:extLst>
          </p:cNvPr>
          <p:cNvSpPr/>
          <p:nvPr/>
        </p:nvSpPr>
        <p:spPr>
          <a:xfrm>
            <a:off x="2895603" y="3886200"/>
            <a:ext cx="990596" cy="539752"/>
          </a:xfrm>
          <a:prstGeom prst="rect">
            <a:avLst/>
          </a:prstGeom>
          <a:solidFill>
            <a:srgbClr val="66FFFF"/>
          </a:solidFill>
          <a:ln w="9528" cap="flat">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CC0000"/>
                </a:solidFill>
                <a:uFillTx/>
                <a:latin typeface="Arial" pitchFamily="34"/>
                <a:cs typeface="Arial" pitchFamily="34"/>
              </a:rPr>
              <a:t>Asekha</a:t>
            </a:r>
            <a:endParaRPr lang="en-US" sz="1600" b="0" i="0" u="none" strike="noStrike" kern="1200" cap="none" spc="0" baseline="0">
              <a:solidFill>
                <a:srgbClr val="CC0000"/>
              </a:solidFill>
              <a:uFillTx/>
              <a:latin typeface="Arial" pitchFamily="34"/>
              <a:cs typeface="Arial" pitchFamily="34"/>
            </a:endParaRPr>
          </a:p>
        </p:txBody>
      </p:sp>
      <p:sp>
        <p:nvSpPr>
          <p:cNvPr id="21" name="Rectangle 21">
            <a:extLst>
              <a:ext uri="{FF2B5EF4-FFF2-40B4-BE49-F238E27FC236}">
                <a16:creationId xmlns:a16="http://schemas.microsoft.com/office/drawing/2014/main" id="{5F3DA31E-B5AD-4916-8653-595D7B20D872}"/>
              </a:ext>
            </a:extLst>
          </p:cNvPr>
          <p:cNvSpPr/>
          <p:nvPr/>
        </p:nvSpPr>
        <p:spPr>
          <a:xfrm>
            <a:off x="2895603" y="3346447"/>
            <a:ext cx="990596" cy="539752"/>
          </a:xfrm>
          <a:prstGeom prst="rect">
            <a:avLst/>
          </a:prstGeom>
          <a:solidFill>
            <a:srgbClr val="66FFFF"/>
          </a:solidFill>
          <a:ln w="9528" cap="flat">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CC0000"/>
                </a:solidFill>
                <a:uFillTx/>
                <a:latin typeface="Arial" pitchFamily="34"/>
                <a:cs typeface="Arial" pitchFamily="34"/>
              </a:rPr>
              <a:t>Mester</a:t>
            </a:r>
          </a:p>
        </p:txBody>
      </p:sp>
      <p:sp>
        <p:nvSpPr>
          <p:cNvPr id="22" name="Rectangle 22">
            <a:extLst>
              <a:ext uri="{FF2B5EF4-FFF2-40B4-BE49-F238E27FC236}">
                <a16:creationId xmlns:a16="http://schemas.microsoft.com/office/drawing/2014/main" id="{19996F6A-B41A-4C24-AFB4-94AB494509BE}"/>
              </a:ext>
            </a:extLst>
          </p:cNvPr>
          <p:cNvSpPr/>
          <p:nvPr/>
        </p:nvSpPr>
        <p:spPr>
          <a:xfrm>
            <a:off x="2895603" y="2813051"/>
            <a:ext cx="990596" cy="539752"/>
          </a:xfrm>
          <a:prstGeom prst="rect">
            <a:avLst/>
          </a:prstGeom>
          <a:gradFill>
            <a:gsLst>
              <a:gs pos="0">
                <a:srgbClr val="FFFFFF"/>
              </a:gs>
              <a:gs pos="100000">
                <a:srgbClr val="66FFFF"/>
              </a:gs>
            </a:gsLst>
            <a:lin ang="5400000"/>
          </a:gradFill>
          <a:ln w="9528" cap="flat">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CC0000"/>
                </a:solidFill>
                <a:uFillTx/>
                <a:latin typeface="Arial" pitchFamily="34"/>
                <a:cs typeface="Arial" pitchFamily="34"/>
              </a:rPr>
              <a:t>Manu</a:t>
            </a:r>
            <a:endParaRPr lang="en-US" sz="1600" b="0" i="0" u="none" strike="noStrike" kern="1200" cap="none" spc="0" baseline="0">
              <a:solidFill>
                <a:srgbClr val="CC0000"/>
              </a:solidFill>
              <a:uFillTx/>
              <a:latin typeface="Arial" pitchFamily="34"/>
              <a:cs typeface="Arial" pitchFamily="34"/>
            </a:endParaRPr>
          </a:p>
        </p:txBody>
      </p:sp>
      <p:sp>
        <p:nvSpPr>
          <p:cNvPr id="23" name="Rectangle 23">
            <a:extLst>
              <a:ext uri="{FF2B5EF4-FFF2-40B4-BE49-F238E27FC236}">
                <a16:creationId xmlns:a16="http://schemas.microsoft.com/office/drawing/2014/main" id="{C0203CDC-85EB-4879-BAF1-F261C1EBB0EC}"/>
              </a:ext>
            </a:extLst>
          </p:cNvPr>
          <p:cNvSpPr/>
          <p:nvPr/>
        </p:nvSpPr>
        <p:spPr>
          <a:xfrm>
            <a:off x="2895603" y="2279654"/>
            <a:ext cx="990596" cy="539752"/>
          </a:xfrm>
          <a:prstGeom prst="rect">
            <a:avLst/>
          </a:prstGeom>
          <a:solidFill>
            <a:srgbClr val="FFFFFF"/>
          </a:solidFill>
          <a:ln w="9528" cap="flat">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00000"/>
                </a:solidFill>
                <a:uFillTx/>
                <a:latin typeface="Arial" pitchFamily="34"/>
                <a:cs typeface="Arial" pitchFamily="34"/>
              </a:rPr>
              <a:t>Pratyeka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00000"/>
                </a:solidFill>
                <a:uFillTx/>
                <a:latin typeface="Arial" pitchFamily="34"/>
                <a:cs typeface="Arial" pitchFamily="34"/>
              </a:rPr>
              <a:t>Buddha</a:t>
            </a:r>
            <a:endParaRPr lang="en-US" sz="1400" b="0" i="0" u="none" strike="noStrike" kern="1200" cap="none" spc="0" baseline="0">
              <a:solidFill>
                <a:srgbClr val="000000"/>
              </a:solidFill>
              <a:uFillTx/>
              <a:latin typeface="Arial" pitchFamily="34"/>
              <a:cs typeface="Arial" pitchFamily="34"/>
            </a:endParaRPr>
          </a:p>
        </p:txBody>
      </p:sp>
      <p:sp>
        <p:nvSpPr>
          <p:cNvPr id="24" name="Rectangle 24">
            <a:extLst>
              <a:ext uri="{FF2B5EF4-FFF2-40B4-BE49-F238E27FC236}">
                <a16:creationId xmlns:a16="http://schemas.microsoft.com/office/drawing/2014/main" id="{45CABB1D-7AA2-4503-9A16-84DE01251F40}"/>
              </a:ext>
            </a:extLst>
          </p:cNvPr>
          <p:cNvSpPr/>
          <p:nvPr/>
        </p:nvSpPr>
        <p:spPr>
          <a:xfrm>
            <a:off x="2895603" y="1746247"/>
            <a:ext cx="990596" cy="539752"/>
          </a:xfrm>
          <a:prstGeom prst="rect">
            <a:avLst/>
          </a:prstGeom>
          <a:solidFill>
            <a:srgbClr val="FFFFFF"/>
          </a:solidFill>
          <a:ln w="9528" cap="flat">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00000"/>
                </a:solidFill>
                <a:uFillTx/>
                <a:latin typeface="Arial" pitchFamily="34"/>
                <a:cs typeface="Arial" pitchFamily="34"/>
              </a:rPr>
              <a:t>A Világ</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00000"/>
                </a:solidFill>
                <a:uFillTx/>
                <a:latin typeface="Arial" pitchFamily="34"/>
                <a:cs typeface="Arial" pitchFamily="34"/>
              </a:rPr>
              <a:t>Ura</a:t>
            </a:r>
            <a:endParaRPr lang="en-US" sz="1400" b="0" i="0" u="none" strike="noStrike" kern="1200" cap="none" spc="0" baseline="0">
              <a:solidFill>
                <a:srgbClr val="000000"/>
              </a:solidFill>
              <a:uFillTx/>
              <a:latin typeface="Arial" pitchFamily="34"/>
              <a:cs typeface="Arial" pitchFamily="34"/>
            </a:endParaRPr>
          </a:p>
        </p:txBody>
      </p:sp>
      <p:sp>
        <p:nvSpPr>
          <p:cNvPr id="25" name="Rectangle 25">
            <a:extLst>
              <a:ext uri="{FF2B5EF4-FFF2-40B4-BE49-F238E27FC236}">
                <a16:creationId xmlns:a16="http://schemas.microsoft.com/office/drawing/2014/main" id="{0ADBBD9D-A9A1-467B-A259-90A91969A184}"/>
              </a:ext>
            </a:extLst>
          </p:cNvPr>
          <p:cNvSpPr/>
          <p:nvPr/>
        </p:nvSpPr>
        <p:spPr>
          <a:xfrm>
            <a:off x="2895603" y="1212851"/>
            <a:ext cx="990596" cy="539752"/>
          </a:xfrm>
          <a:prstGeom prst="rect">
            <a:avLst/>
          </a:prstGeom>
          <a:noFill/>
          <a:ln w="9528" cap="flat">
            <a:solidFill>
              <a:srgbClr val="FFFFFF"/>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1" u="none" strike="noStrike" kern="1200" cap="none" spc="0" baseline="0">
                <a:solidFill>
                  <a:srgbClr val="ED7D31"/>
                </a:solidFill>
                <a:uFillTx/>
                <a:latin typeface="Arial" pitchFamily="34"/>
                <a:cs typeface="Arial" pitchFamily="34"/>
              </a:rPr>
              <a:t>Hallgatag</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1" u="none" strike="noStrike" kern="1200" cap="none" spc="0" baseline="0">
                <a:solidFill>
                  <a:srgbClr val="ED7D31"/>
                </a:solidFill>
                <a:uFillTx/>
                <a:latin typeface="Arial" pitchFamily="34"/>
                <a:cs typeface="Arial" pitchFamily="34"/>
              </a:rPr>
              <a:t>Figyelő</a:t>
            </a:r>
            <a:endParaRPr lang="en-US" sz="1600" b="0" i="1" u="none" strike="noStrike" kern="1200" cap="none" spc="0" baseline="0">
              <a:solidFill>
                <a:srgbClr val="ED7D31"/>
              </a:solidFill>
              <a:uFillTx/>
              <a:latin typeface="Arial" pitchFamily="34"/>
              <a:cs typeface="Arial" pitchFamily="34"/>
            </a:endParaRPr>
          </a:p>
        </p:txBody>
      </p:sp>
      <p:sp>
        <p:nvSpPr>
          <p:cNvPr id="26" name="Rectangle 26">
            <a:extLst>
              <a:ext uri="{FF2B5EF4-FFF2-40B4-BE49-F238E27FC236}">
                <a16:creationId xmlns:a16="http://schemas.microsoft.com/office/drawing/2014/main" id="{D1BD466E-F3C2-4370-87C6-2F268A898A94}"/>
              </a:ext>
            </a:extLst>
          </p:cNvPr>
          <p:cNvSpPr/>
          <p:nvPr/>
        </p:nvSpPr>
        <p:spPr>
          <a:xfrm>
            <a:off x="3886200" y="3886200"/>
            <a:ext cx="990596" cy="539752"/>
          </a:xfrm>
          <a:prstGeom prst="rect">
            <a:avLst/>
          </a:prstGeom>
          <a:solidFill>
            <a:srgbClr val="FFCC00"/>
          </a:solidFill>
          <a:ln w="9528" cap="flat">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CC0000"/>
                </a:solidFill>
                <a:uFillTx/>
                <a:latin typeface="Arial" pitchFamily="34"/>
                <a:cs typeface="Arial" pitchFamily="34"/>
              </a:rPr>
              <a:t>Asekha</a:t>
            </a:r>
            <a:endParaRPr lang="en-US" sz="1600" b="0" i="0" u="none" strike="noStrike" kern="1200" cap="none" spc="0" baseline="0">
              <a:solidFill>
                <a:srgbClr val="CC0000"/>
              </a:solidFill>
              <a:uFillTx/>
              <a:latin typeface="Arial" pitchFamily="34"/>
              <a:cs typeface="Arial" pitchFamily="34"/>
            </a:endParaRPr>
          </a:p>
        </p:txBody>
      </p:sp>
      <p:sp>
        <p:nvSpPr>
          <p:cNvPr id="27" name="Rectangle 27">
            <a:extLst>
              <a:ext uri="{FF2B5EF4-FFF2-40B4-BE49-F238E27FC236}">
                <a16:creationId xmlns:a16="http://schemas.microsoft.com/office/drawing/2014/main" id="{8473F556-4800-4B22-94D4-D4352B259FE0}"/>
              </a:ext>
            </a:extLst>
          </p:cNvPr>
          <p:cNvSpPr/>
          <p:nvPr/>
        </p:nvSpPr>
        <p:spPr>
          <a:xfrm>
            <a:off x="3886200" y="3346447"/>
            <a:ext cx="990596" cy="539752"/>
          </a:xfrm>
          <a:prstGeom prst="rect">
            <a:avLst/>
          </a:prstGeom>
          <a:solidFill>
            <a:srgbClr val="FFCC00"/>
          </a:solidFill>
          <a:ln w="9528" cap="flat">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CC0000"/>
                </a:solidFill>
                <a:uFillTx/>
                <a:latin typeface="Arial" pitchFamily="34"/>
                <a:cs typeface="Arial" pitchFamily="34"/>
              </a:rPr>
              <a:t>Mester</a:t>
            </a:r>
            <a:endParaRPr lang="en-US" sz="1600" b="0" i="0" u="none" strike="noStrike" kern="1200" cap="none" spc="0" baseline="0">
              <a:solidFill>
                <a:srgbClr val="CC0000"/>
              </a:solidFill>
              <a:uFillTx/>
              <a:latin typeface="Arial" pitchFamily="34"/>
              <a:cs typeface="Arial" pitchFamily="34"/>
            </a:endParaRPr>
          </a:p>
        </p:txBody>
      </p:sp>
      <p:sp>
        <p:nvSpPr>
          <p:cNvPr id="28" name="Rectangle 28">
            <a:extLst>
              <a:ext uri="{FF2B5EF4-FFF2-40B4-BE49-F238E27FC236}">
                <a16:creationId xmlns:a16="http://schemas.microsoft.com/office/drawing/2014/main" id="{ED856349-326A-4C4E-8966-922721BB69F0}"/>
              </a:ext>
            </a:extLst>
          </p:cNvPr>
          <p:cNvSpPr/>
          <p:nvPr/>
        </p:nvSpPr>
        <p:spPr>
          <a:xfrm>
            <a:off x="3886200" y="2813051"/>
            <a:ext cx="990596" cy="539752"/>
          </a:xfrm>
          <a:prstGeom prst="rect">
            <a:avLst/>
          </a:prstGeom>
          <a:gradFill>
            <a:gsLst>
              <a:gs pos="0">
                <a:srgbClr val="FFFF00"/>
              </a:gs>
              <a:gs pos="100000">
                <a:srgbClr val="FFCC00"/>
              </a:gs>
            </a:gsLst>
            <a:lin ang="5400000"/>
          </a:gradFill>
          <a:ln w="9528" cap="flat">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CC0000"/>
                </a:solidFill>
                <a:uFillTx/>
                <a:latin typeface="Arial" pitchFamily="34"/>
                <a:cs typeface="Arial" pitchFamily="34"/>
              </a:rPr>
              <a:t>Világtanító</a:t>
            </a:r>
            <a:endParaRPr lang="en-US" sz="1600" b="0" i="0" u="none" strike="noStrike" kern="1200" cap="none" spc="0" baseline="0">
              <a:solidFill>
                <a:srgbClr val="CC0000"/>
              </a:solidFill>
              <a:uFillTx/>
              <a:latin typeface="Arial" pitchFamily="34"/>
              <a:cs typeface="Arial" pitchFamily="34"/>
            </a:endParaRPr>
          </a:p>
        </p:txBody>
      </p:sp>
      <p:sp>
        <p:nvSpPr>
          <p:cNvPr id="29" name="Rectangle 29">
            <a:extLst>
              <a:ext uri="{FF2B5EF4-FFF2-40B4-BE49-F238E27FC236}">
                <a16:creationId xmlns:a16="http://schemas.microsoft.com/office/drawing/2014/main" id="{D7F475B6-D6AF-46EB-A4BA-1A0B2AF4991E}"/>
              </a:ext>
            </a:extLst>
          </p:cNvPr>
          <p:cNvSpPr/>
          <p:nvPr/>
        </p:nvSpPr>
        <p:spPr>
          <a:xfrm>
            <a:off x="3886200" y="2279654"/>
            <a:ext cx="990596" cy="539752"/>
          </a:xfrm>
          <a:prstGeom prst="rect">
            <a:avLst/>
          </a:prstGeom>
          <a:solidFill>
            <a:srgbClr val="FFFF00"/>
          </a:solidFill>
          <a:ln w="9528" cap="flat">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CC0000"/>
                </a:solidFill>
                <a:uFillTx/>
                <a:latin typeface="Arial" pitchFamily="34"/>
                <a:cs typeface="Arial" pitchFamily="34"/>
              </a:rPr>
              <a:t>Buddha</a:t>
            </a:r>
            <a:endParaRPr lang="en-US" sz="1600" b="0" i="0" u="none" strike="noStrike" kern="1200" cap="none" spc="0" baseline="0">
              <a:solidFill>
                <a:srgbClr val="CC0000"/>
              </a:solidFill>
              <a:uFillTx/>
              <a:latin typeface="Arial" pitchFamily="34"/>
              <a:cs typeface="Arial" pitchFamily="34"/>
            </a:endParaRPr>
          </a:p>
        </p:txBody>
      </p:sp>
      <p:sp>
        <p:nvSpPr>
          <p:cNvPr id="30" name="Rectangle 30">
            <a:extLst>
              <a:ext uri="{FF2B5EF4-FFF2-40B4-BE49-F238E27FC236}">
                <a16:creationId xmlns:a16="http://schemas.microsoft.com/office/drawing/2014/main" id="{10274996-F375-4C51-BE54-2B2812ECD346}"/>
              </a:ext>
            </a:extLst>
          </p:cNvPr>
          <p:cNvSpPr/>
          <p:nvPr/>
        </p:nvSpPr>
        <p:spPr>
          <a:xfrm>
            <a:off x="4876796" y="3886200"/>
            <a:ext cx="990596" cy="539752"/>
          </a:xfrm>
          <a:prstGeom prst="rect">
            <a:avLst/>
          </a:prstGeom>
          <a:solidFill>
            <a:srgbClr val="66FF33"/>
          </a:solidFill>
          <a:ln w="9528" cap="flat">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CC0000"/>
                </a:solidFill>
                <a:uFillTx/>
                <a:latin typeface="Arial" pitchFamily="34"/>
                <a:cs typeface="Arial" pitchFamily="34"/>
              </a:rPr>
              <a:t>Asekha</a:t>
            </a:r>
            <a:endParaRPr lang="en-US" sz="1600" b="0" i="0" u="none" strike="noStrike" kern="1200" cap="none" spc="0" baseline="0">
              <a:solidFill>
                <a:srgbClr val="CC0000"/>
              </a:solidFill>
              <a:uFillTx/>
              <a:latin typeface="Arial" pitchFamily="34"/>
              <a:cs typeface="Arial" pitchFamily="34"/>
            </a:endParaRPr>
          </a:p>
        </p:txBody>
      </p:sp>
      <p:sp>
        <p:nvSpPr>
          <p:cNvPr id="31" name="Rectangle 31">
            <a:extLst>
              <a:ext uri="{FF2B5EF4-FFF2-40B4-BE49-F238E27FC236}">
                <a16:creationId xmlns:a16="http://schemas.microsoft.com/office/drawing/2014/main" id="{87AAE6B7-0D22-45DC-B694-0EB2D87A07BC}"/>
              </a:ext>
            </a:extLst>
          </p:cNvPr>
          <p:cNvSpPr/>
          <p:nvPr/>
        </p:nvSpPr>
        <p:spPr>
          <a:xfrm>
            <a:off x="4876796" y="3346447"/>
            <a:ext cx="990596" cy="539752"/>
          </a:xfrm>
          <a:prstGeom prst="rect">
            <a:avLst/>
          </a:prstGeom>
          <a:solidFill>
            <a:srgbClr val="66FF33"/>
          </a:solidFill>
          <a:ln w="9528" cap="flat">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CC0000"/>
                </a:solidFill>
                <a:uFillTx/>
                <a:latin typeface="Arial" pitchFamily="34"/>
                <a:cs typeface="Arial" pitchFamily="34"/>
              </a:rPr>
              <a:t>Mester</a:t>
            </a:r>
            <a:endParaRPr lang="en-US" sz="1600" b="0" i="0" u="none" strike="noStrike" kern="1200" cap="none" spc="0" baseline="0">
              <a:solidFill>
                <a:srgbClr val="CC0000"/>
              </a:solidFill>
              <a:uFillTx/>
              <a:latin typeface="Arial" pitchFamily="34"/>
              <a:cs typeface="Arial" pitchFamily="34"/>
            </a:endParaRPr>
          </a:p>
        </p:txBody>
      </p:sp>
      <p:sp>
        <p:nvSpPr>
          <p:cNvPr id="32" name="Rectangle 32">
            <a:extLst>
              <a:ext uri="{FF2B5EF4-FFF2-40B4-BE49-F238E27FC236}">
                <a16:creationId xmlns:a16="http://schemas.microsoft.com/office/drawing/2014/main" id="{0F19F887-993C-457B-8A21-DE1048849070}"/>
              </a:ext>
            </a:extLst>
          </p:cNvPr>
          <p:cNvSpPr/>
          <p:nvPr/>
        </p:nvSpPr>
        <p:spPr>
          <a:xfrm>
            <a:off x="4876796" y="2813051"/>
            <a:ext cx="990596" cy="539752"/>
          </a:xfrm>
          <a:prstGeom prst="rect">
            <a:avLst/>
          </a:prstGeom>
          <a:gradFill>
            <a:gsLst>
              <a:gs pos="0">
                <a:srgbClr val="99FFCC"/>
              </a:gs>
              <a:gs pos="100000">
                <a:srgbClr val="66FF33"/>
              </a:gs>
            </a:gsLst>
            <a:lin ang="5400000"/>
          </a:gradFill>
          <a:ln w="9528" cap="flat">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CC0000"/>
                </a:solidFill>
                <a:uFillTx/>
                <a:latin typeface="Arial" pitchFamily="34"/>
                <a:cs typeface="Arial" pitchFamily="34"/>
              </a:rPr>
              <a:t>M    A</a:t>
            </a:r>
            <a:endParaRPr lang="en-US" sz="1600" b="0" i="0" u="none" strike="noStrike" kern="1200" cap="none" spc="0" baseline="0">
              <a:solidFill>
                <a:srgbClr val="CC0000"/>
              </a:solidFill>
              <a:uFillTx/>
              <a:latin typeface="Arial" pitchFamily="34"/>
              <a:cs typeface="Arial" pitchFamily="34"/>
            </a:endParaRPr>
          </a:p>
        </p:txBody>
      </p:sp>
      <p:sp>
        <p:nvSpPr>
          <p:cNvPr id="33" name="Rectangle 33">
            <a:extLst>
              <a:ext uri="{FF2B5EF4-FFF2-40B4-BE49-F238E27FC236}">
                <a16:creationId xmlns:a16="http://schemas.microsoft.com/office/drawing/2014/main" id="{E9AD282F-BEF5-430F-9FC4-A91CD42FE734}"/>
              </a:ext>
            </a:extLst>
          </p:cNvPr>
          <p:cNvSpPr/>
          <p:nvPr/>
        </p:nvSpPr>
        <p:spPr>
          <a:xfrm>
            <a:off x="5867403" y="3879854"/>
            <a:ext cx="990596" cy="539752"/>
          </a:xfrm>
          <a:prstGeom prst="rect">
            <a:avLst/>
          </a:prstGeom>
          <a:solidFill>
            <a:srgbClr val="FF9900"/>
          </a:solidFill>
          <a:ln w="9528" cap="flat">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CC0000"/>
                </a:solidFill>
                <a:uFillTx/>
                <a:latin typeface="Arial" pitchFamily="34"/>
                <a:cs typeface="Arial" pitchFamily="34"/>
              </a:rPr>
              <a:t>Asekha</a:t>
            </a:r>
            <a:endParaRPr lang="en-US" sz="1600" b="0" i="0" u="none" strike="noStrike" kern="1200" cap="none" spc="0" baseline="0">
              <a:solidFill>
                <a:srgbClr val="CC0000"/>
              </a:solidFill>
              <a:uFillTx/>
              <a:latin typeface="Arial" pitchFamily="34"/>
              <a:cs typeface="Arial" pitchFamily="34"/>
            </a:endParaRPr>
          </a:p>
        </p:txBody>
      </p:sp>
      <p:sp>
        <p:nvSpPr>
          <p:cNvPr id="34" name="Rectangle 34">
            <a:extLst>
              <a:ext uri="{FF2B5EF4-FFF2-40B4-BE49-F238E27FC236}">
                <a16:creationId xmlns:a16="http://schemas.microsoft.com/office/drawing/2014/main" id="{4D344F32-323F-421B-8A70-5E11742DF17A}"/>
              </a:ext>
            </a:extLst>
          </p:cNvPr>
          <p:cNvSpPr/>
          <p:nvPr/>
        </p:nvSpPr>
        <p:spPr>
          <a:xfrm>
            <a:off x="5867403" y="3340102"/>
            <a:ext cx="990596" cy="539752"/>
          </a:xfrm>
          <a:prstGeom prst="rect">
            <a:avLst/>
          </a:prstGeom>
          <a:solidFill>
            <a:srgbClr val="FF9900"/>
          </a:solidFill>
          <a:ln w="9528" cap="flat">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CC0000"/>
                </a:solidFill>
                <a:uFillTx/>
                <a:latin typeface="Arial" pitchFamily="34"/>
                <a:cs typeface="Arial" pitchFamily="34"/>
              </a:rPr>
              <a:t>Mester</a:t>
            </a:r>
            <a:endParaRPr lang="en-US" sz="1600" b="0" i="0" u="none" strike="noStrike" kern="1200" cap="none" spc="0" baseline="0">
              <a:solidFill>
                <a:srgbClr val="CC0000"/>
              </a:solidFill>
              <a:uFillTx/>
              <a:latin typeface="Arial" pitchFamily="34"/>
              <a:cs typeface="Arial" pitchFamily="34"/>
            </a:endParaRPr>
          </a:p>
        </p:txBody>
      </p:sp>
      <p:sp>
        <p:nvSpPr>
          <p:cNvPr id="35" name="Rectangle 35">
            <a:extLst>
              <a:ext uri="{FF2B5EF4-FFF2-40B4-BE49-F238E27FC236}">
                <a16:creationId xmlns:a16="http://schemas.microsoft.com/office/drawing/2014/main" id="{542407F1-1CEC-43BB-A0D1-E895AA4DE1E7}"/>
              </a:ext>
            </a:extLst>
          </p:cNvPr>
          <p:cNvSpPr/>
          <p:nvPr/>
        </p:nvSpPr>
        <p:spPr>
          <a:xfrm>
            <a:off x="5867403" y="2806695"/>
            <a:ext cx="990596" cy="539752"/>
          </a:xfrm>
          <a:prstGeom prst="rect">
            <a:avLst/>
          </a:prstGeom>
          <a:gradFill>
            <a:gsLst>
              <a:gs pos="0">
                <a:srgbClr val="FFCCCC"/>
              </a:gs>
              <a:gs pos="100000">
                <a:srgbClr val="FF9900"/>
              </a:gs>
            </a:gsLst>
            <a:lin ang="5400000"/>
          </a:gradFill>
          <a:ln w="9528" cap="flat">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CC0000"/>
                </a:solidFill>
                <a:uFillTx/>
                <a:latin typeface="Arial" pitchFamily="34"/>
                <a:cs typeface="Arial" pitchFamily="34"/>
              </a:rPr>
              <a:t>H     A</a:t>
            </a:r>
            <a:endParaRPr lang="en-US" sz="1600" b="0" i="0" u="none" strike="noStrike" kern="1200" cap="none" spc="0" baseline="0">
              <a:solidFill>
                <a:srgbClr val="CC0000"/>
              </a:solidFill>
              <a:uFillTx/>
              <a:latin typeface="Arial" pitchFamily="34"/>
              <a:cs typeface="Arial" pitchFamily="34"/>
            </a:endParaRPr>
          </a:p>
        </p:txBody>
      </p:sp>
      <p:sp>
        <p:nvSpPr>
          <p:cNvPr id="36" name="Rectangle 36">
            <a:extLst>
              <a:ext uri="{FF2B5EF4-FFF2-40B4-BE49-F238E27FC236}">
                <a16:creationId xmlns:a16="http://schemas.microsoft.com/office/drawing/2014/main" id="{0AE33C47-B818-4E0A-B12D-72F42175DC5A}"/>
              </a:ext>
            </a:extLst>
          </p:cNvPr>
          <p:cNvSpPr/>
          <p:nvPr/>
        </p:nvSpPr>
        <p:spPr>
          <a:xfrm>
            <a:off x="6858000" y="3892545"/>
            <a:ext cx="990596" cy="539752"/>
          </a:xfrm>
          <a:prstGeom prst="rect">
            <a:avLst/>
          </a:prstGeom>
          <a:solidFill>
            <a:srgbClr val="FFFF66"/>
          </a:solidFill>
          <a:ln w="9528" cap="flat">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CC0000"/>
                </a:solidFill>
                <a:uFillTx/>
                <a:latin typeface="Arial" pitchFamily="34"/>
                <a:cs typeface="Arial" pitchFamily="34"/>
              </a:rPr>
              <a:t>Asekha</a:t>
            </a:r>
            <a:endParaRPr lang="en-US" sz="1600" b="0" i="0" u="none" strike="noStrike" kern="1200" cap="none" spc="0" baseline="0">
              <a:solidFill>
                <a:srgbClr val="CC0000"/>
              </a:solidFill>
              <a:uFillTx/>
              <a:latin typeface="Arial" pitchFamily="34"/>
              <a:cs typeface="Arial" pitchFamily="34"/>
            </a:endParaRPr>
          </a:p>
        </p:txBody>
      </p:sp>
      <p:sp>
        <p:nvSpPr>
          <p:cNvPr id="37" name="Rectangle 37">
            <a:extLst>
              <a:ext uri="{FF2B5EF4-FFF2-40B4-BE49-F238E27FC236}">
                <a16:creationId xmlns:a16="http://schemas.microsoft.com/office/drawing/2014/main" id="{AE6A1A33-D338-429F-A254-B7B29AD60A66}"/>
              </a:ext>
            </a:extLst>
          </p:cNvPr>
          <p:cNvSpPr/>
          <p:nvPr/>
        </p:nvSpPr>
        <p:spPr>
          <a:xfrm>
            <a:off x="6858000" y="3352803"/>
            <a:ext cx="990596" cy="539752"/>
          </a:xfrm>
          <a:prstGeom prst="rect">
            <a:avLst/>
          </a:prstGeom>
          <a:solidFill>
            <a:srgbClr val="FFFF66"/>
          </a:solidFill>
          <a:ln w="9528" cap="flat">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CC0000"/>
                </a:solidFill>
                <a:uFillTx/>
                <a:latin typeface="Arial" pitchFamily="34"/>
                <a:cs typeface="Arial" pitchFamily="34"/>
              </a:rPr>
              <a:t>Mester</a:t>
            </a:r>
            <a:endParaRPr lang="en-US" sz="1600" b="0" i="0" u="none" strike="noStrike" kern="1200" cap="none" spc="0" baseline="0">
              <a:solidFill>
                <a:srgbClr val="CC0000"/>
              </a:solidFill>
              <a:uFillTx/>
              <a:latin typeface="Arial" pitchFamily="34"/>
              <a:cs typeface="Arial" pitchFamily="34"/>
            </a:endParaRPr>
          </a:p>
        </p:txBody>
      </p:sp>
      <p:sp>
        <p:nvSpPr>
          <p:cNvPr id="38" name="Rectangle 38">
            <a:extLst>
              <a:ext uri="{FF2B5EF4-FFF2-40B4-BE49-F238E27FC236}">
                <a16:creationId xmlns:a16="http://schemas.microsoft.com/office/drawing/2014/main" id="{C733AC41-DF7F-4AEA-8CE0-EE9A3F6818C2}"/>
              </a:ext>
            </a:extLst>
          </p:cNvPr>
          <p:cNvSpPr/>
          <p:nvPr/>
        </p:nvSpPr>
        <p:spPr>
          <a:xfrm>
            <a:off x="6858000" y="2819396"/>
            <a:ext cx="990596" cy="539752"/>
          </a:xfrm>
          <a:prstGeom prst="rect">
            <a:avLst/>
          </a:prstGeom>
          <a:gradFill>
            <a:gsLst>
              <a:gs pos="0">
                <a:srgbClr val="FFFFFF"/>
              </a:gs>
              <a:gs pos="100000">
                <a:srgbClr val="FFFF66"/>
              </a:gs>
            </a:gsLst>
            <a:lin ang="5400000"/>
          </a:gradFill>
          <a:ln w="9528" cap="flat">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CC0000"/>
                </a:solidFill>
                <a:uFillTx/>
                <a:latin typeface="Arial" pitchFamily="34"/>
                <a:cs typeface="Arial" pitchFamily="34"/>
              </a:rPr>
              <a:t>C     H</a:t>
            </a:r>
            <a:endParaRPr lang="en-US" sz="1600" b="0" i="0" u="none" strike="noStrike" kern="1200" cap="none" spc="0" baseline="0">
              <a:solidFill>
                <a:srgbClr val="CC0000"/>
              </a:solidFill>
              <a:uFillTx/>
              <a:latin typeface="Arial" pitchFamily="34"/>
              <a:cs typeface="Arial" pitchFamily="34"/>
            </a:endParaRPr>
          </a:p>
        </p:txBody>
      </p:sp>
      <p:sp>
        <p:nvSpPr>
          <p:cNvPr id="39" name="Rectangle 39">
            <a:extLst>
              <a:ext uri="{FF2B5EF4-FFF2-40B4-BE49-F238E27FC236}">
                <a16:creationId xmlns:a16="http://schemas.microsoft.com/office/drawing/2014/main" id="{59D94EB1-7F22-4D95-9536-D559CD93FA5F}"/>
              </a:ext>
            </a:extLst>
          </p:cNvPr>
          <p:cNvSpPr/>
          <p:nvPr/>
        </p:nvSpPr>
        <p:spPr>
          <a:xfrm>
            <a:off x="7848596" y="3892545"/>
            <a:ext cx="990596" cy="539752"/>
          </a:xfrm>
          <a:prstGeom prst="rect">
            <a:avLst/>
          </a:prstGeom>
          <a:solidFill>
            <a:srgbClr val="FF6699"/>
          </a:solidFill>
          <a:ln w="9528" cap="flat">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CC0000"/>
                </a:solidFill>
                <a:uFillTx/>
                <a:latin typeface="Arial" pitchFamily="34"/>
                <a:cs typeface="Arial" pitchFamily="34"/>
              </a:rPr>
              <a:t>Asekha</a:t>
            </a:r>
            <a:endParaRPr lang="en-US" sz="1600" b="0" i="0" u="none" strike="noStrike" kern="1200" cap="none" spc="0" baseline="0">
              <a:solidFill>
                <a:srgbClr val="CC0000"/>
              </a:solidFill>
              <a:uFillTx/>
              <a:latin typeface="Arial" pitchFamily="34"/>
              <a:cs typeface="Arial" pitchFamily="34"/>
            </a:endParaRPr>
          </a:p>
        </p:txBody>
      </p:sp>
      <p:sp>
        <p:nvSpPr>
          <p:cNvPr id="40" name="Rectangle 40">
            <a:extLst>
              <a:ext uri="{FF2B5EF4-FFF2-40B4-BE49-F238E27FC236}">
                <a16:creationId xmlns:a16="http://schemas.microsoft.com/office/drawing/2014/main" id="{10DD852A-D46F-4BEE-8452-62ACFA911DF4}"/>
              </a:ext>
            </a:extLst>
          </p:cNvPr>
          <p:cNvSpPr/>
          <p:nvPr/>
        </p:nvSpPr>
        <p:spPr>
          <a:xfrm>
            <a:off x="7848596" y="3352803"/>
            <a:ext cx="990596" cy="539752"/>
          </a:xfrm>
          <a:prstGeom prst="rect">
            <a:avLst/>
          </a:prstGeom>
          <a:solidFill>
            <a:srgbClr val="FF6699"/>
          </a:solidFill>
          <a:ln w="9528" cap="flat">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CC0000"/>
                </a:solidFill>
                <a:uFillTx/>
                <a:latin typeface="Arial" pitchFamily="34"/>
                <a:cs typeface="Arial" pitchFamily="34"/>
              </a:rPr>
              <a:t>Mester</a:t>
            </a:r>
            <a:endParaRPr lang="en-US" sz="1600" b="0" i="0" u="none" strike="noStrike" kern="1200" cap="none" spc="0" baseline="0">
              <a:solidFill>
                <a:srgbClr val="CC0000"/>
              </a:solidFill>
              <a:uFillTx/>
              <a:latin typeface="Arial" pitchFamily="34"/>
              <a:cs typeface="Arial" pitchFamily="34"/>
            </a:endParaRPr>
          </a:p>
        </p:txBody>
      </p:sp>
      <p:sp>
        <p:nvSpPr>
          <p:cNvPr id="41" name="Rectangle 41">
            <a:extLst>
              <a:ext uri="{FF2B5EF4-FFF2-40B4-BE49-F238E27FC236}">
                <a16:creationId xmlns:a16="http://schemas.microsoft.com/office/drawing/2014/main" id="{44AA8514-7F28-4C84-99D8-09ED8ED0A767}"/>
              </a:ext>
            </a:extLst>
          </p:cNvPr>
          <p:cNvSpPr/>
          <p:nvPr/>
        </p:nvSpPr>
        <p:spPr>
          <a:xfrm>
            <a:off x="7848596" y="2819396"/>
            <a:ext cx="990596" cy="539752"/>
          </a:xfrm>
          <a:prstGeom prst="rect">
            <a:avLst/>
          </a:prstGeom>
          <a:gradFill>
            <a:gsLst>
              <a:gs pos="0">
                <a:srgbClr val="FFCCFF"/>
              </a:gs>
              <a:gs pos="100000">
                <a:srgbClr val="FF6699"/>
              </a:gs>
            </a:gsLst>
            <a:lin ang="5400000"/>
          </a:gradFill>
          <a:ln w="9528" cap="flat">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CC0000"/>
                </a:solidFill>
                <a:uFillTx/>
                <a:latin typeface="Arial" pitchFamily="34"/>
                <a:cs typeface="Arial" pitchFamily="34"/>
              </a:rPr>
              <a:t>O     H</a:t>
            </a:r>
            <a:endParaRPr lang="en-US" sz="1600" b="0" i="0" u="none" strike="noStrike" kern="1200" cap="none" spc="0" baseline="0">
              <a:solidFill>
                <a:srgbClr val="CC0000"/>
              </a:solidFill>
              <a:uFillTx/>
              <a:latin typeface="Arial" pitchFamily="34"/>
              <a:cs typeface="Arial" pitchFamily="34"/>
            </a:endParaRPr>
          </a:p>
        </p:txBody>
      </p:sp>
      <p:sp>
        <p:nvSpPr>
          <p:cNvPr id="42" name="Rectangle 42">
            <a:extLst>
              <a:ext uri="{FF2B5EF4-FFF2-40B4-BE49-F238E27FC236}">
                <a16:creationId xmlns:a16="http://schemas.microsoft.com/office/drawing/2014/main" id="{54BC21D7-6A16-4B0A-AA10-1C36C7097835}"/>
              </a:ext>
            </a:extLst>
          </p:cNvPr>
          <p:cNvSpPr/>
          <p:nvPr/>
        </p:nvSpPr>
        <p:spPr>
          <a:xfrm>
            <a:off x="8839203" y="3892545"/>
            <a:ext cx="990596" cy="539752"/>
          </a:xfrm>
          <a:prstGeom prst="rect">
            <a:avLst/>
          </a:prstGeom>
          <a:solidFill>
            <a:srgbClr val="CC66FF"/>
          </a:solidFill>
          <a:ln w="9528" cap="flat">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CC0000"/>
                </a:solidFill>
                <a:uFillTx/>
                <a:latin typeface="Arial" pitchFamily="34"/>
                <a:cs typeface="Arial" pitchFamily="34"/>
              </a:rPr>
              <a:t>Asekha</a:t>
            </a:r>
            <a:endParaRPr lang="en-US" sz="1600" b="0" i="0" u="none" strike="noStrike" kern="1200" cap="none" spc="0" baseline="0">
              <a:solidFill>
                <a:srgbClr val="CC0000"/>
              </a:solidFill>
              <a:uFillTx/>
              <a:latin typeface="Arial" pitchFamily="34"/>
              <a:cs typeface="Arial" pitchFamily="34"/>
            </a:endParaRPr>
          </a:p>
        </p:txBody>
      </p:sp>
      <p:sp>
        <p:nvSpPr>
          <p:cNvPr id="43" name="Rectangle 43">
            <a:extLst>
              <a:ext uri="{FF2B5EF4-FFF2-40B4-BE49-F238E27FC236}">
                <a16:creationId xmlns:a16="http://schemas.microsoft.com/office/drawing/2014/main" id="{2B9ED06C-17B7-4072-B949-1B2ED28052C8}"/>
              </a:ext>
            </a:extLst>
          </p:cNvPr>
          <p:cNvSpPr/>
          <p:nvPr/>
        </p:nvSpPr>
        <p:spPr>
          <a:xfrm>
            <a:off x="8839203" y="3352803"/>
            <a:ext cx="990596" cy="539752"/>
          </a:xfrm>
          <a:prstGeom prst="rect">
            <a:avLst/>
          </a:prstGeom>
          <a:solidFill>
            <a:srgbClr val="CC66FF"/>
          </a:solidFill>
          <a:ln w="9528" cap="flat">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CC0000"/>
                </a:solidFill>
                <a:uFillTx/>
                <a:latin typeface="Arial" pitchFamily="34"/>
                <a:cs typeface="Arial" pitchFamily="34"/>
              </a:rPr>
              <a:t>Mester</a:t>
            </a:r>
            <a:endParaRPr lang="en-US" sz="1600" b="0" i="0" u="none" strike="noStrike" kern="1200" cap="none" spc="0" baseline="0">
              <a:solidFill>
                <a:srgbClr val="CC0000"/>
              </a:solidFill>
              <a:uFillTx/>
              <a:latin typeface="Arial" pitchFamily="34"/>
              <a:cs typeface="Arial" pitchFamily="34"/>
            </a:endParaRPr>
          </a:p>
        </p:txBody>
      </p:sp>
      <p:sp>
        <p:nvSpPr>
          <p:cNvPr id="44" name="Rectangle 44">
            <a:extLst>
              <a:ext uri="{FF2B5EF4-FFF2-40B4-BE49-F238E27FC236}">
                <a16:creationId xmlns:a16="http://schemas.microsoft.com/office/drawing/2014/main" id="{3E81F78F-3C2C-4FCB-8B6A-BAC0A102C3D9}"/>
              </a:ext>
            </a:extLst>
          </p:cNvPr>
          <p:cNvSpPr/>
          <p:nvPr/>
        </p:nvSpPr>
        <p:spPr>
          <a:xfrm>
            <a:off x="8839203" y="2819396"/>
            <a:ext cx="990596" cy="539752"/>
          </a:xfrm>
          <a:prstGeom prst="rect">
            <a:avLst/>
          </a:prstGeom>
          <a:gradFill>
            <a:gsLst>
              <a:gs pos="0">
                <a:srgbClr val="FF99FF"/>
              </a:gs>
              <a:gs pos="100000">
                <a:srgbClr val="CC66FF"/>
              </a:gs>
            </a:gsLst>
            <a:lin ang="5400000"/>
          </a:gradFill>
          <a:ln w="9528" cap="flat">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00000"/>
                </a:solidFill>
                <a:uFillTx/>
                <a:latin typeface="Arial" pitchFamily="34"/>
                <a:cs typeface="Arial" pitchFamily="34"/>
              </a:rPr>
              <a:t>A     N</a:t>
            </a:r>
            <a:endParaRPr lang="en-US" sz="1600" b="0" i="0" u="none" strike="noStrike" kern="1200" cap="none" spc="0" baseline="0">
              <a:solidFill>
                <a:srgbClr val="000000"/>
              </a:solidFill>
              <a:uFillTx/>
              <a:latin typeface="Arial" pitchFamily="34"/>
              <a:cs typeface="Arial" pitchFamily="34"/>
            </a:endParaRPr>
          </a:p>
        </p:txBody>
      </p:sp>
      <p:sp>
        <p:nvSpPr>
          <p:cNvPr id="45" name="Text Box 45">
            <a:extLst>
              <a:ext uri="{FF2B5EF4-FFF2-40B4-BE49-F238E27FC236}">
                <a16:creationId xmlns:a16="http://schemas.microsoft.com/office/drawing/2014/main" id="{E0FCC8A3-1D99-4B05-977B-CA6EEB221946}"/>
              </a:ext>
            </a:extLst>
          </p:cNvPr>
          <p:cNvSpPr txBox="1"/>
          <p:nvPr/>
        </p:nvSpPr>
        <p:spPr>
          <a:xfrm>
            <a:off x="1524003" y="6553203"/>
            <a:ext cx="1371600" cy="33655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563C1"/>
                </a:solidFill>
                <a:uFillTx/>
                <a:latin typeface="Arial" pitchFamily="34"/>
                <a:cs typeface="Arial" pitchFamily="34"/>
              </a:rPr>
              <a:t>BEAVATÁS</a:t>
            </a:r>
            <a:endParaRPr lang="en-US" sz="1400" b="0" i="0" u="none" strike="noStrike" kern="1200" cap="none" spc="0" baseline="0">
              <a:solidFill>
                <a:srgbClr val="0563C1"/>
              </a:solidFill>
              <a:uFillTx/>
              <a:latin typeface="Arial" pitchFamily="34"/>
              <a:cs typeface="Arial" pitchFamily="34"/>
            </a:endParaRPr>
          </a:p>
        </p:txBody>
      </p:sp>
      <p:sp>
        <p:nvSpPr>
          <p:cNvPr id="46" name="Text Box 46">
            <a:extLst>
              <a:ext uri="{FF2B5EF4-FFF2-40B4-BE49-F238E27FC236}">
                <a16:creationId xmlns:a16="http://schemas.microsoft.com/office/drawing/2014/main" id="{E0090FDC-B042-45DB-8DDA-01DE93B588C6}"/>
              </a:ext>
            </a:extLst>
          </p:cNvPr>
          <p:cNvSpPr txBox="1"/>
          <p:nvPr/>
        </p:nvSpPr>
        <p:spPr>
          <a:xfrm rot="17798281">
            <a:off x="2635286" y="5133984"/>
            <a:ext cx="1676396" cy="3968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CC0000"/>
                </a:solidFill>
                <a:uFillTx/>
                <a:latin typeface="Arial" pitchFamily="34"/>
                <a:cs typeface="Arial" pitchFamily="34"/>
              </a:rPr>
              <a:t>  Első sugár</a:t>
            </a:r>
            <a:endParaRPr lang="en-US" sz="1600" b="0" i="0" u="none" strike="noStrike" kern="1200" cap="none" spc="0" baseline="0">
              <a:solidFill>
                <a:srgbClr val="CC0000"/>
              </a:solidFill>
              <a:uFillTx/>
              <a:latin typeface="Arial" pitchFamily="34"/>
              <a:cs typeface="Arial" pitchFamily="34"/>
            </a:endParaRPr>
          </a:p>
        </p:txBody>
      </p:sp>
      <p:sp>
        <p:nvSpPr>
          <p:cNvPr id="47" name="Text Box 47">
            <a:extLst>
              <a:ext uri="{FF2B5EF4-FFF2-40B4-BE49-F238E27FC236}">
                <a16:creationId xmlns:a16="http://schemas.microsoft.com/office/drawing/2014/main" id="{B099A7A2-1475-4FA2-8240-A3E5B319A00D}"/>
              </a:ext>
            </a:extLst>
          </p:cNvPr>
          <p:cNvSpPr txBox="1"/>
          <p:nvPr/>
        </p:nvSpPr>
        <p:spPr>
          <a:xfrm rot="17798281">
            <a:off x="3598866" y="5302216"/>
            <a:ext cx="1676396" cy="33655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CC0000"/>
                </a:solidFill>
                <a:uFillTx/>
                <a:latin typeface="Arial" pitchFamily="34"/>
                <a:cs typeface="Arial" pitchFamily="34"/>
              </a:rPr>
              <a:t>Második sugár</a:t>
            </a:r>
          </a:p>
        </p:txBody>
      </p:sp>
      <p:sp>
        <p:nvSpPr>
          <p:cNvPr id="48" name="Text Box 48">
            <a:extLst>
              <a:ext uri="{FF2B5EF4-FFF2-40B4-BE49-F238E27FC236}">
                <a16:creationId xmlns:a16="http://schemas.microsoft.com/office/drawing/2014/main" id="{96CCBE31-D9B0-40A2-ADDA-EC7EB1487461}"/>
              </a:ext>
            </a:extLst>
          </p:cNvPr>
          <p:cNvSpPr txBox="1"/>
          <p:nvPr/>
        </p:nvSpPr>
        <p:spPr>
          <a:xfrm rot="17798281">
            <a:off x="4573589" y="5149813"/>
            <a:ext cx="1676396" cy="33655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CC0000"/>
                </a:solidFill>
                <a:uFillTx/>
                <a:latin typeface="Arial" pitchFamily="34"/>
                <a:cs typeface="Arial" pitchFamily="34"/>
              </a:rPr>
              <a:t>Harmadik sugár</a:t>
            </a:r>
          </a:p>
        </p:txBody>
      </p:sp>
      <p:sp>
        <p:nvSpPr>
          <p:cNvPr id="49" name="Text Box 49">
            <a:extLst>
              <a:ext uri="{FF2B5EF4-FFF2-40B4-BE49-F238E27FC236}">
                <a16:creationId xmlns:a16="http://schemas.microsoft.com/office/drawing/2014/main" id="{65C51E11-23D4-445A-9C76-0F6924D82849}"/>
              </a:ext>
            </a:extLst>
          </p:cNvPr>
          <p:cNvSpPr txBox="1"/>
          <p:nvPr/>
        </p:nvSpPr>
        <p:spPr>
          <a:xfrm rot="17798281">
            <a:off x="5640393" y="5149813"/>
            <a:ext cx="1676396" cy="33655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CC0000"/>
                </a:solidFill>
                <a:uFillTx/>
                <a:latin typeface="Arial" pitchFamily="34"/>
                <a:cs typeface="Arial" pitchFamily="34"/>
              </a:rPr>
              <a:t>Negyedik sugár</a:t>
            </a:r>
          </a:p>
        </p:txBody>
      </p:sp>
      <p:sp>
        <p:nvSpPr>
          <p:cNvPr id="50" name="Text Box 50">
            <a:extLst>
              <a:ext uri="{FF2B5EF4-FFF2-40B4-BE49-F238E27FC236}">
                <a16:creationId xmlns:a16="http://schemas.microsoft.com/office/drawing/2014/main" id="{3A9E3829-6D88-4FEC-8A13-27963769EA4B}"/>
              </a:ext>
            </a:extLst>
          </p:cNvPr>
          <p:cNvSpPr txBox="1"/>
          <p:nvPr/>
        </p:nvSpPr>
        <p:spPr>
          <a:xfrm rot="17798281">
            <a:off x="6554793" y="5149813"/>
            <a:ext cx="1676396" cy="33655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CC0000"/>
                </a:solidFill>
                <a:uFillTx/>
                <a:latin typeface="Arial" pitchFamily="34"/>
                <a:cs typeface="Arial" pitchFamily="34"/>
              </a:rPr>
              <a:t>Ötödik sugár</a:t>
            </a:r>
          </a:p>
        </p:txBody>
      </p:sp>
      <p:sp>
        <p:nvSpPr>
          <p:cNvPr id="51" name="Text Box 51">
            <a:extLst>
              <a:ext uri="{FF2B5EF4-FFF2-40B4-BE49-F238E27FC236}">
                <a16:creationId xmlns:a16="http://schemas.microsoft.com/office/drawing/2014/main" id="{953F477F-85F5-4666-BFC9-217E05821AA4}"/>
              </a:ext>
            </a:extLst>
          </p:cNvPr>
          <p:cNvSpPr txBox="1"/>
          <p:nvPr/>
        </p:nvSpPr>
        <p:spPr>
          <a:xfrm rot="17798281">
            <a:off x="7545389" y="5149813"/>
            <a:ext cx="1676396" cy="33655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CC0000"/>
                </a:solidFill>
                <a:uFillTx/>
                <a:latin typeface="Arial" pitchFamily="34"/>
                <a:cs typeface="Arial" pitchFamily="34"/>
              </a:rPr>
              <a:t>Hatodik sugár</a:t>
            </a:r>
          </a:p>
        </p:txBody>
      </p:sp>
      <p:sp>
        <p:nvSpPr>
          <p:cNvPr id="52" name="Text Box 52">
            <a:extLst>
              <a:ext uri="{FF2B5EF4-FFF2-40B4-BE49-F238E27FC236}">
                <a16:creationId xmlns:a16="http://schemas.microsoft.com/office/drawing/2014/main" id="{D818CD7D-6C88-445B-B7F8-F970719A3E66}"/>
              </a:ext>
            </a:extLst>
          </p:cNvPr>
          <p:cNvSpPr txBox="1"/>
          <p:nvPr/>
        </p:nvSpPr>
        <p:spPr>
          <a:xfrm rot="17798281">
            <a:off x="8475663" y="5302216"/>
            <a:ext cx="1676396" cy="33655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CC0000"/>
                </a:solidFill>
                <a:uFillTx/>
                <a:latin typeface="Arial" pitchFamily="34"/>
                <a:cs typeface="Arial" pitchFamily="34"/>
              </a:rPr>
              <a:t>Hetedik sugár</a:t>
            </a:r>
          </a:p>
        </p:txBody>
      </p:sp>
      <p:sp>
        <p:nvSpPr>
          <p:cNvPr id="53" name="AutoShape 53">
            <a:extLst>
              <a:ext uri="{FF2B5EF4-FFF2-40B4-BE49-F238E27FC236}">
                <a16:creationId xmlns:a16="http://schemas.microsoft.com/office/drawing/2014/main" id="{3A6F16BA-BCB1-4433-B59F-390CE3AB4C91}"/>
              </a:ext>
            </a:extLst>
          </p:cNvPr>
          <p:cNvSpPr/>
          <p:nvPr/>
        </p:nvSpPr>
        <p:spPr>
          <a:xfrm flipH="1">
            <a:off x="5715000" y="1295403"/>
            <a:ext cx="2209803" cy="914400"/>
          </a:xfrm>
          <a:custGeom>
            <a:avLst>
              <a:gd name="f0" fmla="val -4609"/>
              <a:gd name="f1" fmla="val 2924"/>
            </a:avLst>
            <a:gdLst>
              <a:gd name="f2" fmla="val 10800000"/>
              <a:gd name="f3" fmla="val 5400000"/>
              <a:gd name="f4" fmla="val 180"/>
              <a:gd name="f5" fmla="val w"/>
              <a:gd name="f6" fmla="val h"/>
              <a:gd name="f7" fmla="val 0"/>
              <a:gd name="f8" fmla="val 21600"/>
              <a:gd name="f9" fmla="*/ 5419351 1 1725033"/>
              <a:gd name="f10" fmla="val 2147483647"/>
              <a:gd name="f11" fmla="val 1930"/>
              <a:gd name="f12" fmla="val 7160"/>
              <a:gd name="f13" fmla="val 1530"/>
              <a:gd name="f14" fmla="val 4490"/>
              <a:gd name="f15" fmla="val 3400"/>
              <a:gd name="f16" fmla="val 1970"/>
              <a:gd name="f17" fmla="val 5270"/>
              <a:gd name="f18" fmla="val 5860"/>
              <a:gd name="f19" fmla="val 1950"/>
              <a:gd name="f20" fmla="val 6470"/>
              <a:gd name="f21" fmla="val 2210"/>
              <a:gd name="f22" fmla="val 6970"/>
              <a:gd name="f23" fmla="val 2600"/>
              <a:gd name="f24" fmla="val 7450"/>
              <a:gd name="f25" fmla="val 1390"/>
              <a:gd name="f26" fmla="val 8340"/>
              <a:gd name="f27" fmla="val 650"/>
              <a:gd name="f28" fmla="val 9340"/>
              <a:gd name="f29" fmla="val 10004"/>
              <a:gd name="f30" fmla="val 690"/>
              <a:gd name="f31" fmla="val 10710"/>
              <a:gd name="f32" fmla="val 1050"/>
              <a:gd name="f33" fmla="val 11210"/>
              <a:gd name="f34" fmla="val 1700"/>
              <a:gd name="f35" fmla="val 11570"/>
              <a:gd name="f36" fmla="val 630"/>
              <a:gd name="f37" fmla="val 12330"/>
              <a:gd name="f38" fmla="val 13150"/>
              <a:gd name="f39" fmla="val 13840"/>
              <a:gd name="f40" fmla="val 14470"/>
              <a:gd name="f41" fmla="val 460"/>
              <a:gd name="f42" fmla="val 14870"/>
              <a:gd name="f43" fmla="val 1160"/>
              <a:gd name="f44" fmla="val 15330"/>
              <a:gd name="f45" fmla="val 440"/>
              <a:gd name="f46" fmla="val 16020"/>
              <a:gd name="f47" fmla="val 16740"/>
              <a:gd name="f48" fmla="val 17910"/>
              <a:gd name="f49" fmla="val 18900"/>
              <a:gd name="f50" fmla="val 1130"/>
              <a:gd name="f51" fmla="val 19110"/>
              <a:gd name="f52" fmla="val 2710"/>
              <a:gd name="f53" fmla="val 20240"/>
              <a:gd name="f54" fmla="val 3150"/>
              <a:gd name="f55" fmla="val 21060"/>
              <a:gd name="f56" fmla="val 4580"/>
              <a:gd name="f57" fmla="val 6220"/>
              <a:gd name="f58" fmla="val 6720"/>
              <a:gd name="f59" fmla="val 21000"/>
              <a:gd name="f60" fmla="val 7200"/>
              <a:gd name="f61" fmla="val 20830"/>
              <a:gd name="f62" fmla="val 7660"/>
              <a:gd name="f63" fmla="val 21310"/>
              <a:gd name="f64" fmla="val 8460"/>
              <a:gd name="f65" fmla="val 9450"/>
              <a:gd name="f66" fmla="val 10460"/>
              <a:gd name="f67" fmla="val 12750"/>
              <a:gd name="f68" fmla="val 20310"/>
              <a:gd name="f69" fmla="val 14680"/>
              <a:gd name="f70" fmla="val 18650"/>
              <a:gd name="f71" fmla="val 15010"/>
              <a:gd name="f72" fmla="val 17200"/>
              <a:gd name="f73" fmla="val 17370"/>
              <a:gd name="f74" fmla="val 18920"/>
              <a:gd name="f75" fmla="val 15770"/>
              <a:gd name="f76" fmla="val 15220"/>
              <a:gd name="f77" fmla="val 14700"/>
              <a:gd name="f78" fmla="val 18710"/>
              <a:gd name="f79" fmla="val 14240"/>
              <a:gd name="f80" fmla="val 18310"/>
              <a:gd name="f81" fmla="val 13820"/>
              <a:gd name="f82" fmla="val 12490"/>
              <a:gd name="f83" fmla="val 11000"/>
              <a:gd name="f84" fmla="val 9890"/>
              <a:gd name="f85" fmla="val 8840"/>
              <a:gd name="f86" fmla="val 20790"/>
              <a:gd name="f87" fmla="val 8210"/>
              <a:gd name="f88" fmla="val 19510"/>
              <a:gd name="f89" fmla="val 7620"/>
              <a:gd name="f90" fmla="val 20000"/>
              <a:gd name="f91" fmla="val 7930"/>
              <a:gd name="f92" fmla="val 20290"/>
              <a:gd name="f93" fmla="val 6240"/>
              <a:gd name="f94" fmla="val 4850"/>
              <a:gd name="f95" fmla="val 3570"/>
              <a:gd name="f96" fmla="val 19280"/>
              <a:gd name="f97" fmla="val 2900"/>
              <a:gd name="f98" fmla="val 17640"/>
              <a:gd name="f99" fmla="val 1300"/>
              <a:gd name="f100" fmla="val 17600"/>
              <a:gd name="f101" fmla="val 480"/>
              <a:gd name="f102" fmla="val 16300"/>
              <a:gd name="f103" fmla="val 14660"/>
              <a:gd name="f104" fmla="val 13900"/>
              <a:gd name="f105" fmla="val 13210"/>
              <a:gd name="f106" fmla="val 1070"/>
              <a:gd name="f107" fmla="val 12640"/>
              <a:gd name="f108" fmla="val 380"/>
              <a:gd name="f109" fmla="val 12160"/>
              <a:gd name="f110" fmla="val 10120"/>
              <a:gd name="f111" fmla="val 8590"/>
              <a:gd name="f112" fmla="val 840"/>
              <a:gd name="f113" fmla="val 7330"/>
              <a:gd name="f114" fmla="val 7410"/>
              <a:gd name="f115" fmla="val 2040"/>
              <a:gd name="f116" fmla="val 7690"/>
              <a:gd name="f117" fmla="val 2090"/>
              <a:gd name="f118" fmla="val 7920"/>
              <a:gd name="f119" fmla="val 2790"/>
              <a:gd name="f120" fmla="val 7480"/>
              <a:gd name="f121" fmla="val 3050"/>
              <a:gd name="f122" fmla="val 7670"/>
              <a:gd name="f123" fmla="val 3310"/>
              <a:gd name="f124" fmla="val 11130"/>
              <a:gd name="f125" fmla="val 1910"/>
              <a:gd name="f126" fmla="val 11080"/>
              <a:gd name="f127" fmla="val 2160"/>
              <a:gd name="f128" fmla="val 11030"/>
              <a:gd name="f129" fmla="val 2400"/>
              <a:gd name="f130" fmla="val 14720"/>
              <a:gd name="f131" fmla="val 1400"/>
              <a:gd name="f132" fmla="val 14640"/>
              <a:gd name="f133" fmla="val 1720"/>
              <a:gd name="f134" fmla="val 14540"/>
              <a:gd name="f135" fmla="val 2010"/>
              <a:gd name="f136" fmla="val 19130"/>
              <a:gd name="f137" fmla="val 2890"/>
              <a:gd name="f138" fmla="val 19230"/>
              <a:gd name="f139" fmla="val 3290"/>
              <a:gd name="f140" fmla="val 19190"/>
              <a:gd name="f141" fmla="val 3380"/>
              <a:gd name="f142" fmla="val 20660"/>
              <a:gd name="f143" fmla="val 8170"/>
              <a:gd name="f144" fmla="val 20430"/>
              <a:gd name="f145" fmla="val 8620"/>
              <a:gd name="f146" fmla="val 20110"/>
              <a:gd name="f147" fmla="val 8990"/>
              <a:gd name="f148" fmla="val 18660"/>
              <a:gd name="f149" fmla="val 18740"/>
              <a:gd name="f150" fmla="val 14200"/>
              <a:gd name="f151" fmla="val 18280"/>
              <a:gd name="f152" fmla="val 12200"/>
              <a:gd name="f153" fmla="val 17000"/>
              <a:gd name="f154" fmla="val 11450"/>
              <a:gd name="f155" fmla="val 14320"/>
              <a:gd name="f156" fmla="val 17980"/>
              <a:gd name="f157" fmla="val 14350"/>
              <a:gd name="f158" fmla="val 17680"/>
              <a:gd name="f159" fmla="val 14370"/>
              <a:gd name="f160" fmla="val 17360"/>
              <a:gd name="f161" fmla="val 8220"/>
              <a:gd name="f162" fmla="val 8060"/>
              <a:gd name="f163" fmla="val 19250"/>
              <a:gd name="f164" fmla="val 7960"/>
              <a:gd name="f165" fmla="val 18950"/>
              <a:gd name="f166" fmla="val 7860"/>
              <a:gd name="f167" fmla="val 18640"/>
              <a:gd name="f168" fmla="val 3090"/>
              <a:gd name="f169" fmla="val 3280"/>
              <a:gd name="f170" fmla="val 17540"/>
              <a:gd name="f171" fmla="val 3460"/>
              <a:gd name="f172" fmla="val 17450"/>
              <a:gd name="f173" fmla="val 12900"/>
              <a:gd name="f174" fmla="val 1780"/>
              <a:gd name="f175" fmla="val 13130"/>
              <a:gd name="f176" fmla="val 2330"/>
              <a:gd name="f177" fmla="val 13040"/>
              <a:gd name="f178" fmla="*/ 1800 1800 1"/>
              <a:gd name="f179" fmla="+- 0 0 23592960"/>
              <a:gd name="f180" fmla="val 1800"/>
              <a:gd name="f181" fmla="*/ 1200 1200 1"/>
              <a:gd name="f182" fmla="val 1200"/>
              <a:gd name="f183" fmla="*/ 700 700 1"/>
              <a:gd name="f184" fmla="val 700"/>
              <a:gd name="f185" fmla="val -2147483647"/>
              <a:gd name="f186" fmla="+- 0 0 -270"/>
              <a:gd name="f187" fmla="+- 0 0 180"/>
              <a:gd name="f188" fmla="+- 0 0 -90"/>
              <a:gd name="f189" fmla="+- 0 0 0"/>
              <a:gd name="f190" fmla="+- 0 0 -212"/>
              <a:gd name="f191" fmla="*/ f5 1 21600"/>
              <a:gd name="f192" fmla="*/ f6 1 21600"/>
              <a:gd name="f193" fmla="*/ 0 f9 1"/>
              <a:gd name="f194" fmla="*/ f7 f2 1"/>
              <a:gd name="f195" fmla="*/ f179 f2 1"/>
              <a:gd name="f196" fmla="+- f8 0 f7"/>
              <a:gd name="f197" fmla="pin -2147483647 f0 2147483647"/>
              <a:gd name="f198" fmla="pin -2147483647 f1 2147483647"/>
              <a:gd name="f199" fmla="*/ f186 f2 1"/>
              <a:gd name="f200" fmla="*/ f187 f2 1"/>
              <a:gd name="f201" fmla="*/ f188 f2 1"/>
              <a:gd name="f202" fmla="*/ f189 f2 1"/>
              <a:gd name="f203" fmla="*/ f190 f2 1"/>
              <a:gd name="f204" fmla="val f197"/>
              <a:gd name="f205" fmla="val f198"/>
              <a:gd name="f206" fmla="*/ f193 1 f4"/>
              <a:gd name="f207" fmla="*/ f194 1 f4"/>
              <a:gd name="f208" fmla="*/ f195 1 f4"/>
              <a:gd name="f209" fmla="*/ f196 1 21600"/>
              <a:gd name="f210" fmla="*/ f197 f191 1"/>
              <a:gd name="f211" fmla="*/ f198 f192 1"/>
              <a:gd name="f212" fmla="*/ f199 1 f4"/>
              <a:gd name="f213" fmla="*/ f200 1 f4"/>
              <a:gd name="f214" fmla="*/ f201 1 f4"/>
              <a:gd name="f215" fmla="*/ f202 1 f4"/>
              <a:gd name="f216" fmla="*/ f203 1 f4"/>
              <a:gd name="f217" fmla="+- f204 0 10800"/>
              <a:gd name="f218" fmla="+- f205 0 10800"/>
              <a:gd name="f219" fmla="+- 0 0 f206"/>
              <a:gd name="f220" fmla="+- f207 0 f3"/>
              <a:gd name="f221" fmla="+- f208 0 f3"/>
              <a:gd name="f222" fmla="*/ 3000 f209 1"/>
              <a:gd name="f223" fmla="*/ 17110 f209 1"/>
              <a:gd name="f224" fmla="*/ 17330 f209 1"/>
              <a:gd name="f225" fmla="*/ 3320 f209 1"/>
              <a:gd name="f226" fmla="*/ 0 f209 1"/>
              <a:gd name="f227" fmla="*/ 10800 f209 1"/>
              <a:gd name="f228" fmla="*/ 21600 f209 1"/>
              <a:gd name="f229" fmla="+- f212 0 f3"/>
              <a:gd name="f230" fmla="+- f213 0 f3"/>
              <a:gd name="f231" fmla="+- f214 0 f3"/>
              <a:gd name="f232" fmla="+- f215 0 f3"/>
              <a:gd name="f233" fmla="*/ f204 f191 1"/>
              <a:gd name="f234" fmla="*/ f205 f192 1"/>
              <a:gd name="f235" fmla="+- f216 0 f3"/>
              <a:gd name="f236" fmla="+- 0 0 f218"/>
              <a:gd name="f237" fmla="+- 0 0 f217"/>
              <a:gd name="f238" fmla="*/ f219 f2 1"/>
              <a:gd name="f239" fmla="+- f221 0 f220"/>
              <a:gd name="f240" fmla="*/ f226 1 f209"/>
              <a:gd name="f241" fmla="*/ f227 1 f209"/>
              <a:gd name="f242" fmla="*/ f228 1 f209"/>
              <a:gd name="f243" fmla="*/ f222 1 f209"/>
              <a:gd name="f244" fmla="*/ f223 1 f209"/>
              <a:gd name="f245" fmla="*/ f225 1 f209"/>
              <a:gd name="f246" fmla="*/ f224 1 f209"/>
              <a:gd name="f247" fmla="*/ f238 1 f9"/>
              <a:gd name="f248" fmla="+- 0 0 f236"/>
              <a:gd name="f249" fmla="+- 0 0 f237"/>
              <a:gd name="f250" fmla="*/ f243 f191 1"/>
              <a:gd name="f251" fmla="*/ f244 f191 1"/>
              <a:gd name="f252" fmla="*/ f246 f192 1"/>
              <a:gd name="f253" fmla="*/ f245 f192 1"/>
              <a:gd name="f254" fmla="*/ f240 f191 1"/>
              <a:gd name="f255" fmla="*/ f241 f192 1"/>
              <a:gd name="f256" fmla="*/ f241 f191 1"/>
              <a:gd name="f257" fmla="*/ f242 f192 1"/>
              <a:gd name="f258" fmla="*/ f242 f191 1"/>
              <a:gd name="f259" fmla="*/ f240 f192 1"/>
              <a:gd name="f260" fmla="+- f247 0 f3"/>
              <a:gd name="f261" fmla="+- 0 0 f248"/>
              <a:gd name="f262" fmla="+- 0 0 f249"/>
              <a:gd name="f263" fmla="at2 f261 f262"/>
              <a:gd name="f264" fmla="+- f260 f3 0"/>
              <a:gd name="f265" fmla="+- f263 f3 0"/>
              <a:gd name="f266" fmla="*/ f264 f9 1"/>
              <a:gd name="f267" fmla="*/ f265 f9 1"/>
              <a:gd name="f268" fmla="*/ f266 1 f2"/>
              <a:gd name="f269" fmla="*/ f267 1 f2"/>
              <a:gd name="f270" fmla="+- 0 0 f268"/>
              <a:gd name="f271" fmla="+- 0 0 f269"/>
              <a:gd name="f272" fmla="+- 0 0 f270"/>
              <a:gd name="f273" fmla="val f271"/>
              <a:gd name="f274" fmla="*/ f272 f2 1"/>
              <a:gd name="f275" fmla="+- 0 0 f273"/>
              <a:gd name="f276" fmla="*/ f274 1 f9"/>
              <a:gd name="f277" fmla="*/ f275 f2 1"/>
              <a:gd name="f278" fmla="+- f276 0 f3"/>
              <a:gd name="f279" fmla="*/ f277 1 f9"/>
              <a:gd name="f280" fmla="cos 1 f278"/>
              <a:gd name="f281" fmla="sin 1 f278"/>
              <a:gd name="f282" fmla="+- f279 0 f3"/>
              <a:gd name="f283" fmla="+- 0 0 f280"/>
              <a:gd name="f284" fmla="+- 0 0 f281"/>
              <a:gd name="f285" fmla="+- 0 0 f283"/>
              <a:gd name="f286" fmla="+- 0 0 f284"/>
              <a:gd name="f287" fmla="+- f282 f3 0"/>
              <a:gd name="f288" fmla="val f285"/>
              <a:gd name="f289" fmla="val f286"/>
              <a:gd name="f290" fmla="*/ f287 f9 1"/>
              <a:gd name="f291" fmla="+- 0 0 f288"/>
              <a:gd name="f292" fmla="+- 0 0 f289"/>
              <a:gd name="f293" fmla="*/ f290 1 f2"/>
              <a:gd name="f294" fmla="*/ 1800 f291 1"/>
              <a:gd name="f295" fmla="*/ 1800 f292 1"/>
              <a:gd name="f296" fmla="*/ 1200 f291 1"/>
              <a:gd name="f297" fmla="*/ 1200 f292 1"/>
              <a:gd name="f298" fmla="*/ 700 f291 1"/>
              <a:gd name="f299" fmla="*/ 700 f292 1"/>
              <a:gd name="f300" fmla="+- 0 0 f293"/>
              <a:gd name="f301" fmla="*/ f294 f294 1"/>
              <a:gd name="f302" fmla="*/ f295 f295 1"/>
              <a:gd name="f303" fmla="*/ f296 f296 1"/>
              <a:gd name="f304" fmla="*/ f297 f297 1"/>
              <a:gd name="f305" fmla="*/ f298 f298 1"/>
              <a:gd name="f306" fmla="*/ f299 f299 1"/>
              <a:gd name="f307" fmla="+- 0 0 f300"/>
              <a:gd name="f308" fmla="+- f301 f302 0"/>
              <a:gd name="f309" fmla="+- f303 f304 0"/>
              <a:gd name="f310" fmla="+- f305 f306 0"/>
              <a:gd name="f311" fmla="*/ f307 f2 1"/>
              <a:gd name="f312" fmla="sqrt f308"/>
              <a:gd name="f313" fmla="sqrt f309"/>
              <a:gd name="f314" fmla="sqrt f310"/>
              <a:gd name="f315" fmla="*/ f311 1 f9"/>
              <a:gd name="f316" fmla="*/ f178 1 f312"/>
              <a:gd name="f317" fmla="*/ f181 1 f313"/>
              <a:gd name="f318" fmla="*/ f183 1 f314"/>
              <a:gd name="f319" fmla="+- f315 0 f3"/>
              <a:gd name="f320" fmla="*/ f291 f316 1"/>
              <a:gd name="f321" fmla="*/ f292 f316 1"/>
              <a:gd name="f322" fmla="*/ f291 f317 1"/>
              <a:gd name="f323" fmla="*/ f292 f317 1"/>
              <a:gd name="f324" fmla="*/ f291 f318 1"/>
              <a:gd name="f325" fmla="*/ f292 f318 1"/>
              <a:gd name="f326" fmla="sin 1 f319"/>
              <a:gd name="f327" fmla="cos 1 f319"/>
              <a:gd name="f328" fmla="+- 0 0 f326"/>
              <a:gd name="f329" fmla="+- 0 0 f327"/>
              <a:gd name="f330" fmla="+- f204 0 f324"/>
              <a:gd name="f331" fmla="+- f205 0 f325"/>
              <a:gd name="f332" fmla="+- 0 0 f328"/>
              <a:gd name="f333" fmla="+- 0 0 f329"/>
              <a:gd name="f334" fmla="val f332"/>
              <a:gd name="f335" fmla="val f333"/>
              <a:gd name="f336" fmla="+- 0 0 f334"/>
              <a:gd name="f337" fmla="+- 0 0 f335"/>
              <a:gd name="f338" fmla="*/ 10800 f336 1"/>
              <a:gd name="f339" fmla="*/ 10800 f337 1"/>
              <a:gd name="f340" fmla="+- f338 10800 0"/>
              <a:gd name="f341" fmla="+- f339 10800 0"/>
              <a:gd name="f342" fmla="*/ f338 1 12"/>
              <a:gd name="f343" fmla="*/ f339 1 12"/>
              <a:gd name="f344" fmla="+- f204 0 f340"/>
              <a:gd name="f345" fmla="+- f205 0 f341"/>
              <a:gd name="f346" fmla="*/ f344 1 3"/>
              <a:gd name="f347" fmla="*/ f345 1 3"/>
              <a:gd name="f348" fmla="*/ f344 2 1"/>
              <a:gd name="f349" fmla="*/ f345 2 1"/>
              <a:gd name="f350" fmla="*/ f348 1 3"/>
              <a:gd name="f351" fmla="*/ f349 1 3"/>
              <a:gd name="f352" fmla="+- f346 f340 0"/>
              <a:gd name="f353" fmla="+- f347 f341 0"/>
              <a:gd name="f354" fmla="+- f352 0 f342"/>
              <a:gd name="f355" fmla="+- f353 0 f343"/>
              <a:gd name="f356" fmla="+- f350 f340 0"/>
              <a:gd name="f357" fmla="+- f351 f341 0"/>
              <a:gd name="f358" fmla="+- f354 0 f320"/>
              <a:gd name="f359" fmla="+- f355 0 f321"/>
              <a:gd name="f360" fmla="+- f356 0 f322"/>
              <a:gd name="f361" fmla="+- f357 0 f323"/>
            </a:gdLst>
            <a:ahLst>
              <a:ahXY gdRefX="f0" minX="f185" maxX="f10" gdRefY="f1" minY="f185" maxY="f10">
                <a:pos x="f210" y="f211"/>
              </a:ahXY>
            </a:ahLst>
            <a:cxnLst>
              <a:cxn ang="3cd4">
                <a:pos x="hc" y="t"/>
              </a:cxn>
              <a:cxn ang="0">
                <a:pos x="r" y="vc"/>
              </a:cxn>
              <a:cxn ang="cd4">
                <a:pos x="hc" y="b"/>
              </a:cxn>
              <a:cxn ang="cd2">
                <a:pos x="l" y="vc"/>
              </a:cxn>
              <a:cxn ang="f229">
                <a:pos x="f254" y="f255"/>
              </a:cxn>
              <a:cxn ang="f230">
                <a:pos x="f256" y="f257"/>
              </a:cxn>
              <a:cxn ang="f231">
                <a:pos x="f258" y="f255"/>
              </a:cxn>
              <a:cxn ang="f232">
                <a:pos x="f256" y="f259"/>
              </a:cxn>
              <a:cxn ang="f235">
                <a:pos x="f233" y="f234"/>
              </a:cxn>
            </a:cxnLst>
            <a:rect l="f250" t="f253" r="f251" b="f252"/>
            <a:pathLst>
              <a:path w="21600" h="21600">
                <a:moveTo>
                  <a:pt x="f11" y="f12"/>
                </a:moveTo>
                <a:cubicBezTo>
                  <a:pt x="f13" y="f14"/>
                  <a:pt x="f15" y="f16"/>
                  <a:pt x="f17" y="f16"/>
                </a:cubicBezTo>
                <a:cubicBezTo>
                  <a:pt x="f18" y="f19"/>
                  <a:pt x="f20" y="f21"/>
                  <a:pt x="f22" y="f23"/>
                </a:cubicBezTo>
                <a:cubicBezTo>
                  <a:pt x="f24" y="f25"/>
                  <a:pt x="f26" y="f27"/>
                  <a:pt x="f28" y="f27"/>
                </a:cubicBezTo>
                <a:cubicBezTo>
                  <a:pt x="f29" y="f30"/>
                  <a:pt x="f31" y="f32"/>
                  <a:pt x="f33" y="f34"/>
                </a:cubicBezTo>
                <a:cubicBezTo>
                  <a:pt x="f35" y="f36"/>
                  <a:pt x="f37" y="f7"/>
                  <a:pt x="f38" y="f7"/>
                </a:cubicBezTo>
                <a:cubicBezTo>
                  <a:pt x="f39" y="f7"/>
                  <a:pt x="f40" y="f41"/>
                  <a:pt x="f42" y="f43"/>
                </a:cubicBezTo>
                <a:cubicBezTo>
                  <a:pt x="f44" y="f45"/>
                  <a:pt x="f46" y="f7"/>
                  <a:pt x="f47" y="f7"/>
                </a:cubicBezTo>
                <a:cubicBezTo>
                  <a:pt x="f48" y="f7"/>
                  <a:pt x="f49" y="f50"/>
                  <a:pt x="f51" y="f52"/>
                </a:cubicBezTo>
                <a:cubicBezTo>
                  <a:pt x="f53" y="f54"/>
                  <a:pt x="f55" y="f56"/>
                  <a:pt x="f55" y="f57"/>
                </a:cubicBezTo>
                <a:cubicBezTo>
                  <a:pt x="f55" y="f58"/>
                  <a:pt x="f59" y="f60"/>
                  <a:pt x="f61" y="f62"/>
                </a:cubicBezTo>
                <a:cubicBezTo>
                  <a:pt x="f63" y="f64"/>
                  <a:pt x="f8" y="f65"/>
                  <a:pt x="f8" y="f66"/>
                </a:cubicBezTo>
                <a:cubicBezTo>
                  <a:pt x="f8" y="f67"/>
                  <a:pt x="f68" y="f69"/>
                  <a:pt x="f70" y="f71"/>
                </a:cubicBezTo>
                <a:cubicBezTo>
                  <a:pt x="f70" y="f72"/>
                  <a:pt x="f73" y="f74"/>
                  <a:pt x="f75" y="f74"/>
                </a:cubicBezTo>
                <a:cubicBezTo>
                  <a:pt x="f76" y="f74"/>
                  <a:pt x="f77" y="f78"/>
                  <a:pt x="f79" y="f80"/>
                </a:cubicBezTo>
                <a:cubicBezTo>
                  <a:pt x="f81" y="f53"/>
                  <a:pt x="f82" y="f8"/>
                  <a:pt x="f83" y="f8"/>
                </a:cubicBezTo>
                <a:cubicBezTo>
                  <a:pt x="f84" y="f8"/>
                  <a:pt x="f85" y="f86"/>
                  <a:pt x="f87" y="f88"/>
                </a:cubicBezTo>
                <a:cubicBezTo>
                  <a:pt x="f89" y="f90"/>
                  <a:pt x="f91" y="f92"/>
                  <a:pt x="f93" y="f92"/>
                </a:cubicBezTo>
                <a:cubicBezTo>
                  <a:pt x="f94" y="f92"/>
                  <a:pt x="f95" y="f96"/>
                  <a:pt x="f97" y="f98"/>
                </a:cubicBezTo>
                <a:cubicBezTo>
                  <a:pt x="f99" y="f100"/>
                  <a:pt x="f101" y="f102"/>
                  <a:pt x="f101" y="f103"/>
                </a:cubicBezTo>
                <a:cubicBezTo>
                  <a:pt x="f101" y="f104"/>
                  <a:pt x="f30" y="f105"/>
                  <a:pt x="f106" y="f107"/>
                </a:cubicBezTo>
                <a:cubicBezTo>
                  <a:pt x="f108" y="f109"/>
                  <a:pt x="f7" y="f33"/>
                  <a:pt x="f7" y="f110"/>
                </a:cubicBezTo>
                <a:cubicBezTo>
                  <a:pt x="f7" y="f111"/>
                  <a:pt x="f112" y="f113"/>
                  <a:pt x="f11" y="f12"/>
                </a:cubicBezTo>
                <a:close/>
              </a:path>
              <a:path w="21600" h="21600" fill="none">
                <a:moveTo>
                  <a:pt x="f11" y="f12"/>
                </a:moveTo>
                <a:cubicBezTo>
                  <a:pt x="f19" y="f114"/>
                  <a:pt x="f115" y="f116"/>
                  <a:pt x="f117" y="f118"/>
                </a:cubicBezTo>
              </a:path>
              <a:path w="21600" h="21600" fill="none">
                <a:moveTo>
                  <a:pt x="f22" y="f23"/>
                </a:moveTo>
                <a:cubicBezTo>
                  <a:pt x="f60" y="f119"/>
                  <a:pt x="f120" y="f121"/>
                  <a:pt x="f122" y="f123"/>
                </a:cubicBezTo>
              </a:path>
              <a:path w="21600" h="21600" fill="none">
                <a:moveTo>
                  <a:pt x="f33" y="f34"/>
                </a:moveTo>
                <a:cubicBezTo>
                  <a:pt x="f124" y="f125"/>
                  <a:pt x="f126" y="f127"/>
                  <a:pt x="f128" y="f129"/>
                </a:cubicBezTo>
              </a:path>
              <a:path w="21600" h="21600" fill="none">
                <a:moveTo>
                  <a:pt x="f42" y="f43"/>
                </a:moveTo>
                <a:cubicBezTo>
                  <a:pt x="f130" y="f131"/>
                  <a:pt x="f132" y="f133"/>
                  <a:pt x="f134" y="f135"/>
                </a:cubicBezTo>
              </a:path>
              <a:path w="21600" h="21600" fill="none">
                <a:moveTo>
                  <a:pt x="f51" y="f52"/>
                </a:moveTo>
                <a:cubicBezTo>
                  <a:pt x="f136" y="f137"/>
                  <a:pt x="f138" y="f139"/>
                  <a:pt x="f140" y="f141"/>
                </a:cubicBezTo>
              </a:path>
              <a:path w="21600" h="21600" fill="none">
                <a:moveTo>
                  <a:pt x="f61" y="f62"/>
                </a:moveTo>
                <a:cubicBezTo>
                  <a:pt x="f142" y="f143"/>
                  <a:pt x="f144" y="f145"/>
                  <a:pt x="f146" y="f147"/>
                </a:cubicBezTo>
              </a:path>
              <a:path w="21600" h="21600" fill="none">
                <a:moveTo>
                  <a:pt x="f148" y="f71"/>
                </a:moveTo>
                <a:cubicBezTo>
                  <a:pt x="f149" y="f150"/>
                  <a:pt x="f151" y="f152"/>
                  <a:pt x="f153" y="f154"/>
                </a:cubicBezTo>
              </a:path>
              <a:path w="21600" h="21600" fill="none">
                <a:moveTo>
                  <a:pt x="f79" y="f80"/>
                </a:moveTo>
                <a:cubicBezTo>
                  <a:pt x="f155" y="f156"/>
                  <a:pt x="f157" y="f158"/>
                  <a:pt x="f159" y="f160"/>
                </a:cubicBezTo>
              </a:path>
              <a:path w="21600" h="21600" fill="none">
                <a:moveTo>
                  <a:pt x="f161" y="f88"/>
                </a:moveTo>
                <a:cubicBezTo>
                  <a:pt x="f162" y="f163"/>
                  <a:pt x="f164" y="f165"/>
                  <a:pt x="f166" y="f167"/>
                </a:cubicBezTo>
              </a:path>
              <a:path w="21600" h="21600" fill="none">
                <a:moveTo>
                  <a:pt x="f97" y="f98"/>
                </a:moveTo>
                <a:cubicBezTo>
                  <a:pt x="f168" y="f100"/>
                  <a:pt x="f169" y="f170"/>
                  <a:pt x="f171" y="f172"/>
                </a:cubicBezTo>
              </a:path>
              <a:path w="21600" h="21600" fill="none">
                <a:moveTo>
                  <a:pt x="f106" y="f107"/>
                </a:moveTo>
                <a:cubicBezTo>
                  <a:pt x="f131" y="f173"/>
                  <a:pt x="f174" y="f175"/>
                  <a:pt x="f176" y="f177"/>
                </a:cubicBezTo>
              </a:path>
              <a:path w="21600" h="21600">
                <a:moveTo>
                  <a:pt x="f358" y="f359"/>
                </a:moveTo>
                <a:arcTo wR="f180" hR="f180" stAng="f220" swAng="f239"/>
                <a:close/>
              </a:path>
              <a:path w="21600" h="21600">
                <a:moveTo>
                  <a:pt x="f360" y="f361"/>
                </a:moveTo>
                <a:arcTo wR="f182" hR="f182" stAng="f220" swAng="f239"/>
                <a:close/>
              </a:path>
              <a:path w="21600" h="21600">
                <a:moveTo>
                  <a:pt x="f330" y="f331"/>
                </a:moveTo>
                <a:arcTo wR="f184" hR="f184" stAng="f220" swAng="f239"/>
                <a:close/>
              </a:path>
            </a:pathLst>
          </a:custGeom>
          <a:gradFill>
            <a:gsLst>
              <a:gs pos="0">
                <a:srgbClr val="FFFFFF"/>
              </a:gs>
              <a:gs pos="100000">
                <a:srgbClr val="954F72"/>
              </a:gs>
            </a:gsLst>
            <a:path path="rect">
              <a:fillToRect l="50000" t="50000" r="50000" b="50000"/>
            </a:path>
          </a:gradFill>
          <a:ln w="9528" cap="flat">
            <a:solidFill>
              <a:srgbClr val="000000"/>
            </a:solidFill>
            <a:prstDash val="solid"/>
            <a:roun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600" b="0" i="0" u="none" strike="noStrike" kern="1200" cap="none" spc="0" baseline="0">
              <a:solidFill>
                <a:srgbClr val="000000"/>
              </a:solidFill>
              <a:uFillTx/>
              <a:latin typeface="Arial" pitchFamily="34"/>
              <a:cs typeface="Arial" pitchFamily="34"/>
            </a:endParaRPr>
          </a:p>
        </p:txBody>
      </p:sp>
    </p:spTree>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name="Slide55">
    <p:spTree>
      <p:nvGrpSpPr>
        <p:cNvPr id="1" name=""/>
        <p:cNvGrpSpPr/>
        <p:nvPr/>
      </p:nvGrpSpPr>
      <p:grpSpPr>
        <a:xfrm>
          <a:off x="0" y="0"/>
          <a:ext cx="0" cy="0"/>
          <a:chOff x="0" y="0"/>
          <a:chExt cx="0" cy="0"/>
        </a:xfrm>
      </p:grpSpPr>
      <p:sp>
        <p:nvSpPr>
          <p:cNvPr id="2" name="Cím 2">
            <a:extLst>
              <a:ext uri="{FF2B5EF4-FFF2-40B4-BE49-F238E27FC236}">
                <a16:creationId xmlns:a16="http://schemas.microsoft.com/office/drawing/2014/main" id="{C4E120CE-5391-45AF-9101-7C08B8DF8DDB}"/>
              </a:ext>
            </a:extLst>
          </p:cNvPr>
          <p:cNvSpPr txBox="1">
            <a:spLocks noGrp="1"/>
          </p:cNvSpPr>
          <p:nvPr>
            <p:ph type="title"/>
          </p:nvPr>
        </p:nvSpPr>
        <p:spPr>
          <a:xfrm>
            <a:off x="450168" y="365129"/>
            <a:ext cx="11324496" cy="1325559"/>
          </a:xfrm>
        </p:spPr>
        <p:txBody>
          <a:bodyPr/>
          <a:lstStyle/>
          <a:p>
            <a:pPr lvl="0"/>
            <a:r>
              <a:rPr lang="hu-HU" sz="4000"/>
              <a:t>JEGYZET A 21-ESHEZ HILARION MESTERTŐL 2.</a:t>
            </a:r>
          </a:p>
        </p:txBody>
      </p:sp>
      <p:sp>
        <p:nvSpPr>
          <p:cNvPr id="3" name="Tartalom helye 3">
            <a:extLst>
              <a:ext uri="{FF2B5EF4-FFF2-40B4-BE49-F238E27FC236}">
                <a16:creationId xmlns:a16="http://schemas.microsoft.com/office/drawing/2014/main" id="{07E03961-A98D-49FF-954E-97C399D89A25}"/>
              </a:ext>
            </a:extLst>
          </p:cNvPr>
          <p:cNvSpPr txBox="1">
            <a:spLocks noGrp="1"/>
          </p:cNvSpPr>
          <p:nvPr>
            <p:ph idx="1"/>
          </p:nvPr>
        </p:nvSpPr>
        <p:spPr>
          <a:xfrm>
            <a:off x="838203" y="1825627"/>
            <a:ext cx="10515600" cy="4842461"/>
          </a:xfrm>
          <a:ln w="76196">
            <a:solidFill>
              <a:srgbClr val="00B0F0"/>
            </a:solidFill>
            <a:prstDash val="solid"/>
          </a:ln>
        </p:spPr>
        <p:txBody>
          <a:bodyPr/>
          <a:lstStyle/>
          <a:p>
            <a:pPr lvl="0" algn="just">
              <a:lnSpc>
                <a:spcPct val="100000"/>
              </a:lnSpc>
              <a:buFont typeface="Wingdings" pitchFamily="2"/>
              <a:buChar char="§"/>
            </a:pPr>
            <a:r>
              <a:rPr lang="hu-HU" sz="1600" b="1">
                <a:solidFill>
                  <a:srgbClr val="000000"/>
                </a:solidFill>
                <a:highlight>
                  <a:srgbClr val="FFFF00"/>
                </a:highlight>
                <a:latin typeface="Times New Roman" pitchFamily="18"/>
              </a:rPr>
              <a:t>„Okkult értelemben olvasni azt jelenti: a szellem szemével olvasni. Kérni azt jelenti: </a:t>
            </a:r>
            <a:r>
              <a:rPr lang="hu-HU" sz="1600" b="1">
                <a:solidFill>
                  <a:srgbClr val="000000"/>
                </a:solidFill>
                <a:highlight>
                  <a:srgbClr val="C0C0C0"/>
                </a:highlight>
                <a:latin typeface="Times New Roman" pitchFamily="18"/>
              </a:rPr>
              <a:t>érezni a belső éhséget, a szellemi törekvés sóvárgását</a:t>
            </a:r>
            <a:r>
              <a:rPr lang="hu-HU" sz="1600" b="1">
                <a:solidFill>
                  <a:srgbClr val="000000"/>
                </a:solidFill>
                <a:highlight>
                  <a:srgbClr val="FFFF00"/>
                </a:highlight>
                <a:latin typeface="Times New Roman" pitchFamily="18"/>
              </a:rPr>
              <a:t>. Olvasni tudni azt jelenti: szerény mértékben kielégíteni ezt az éhséget.”</a:t>
            </a:r>
          </a:p>
          <a:p>
            <a:pPr lvl="0" algn="just">
              <a:lnSpc>
                <a:spcPct val="100000"/>
              </a:lnSpc>
              <a:buFont typeface="Wingdings" pitchFamily="2"/>
              <a:buChar char="§"/>
            </a:pPr>
            <a:r>
              <a:rPr lang="hu-HU" sz="1600" b="1">
                <a:solidFill>
                  <a:srgbClr val="000000"/>
                </a:solidFill>
                <a:highlight>
                  <a:srgbClr val="FFFF00"/>
                </a:highlight>
                <a:latin typeface="Times New Roman" pitchFamily="18"/>
              </a:rPr>
              <a:t>„Mihelyt a tanítvány készen áll a tanulásra, elfogadják, elismerik, elvállalják. Így kell lenni, mert meggyújtotta lámpáját, és az nem rejthető el.”</a:t>
            </a:r>
            <a:endParaRPr lang="hu-HU" sz="1600">
              <a:solidFill>
                <a:srgbClr val="000000"/>
              </a:solidFill>
              <a:highlight>
                <a:srgbClr val="FFFF00"/>
              </a:highlight>
              <a:latin typeface="Times New Roman" pitchFamily="18"/>
            </a:endParaRPr>
          </a:p>
          <a:p>
            <a:pPr marL="180337" lvl="0" indent="0" algn="just">
              <a:lnSpc>
                <a:spcPct val="100000"/>
              </a:lnSpc>
              <a:buNone/>
            </a:pPr>
            <a:r>
              <a:rPr lang="hu-HU" sz="1600">
                <a:solidFill>
                  <a:srgbClr val="000000"/>
                </a:solidFill>
                <a:latin typeface="Times New Roman" pitchFamily="18"/>
              </a:rPr>
              <a:t>A Mester a tanítvány kiválasztásnál tévedhetetlen ítélettel cselekszik. Annak az embernek megvolt a joga erre a ragyogó alkalomra. Senkit sem hagynak figyelmen kívül, aki megérdemli a figyelmet. -  </a:t>
            </a:r>
            <a:r>
              <a:rPr lang="hu-HU" sz="1600" i="1">
                <a:solidFill>
                  <a:srgbClr val="000000"/>
                </a:solidFill>
                <a:latin typeface="Times New Roman" pitchFamily="18"/>
              </a:rPr>
              <a:t>„</a:t>
            </a:r>
            <a:r>
              <a:rPr lang="hu-HU" sz="1700" i="1">
                <a:latin typeface="Times New Roman" pitchFamily="18"/>
              </a:rPr>
              <a:t>Hogy valakit tanítványnak elfogadok-e, az nem az én személyes akaratomtól függ. Ez csak az illető személyes érdemének és ezirányú erőfeszítéseinek eredménye lehet.” (K.H.Mester)</a:t>
            </a:r>
            <a:endParaRPr lang="hu-HU" sz="1600" i="1">
              <a:solidFill>
                <a:srgbClr val="000000"/>
              </a:solidFill>
              <a:latin typeface="Times New Roman" pitchFamily="18"/>
            </a:endParaRPr>
          </a:p>
          <a:p>
            <a:pPr lvl="0" algn="just">
              <a:lnSpc>
                <a:spcPct val="100000"/>
              </a:lnSpc>
              <a:buFont typeface="Wingdings" pitchFamily="2"/>
              <a:buChar char="§"/>
            </a:pPr>
            <a:r>
              <a:rPr lang="hu-HU" sz="1600" b="1">
                <a:solidFill>
                  <a:srgbClr val="000000"/>
                </a:solidFill>
                <a:highlight>
                  <a:srgbClr val="FFFF00"/>
                </a:highlight>
                <a:latin typeface="Times New Roman" pitchFamily="18"/>
              </a:rPr>
              <a:t>„De mindaddig nem lehet tanulni, míg az első nagy ütközetet nem nyerték meg. Az elme talán már felismeri az igazságot, de a szellem még nem tudja magába fogadni.”</a:t>
            </a:r>
            <a:endParaRPr lang="hu-HU" sz="1600">
              <a:solidFill>
                <a:srgbClr val="000000"/>
              </a:solidFill>
              <a:highlight>
                <a:srgbClr val="FFFF00"/>
              </a:highlight>
              <a:latin typeface="Times New Roman" pitchFamily="18"/>
            </a:endParaRPr>
          </a:p>
          <a:p>
            <a:pPr lvl="0" algn="just">
              <a:lnSpc>
                <a:spcPct val="100000"/>
              </a:lnSpc>
              <a:buFont typeface="Wingdings" pitchFamily="2"/>
              <a:buChar char="§"/>
            </a:pPr>
            <a:r>
              <a:rPr lang="hu-HU" sz="1600" b="1">
                <a:solidFill>
                  <a:srgbClr val="000000"/>
                </a:solidFill>
                <a:highlight>
                  <a:srgbClr val="FFFF00"/>
                </a:highlight>
                <a:latin typeface="Times New Roman" pitchFamily="18"/>
              </a:rPr>
              <a:t>„Ha egyszer a tanítvány átjutott a viharon, ha elérte a békét, mindig van lehetősége a tanulásra, még akkor is, ha megtántorodik, tétovázik, vagy letér az útról. A CSEND Hangja ott marad bensőjében, s még ha egészen elhagyja is az Ösvényt, egy napon újra megszólal, szabaddá teszi őt, és elválasztja szenvedélyeit isteni lehetőségeitől. S akkor kínok és az alsóbb én jajveszékelése közepette újból visszatér.”</a:t>
            </a:r>
            <a:r>
              <a:rPr lang="hu-HU" sz="1600">
                <a:solidFill>
                  <a:srgbClr val="000000"/>
                </a:solidFill>
                <a:latin typeface="Times New Roman" pitchFamily="18"/>
              </a:rPr>
              <a:t> </a:t>
            </a:r>
          </a:p>
          <a:p>
            <a:pPr marL="0" lvl="0" indent="0" algn="ctr">
              <a:lnSpc>
                <a:spcPct val="100000"/>
              </a:lnSpc>
              <a:buNone/>
            </a:pPr>
            <a:r>
              <a:rPr lang="hu-HU" sz="1900" b="1">
                <a:solidFill>
                  <a:srgbClr val="FF0000"/>
                </a:solidFill>
                <a:latin typeface="Times New Roman" pitchFamily="18"/>
              </a:rPr>
              <a:t>Azok, akik beléptek a folyamba, csak akkor hagyhatják el, ha átértek a másik partra. </a:t>
            </a:r>
          </a:p>
          <a:p>
            <a:pPr marL="0" lvl="0" indent="0" algn="ctr">
              <a:lnSpc>
                <a:spcPct val="100000"/>
              </a:lnSpc>
              <a:buNone/>
            </a:pPr>
            <a:endParaRPr lang="hu-HU" sz="1900" b="1">
              <a:solidFill>
                <a:srgbClr val="FF0000"/>
              </a:solidFill>
              <a:highlight>
                <a:srgbClr val="FFFF00"/>
              </a:highlight>
              <a:latin typeface="Times New Roman" pitchFamily="18"/>
            </a:endParaRPr>
          </a:p>
          <a:p>
            <a:pPr lvl="0">
              <a:lnSpc>
                <a:spcPct val="100000"/>
              </a:lnSpc>
            </a:pPr>
            <a:endParaRPr lang="hu-HU" sz="2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Slide57">
    <p:spTree>
      <p:nvGrpSpPr>
        <p:cNvPr id="1" name=""/>
        <p:cNvGrpSpPr/>
        <p:nvPr/>
      </p:nvGrpSpPr>
      <p:grpSpPr>
        <a:xfrm>
          <a:off x="0" y="0"/>
          <a:ext cx="0" cy="0"/>
          <a:chOff x="0" y="0"/>
          <a:chExt cx="0" cy="0"/>
        </a:xfrm>
      </p:grpSpPr>
      <p:pic>
        <p:nvPicPr>
          <p:cNvPr id="2" name="Picture 2" descr="A képen a következők lehetnek: égbolt, fa, éjszaka, túra/szabadtéri és természet">
            <a:extLst>
              <a:ext uri="{FF2B5EF4-FFF2-40B4-BE49-F238E27FC236}">
                <a16:creationId xmlns:a16="http://schemas.microsoft.com/office/drawing/2014/main" id="{483C812A-CD0E-4CDA-8E33-2B6D61C0535F}"/>
              </a:ext>
            </a:extLst>
          </p:cNvPr>
          <p:cNvPicPr>
            <a:picLocks noGrp="1" noChangeAspect="1"/>
          </p:cNvPicPr>
          <p:nvPr>
            <p:ph idx="1"/>
          </p:nvPr>
        </p:nvPicPr>
        <p:blipFill>
          <a:blip r:embed="rId2"/>
          <a:srcRect/>
          <a:stretch>
            <a:fillRect/>
          </a:stretch>
        </p:blipFill>
        <p:spPr>
          <a:xfrm>
            <a:off x="0" y="0"/>
            <a:ext cx="12191996" cy="2053879"/>
          </a:xfrm>
        </p:spPr>
      </p:pic>
      <p:sp>
        <p:nvSpPr>
          <p:cNvPr id="3" name="Cím 3">
            <a:extLst>
              <a:ext uri="{FF2B5EF4-FFF2-40B4-BE49-F238E27FC236}">
                <a16:creationId xmlns:a16="http://schemas.microsoft.com/office/drawing/2014/main" id="{F9DF008A-7740-4876-A92D-83E0E5E62860}"/>
              </a:ext>
            </a:extLst>
          </p:cNvPr>
          <p:cNvSpPr txBox="1">
            <a:spLocks noGrp="1"/>
          </p:cNvSpPr>
          <p:nvPr>
            <p:ph type="title"/>
          </p:nvPr>
        </p:nvSpPr>
        <p:spPr>
          <a:xfrm>
            <a:off x="838203" y="365129"/>
            <a:ext cx="10515600" cy="774350"/>
          </a:xfrm>
        </p:spPr>
        <p:txBody>
          <a:bodyPr/>
          <a:lstStyle/>
          <a:p>
            <a:pPr lvl="0"/>
            <a:r>
              <a:rPr lang="hu-HU"/>
              <a:t>SZEMLÉLD A 3 IGAZSÁGOT</a:t>
            </a:r>
          </a:p>
        </p:txBody>
      </p:sp>
      <p:sp>
        <p:nvSpPr>
          <p:cNvPr id="4" name="Szövegdoboz 7">
            <a:extLst>
              <a:ext uri="{FF2B5EF4-FFF2-40B4-BE49-F238E27FC236}">
                <a16:creationId xmlns:a16="http://schemas.microsoft.com/office/drawing/2014/main" id="{F92D6D1E-F9E7-4B60-AF7D-E5A6F11B29CA}"/>
              </a:ext>
            </a:extLst>
          </p:cNvPr>
          <p:cNvSpPr txBox="1"/>
          <p:nvPr/>
        </p:nvSpPr>
        <p:spPr>
          <a:xfrm>
            <a:off x="112544" y="2117192"/>
            <a:ext cx="12079452" cy="4431987"/>
          </a:xfrm>
          <a:prstGeom prst="rect">
            <a:avLst/>
          </a:prstGeom>
          <a:noFill/>
          <a:ln w="76196" cap="flat">
            <a:solidFill>
              <a:srgbClr val="00B0F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1" i="0" u="none" strike="noStrike" kern="1200" cap="none" spc="0" baseline="0">
              <a:solidFill>
                <a:srgbClr val="FFFFFF"/>
              </a:solidFill>
              <a:uFillTx/>
              <a:latin typeface="inherit"/>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400" b="1" i="0" u="none" strike="noStrike" kern="1200" cap="none" spc="0" baseline="0">
                <a:solidFill>
                  <a:srgbClr val="000000"/>
                </a:solidFill>
                <a:uFillTx/>
                <a:latin typeface="inherit"/>
              </a:rPr>
              <a:t>„Van három igazság, amely feltétlen és nem veszhet el, bár kinyilatkoztatás </a:t>
            </a:r>
            <a:r>
              <a:rPr lang="hu-HU" sz="2400" b="1" i="0" u="none" strike="noStrike" kern="0" cap="none" spc="0" baseline="0">
                <a:solidFill>
                  <a:srgbClr val="000000"/>
                </a:solidFill>
                <a:uFillTx/>
                <a:latin typeface="inherit"/>
              </a:rPr>
              <a:t>híján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400" b="1" i="0" u="none" strike="noStrike" kern="0" cap="none" spc="0" baseline="0">
                <a:solidFill>
                  <a:srgbClr val="000000"/>
                </a:solidFill>
                <a:uFillTx/>
                <a:latin typeface="inherit"/>
              </a:rPr>
              <a:t>rejtve is maradhat.</a:t>
            </a:r>
            <a:r>
              <a:rPr lang="hu-HU" sz="2400" b="1" i="0" u="none" strike="noStrike" kern="1200" cap="none" spc="0" baseline="0">
                <a:solidFill>
                  <a:srgbClr val="FFFFFF"/>
                </a:solidFill>
                <a:uFillTx/>
                <a:latin typeface="inherit"/>
              </a:rPr>
              <a:t>is maradhat.</a:t>
            </a:r>
          </a:p>
          <a:p>
            <a:pPr marL="0" marR="0" lvl="0" indent="0" algn="just"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hu-HU" sz="2400" b="1" i="0" u="none" strike="noStrike" kern="1200" cap="none" spc="0" baseline="0">
                <a:solidFill>
                  <a:srgbClr val="000000"/>
                </a:solidFill>
                <a:uFillTx/>
                <a:latin typeface="inherit"/>
              </a:rPr>
              <a:t>Az ember lelke halhatatlan és a lélek jövője határtalan fejlődés és dicsőség.</a:t>
            </a:r>
          </a:p>
          <a:p>
            <a:pPr marL="0" marR="0" lvl="0" indent="0" algn="just"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hu-HU" sz="2400" b="1" i="0" u="none" strike="noStrike" kern="1200" cap="none" spc="0" baseline="0">
                <a:solidFill>
                  <a:srgbClr val="000000"/>
                </a:solidFill>
                <a:uFillTx/>
                <a:latin typeface="inherit"/>
              </a:rPr>
              <a:t>Az élet kútfője bennünk lakozik és körülöttünk van, halhatatlan és örökké áldásos, nem lehet látni, hallani, érezni – de aki a megismerésére vágyik, megismerheti.</a:t>
            </a:r>
          </a:p>
          <a:p>
            <a:pPr marL="0" marR="0" lvl="0" indent="0" algn="just"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hu-HU" sz="2400" b="1" i="0" u="none" strike="noStrike" kern="1200" cap="none" spc="0" baseline="0">
                <a:solidFill>
                  <a:srgbClr val="000000"/>
                </a:solidFill>
                <a:uFillTx/>
                <a:latin typeface="inherit"/>
              </a:rPr>
              <a:t>Minden ember önmaga kizárólagos törvényhozója – ő oszt ki magának dicsőséget vagy bánatot, ő dönt élete, jutalma és büntetése felől.</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2400" b="1" i="0" u="none" strike="noStrike" kern="1200" cap="none" spc="0" baseline="0">
              <a:solidFill>
                <a:srgbClr val="000000"/>
              </a:solidFill>
              <a:uFillTx/>
              <a:latin typeface="inherit"/>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400" b="1" i="0" u="none" strike="noStrike" kern="1200" cap="none" spc="0" baseline="0">
                <a:solidFill>
                  <a:srgbClr val="000000"/>
                </a:solidFill>
                <a:uFillTx/>
                <a:latin typeface="inherit"/>
              </a:rPr>
              <a:t>Ezek az igazságok, amelyek oly hatalmasak, mint az élet maga, olyan egyszerűek is, mint  a legegyszerűbb emberi elme.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400" b="1" i="0" u="none" strike="noStrike" kern="1200" cap="none" spc="0" baseline="0">
                <a:solidFill>
                  <a:srgbClr val="000000"/>
                </a:solidFill>
                <a:uFillTx/>
                <a:latin typeface="inherit"/>
              </a:rPr>
              <a:t>Tápláld velük az éhezőket!”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Slide58">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C8F9BB1-C49A-4EC9-A257-29312C7FF76A}"/>
              </a:ext>
            </a:extLst>
          </p:cNvPr>
          <p:cNvSpPr txBox="1">
            <a:spLocks noGrp="1"/>
          </p:cNvSpPr>
          <p:nvPr>
            <p:ph type="title"/>
          </p:nvPr>
        </p:nvSpPr>
        <p:spPr>
          <a:xfrm>
            <a:off x="838203" y="928463"/>
            <a:ext cx="10515600" cy="450168"/>
          </a:xfrm>
        </p:spPr>
        <p:txBody>
          <a:bodyPr/>
          <a:lstStyle/>
          <a:p>
            <a:pPr lvl="0"/>
            <a:r>
              <a:rPr lang="hu-HU" sz="4000"/>
              <a:t>ZÁRSZÓKÉNT</a:t>
            </a:r>
          </a:p>
        </p:txBody>
      </p:sp>
      <p:pic>
        <p:nvPicPr>
          <p:cNvPr id="3" name="Picture 2" descr="Idén 30 éves a legnagyobb magyar hőlégballon klub - uzletesutazas.hu">
            <a:extLst>
              <a:ext uri="{FF2B5EF4-FFF2-40B4-BE49-F238E27FC236}">
                <a16:creationId xmlns:a16="http://schemas.microsoft.com/office/drawing/2014/main" id="{C928816F-A603-4D91-9369-AD5100660D63}"/>
              </a:ext>
            </a:extLst>
          </p:cNvPr>
          <p:cNvPicPr>
            <a:picLocks noGrp="1" noChangeAspect="1"/>
          </p:cNvPicPr>
          <p:nvPr>
            <p:ph idx="1"/>
          </p:nvPr>
        </p:nvPicPr>
        <p:blipFill>
          <a:blip r:embed="rId2"/>
          <a:srcRect/>
          <a:stretch>
            <a:fillRect/>
          </a:stretch>
        </p:blipFill>
        <p:spPr>
          <a:xfrm>
            <a:off x="838193" y="1491176"/>
            <a:ext cx="10077739" cy="5894359"/>
          </a:xfrm>
          <a:ln w="76196">
            <a:solidFill>
              <a:srgbClr val="00B0F0"/>
            </a:solidFill>
            <a:prstDash val="solid"/>
          </a:ln>
        </p:spPr>
      </p:pic>
      <p:sp>
        <p:nvSpPr>
          <p:cNvPr id="4" name="Szövegdoboz 5">
            <a:extLst>
              <a:ext uri="{FF2B5EF4-FFF2-40B4-BE49-F238E27FC236}">
                <a16:creationId xmlns:a16="http://schemas.microsoft.com/office/drawing/2014/main" id="{EA04A948-4106-4584-A64B-E70CF5927E54}"/>
              </a:ext>
            </a:extLst>
          </p:cNvPr>
          <p:cNvSpPr txBox="1"/>
          <p:nvPr/>
        </p:nvSpPr>
        <p:spPr>
          <a:xfrm>
            <a:off x="6039136" y="1491176"/>
            <a:ext cx="5678661" cy="45243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endParaRPr lang="hu-HU" sz="32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hu-HU" sz="3200" b="1" i="0" u="none" strike="noStrike" kern="1200" cap="none" spc="0" baseline="0">
                <a:solidFill>
                  <a:srgbClr val="000000"/>
                </a:solidFill>
                <a:uFillTx/>
                <a:latin typeface="Calibri"/>
              </a:rPr>
              <a:t>Lényeg, hogy megértsd a      legmélyebb ösvényt,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3200" b="1" i="0" u="none" strike="noStrike" kern="1200" cap="none" spc="0" baseline="0">
                <a:solidFill>
                  <a:srgbClr val="000000"/>
                </a:solidFill>
                <a:uFillTx/>
                <a:latin typeface="Calibri"/>
              </a:rPr>
              <a:t>           saját természetedet!</a:t>
            </a:r>
          </a:p>
          <a:p>
            <a:pPr marL="0" marR="0" lvl="0" indent="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hu-HU" sz="3200" b="1" i="0" u="none" strike="noStrike" kern="1200" cap="none" spc="0" baseline="0">
                <a:solidFill>
                  <a:srgbClr val="000000"/>
                </a:solidFill>
                <a:uFillTx/>
                <a:latin typeface="Calibri"/>
              </a:rPr>
              <a:t>Hosszú útra készülj!</a:t>
            </a:r>
          </a:p>
          <a:p>
            <a:pPr marL="0" marR="0" lvl="0" indent="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hu-HU" sz="3200" b="1" i="0" u="none" strike="noStrike" kern="1200" cap="none" spc="0" baseline="0">
                <a:solidFill>
                  <a:srgbClr val="000000"/>
                </a:solidFill>
                <a:uFillTx/>
                <a:latin typeface="Calibri"/>
              </a:rPr>
              <a:t>Lényeg az egyensúly</a:t>
            </a:r>
          </a:p>
          <a:p>
            <a:pPr marL="0" marR="0" lvl="0" indent="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hu-HU" sz="3200" b="1" i="0" u="none" strike="noStrike" kern="0" cap="none" spc="0" baseline="0">
                <a:solidFill>
                  <a:srgbClr val="000000"/>
                </a:solidFill>
                <a:uFillTx/>
                <a:latin typeface="Calibri"/>
              </a:rPr>
              <a:t>F</a:t>
            </a:r>
            <a:r>
              <a:rPr lang="hu-HU" sz="3200" b="1" i="0" u="none" strike="noStrike" kern="1200" cap="none" spc="0" baseline="0">
                <a:solidFill>
                  <a:srgbClr val="000000"/>
                </a:solidFill>
                <a:uFillTx/>
                <a:latin typeface="Calibri"/>
              </a:rPr>
              <a:t>ejleszd magad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3200" b="1" i="0" u="none" strike="noStrike" kern="0" cap="none" spc="0" baseline="0">
                <a:solidFill>
                  <a:srgbClr val="000000"/>
                </a:solidFill>
                <a:uFillTx/>
                <a:latin typeface="Calibri"/>
              </a:rPr>
              <a:t>		</a:t>
            </a:r>
            <a:r>
              <a:rPr lang="hu-HU" sz="3200" b="1" i="0" u="none" strike="noStrike" kern="1200" cap="none" spc="0" baseline="0">
                <a:solidFill>
                  <a:srgbClr val="000000"/>
                </a:solidFill>
                <a:uFillTx/>
                <a:latin typeface="Calibri"/>
              </a:rPr>
              <a:t>minden téren!</a:t>
            </a:r>
          </a:p>
          <a:p>
            <a:pPr marL="0" marR="0" lvl="0" indent="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hu-HU" sz="3200" b="1" i="0" u="none" strike="noStrike" kern="1200" cap="none" spc="0" baseline="0">
                <a:solidFill>
                  <a:srgbClr val="000000"/>
                </a:solidFill>
                <a:uFillTx/>
                <a:latin typeface="Calibri"/>
              </a:rPr>
              <a:t>Légy egységben!</a:t>
            </a:r>
          </a:p>
        </p:txBody>
      </p:sp>
      <p:sp>
        <p:nvSpPr>
          <p:cNvPr id="5" name="Csillag: 6 ágú 4">
            <a:extLst>
              <a:ext uri="{FF2B5EF4-FFF2-40B4-BE49-F238E27FC236}">
                <a16:creationId xmlns:a16="http://schemas.microsoft.com/office/drawing/2014/main" id="{96FFC5BF-DC7E-4E48-B615-109317D8B01C}"/>
              </a:ext>
            </a:extLst>
          </p:cNvPr>
          <p:cNvSpPr/>
          <p:nvPr/>
        </p:nvSpPr>
        <p:spPr>
          <a:xfrm>
            <a:off x="942536" y="4725463"/>
            <a:ext cx="1913208" cy="2132536"/>
          </a:xfrm>
          <a:custGeom>
            <a:avLst/>
            <a:gdLst>
              <a:gd name="f0" fmla="val 10800000"/>
              <a:gd name="f1" fmla="val 5400000"/>
              <a:gd name="f2" fmla="val 180"/>
              <a:gd name="f3" fmla="val w"/>
              <a:gd name="f4" fmla="val h"/>
              <a:gd name="f5" fmla="val ss"/>
              <a:gd name="f6" fmla="val 0"/>
              <a:gd name="f7" fmla="*/ 5419351 1 1725033"/>
              <a:gd name="f8" fmla="val 115470"/>
              <a:gd name="f9" fmla="val 28868"/>
              <a:gd name="f10" fmla="+- 0 0 -90"/>
              <a:gd name="f11" fmla="+- 0 0 -270"/>
              <a:gd name="f12" fmla="abs f3"/>
              <a:gd name="f13" fmla="abs f4"/>
              <a:gd name="f14" fmla="abs f5"/>
              <a:gd name="f15" fmla="+- 1800000 f1 0"/>
              <a:gd name="f16" fmla="+- 3600000 f1 0"/>
              <a:gd name="f17" fmla="*/ f10 f0 1"/>
              <a:gd name="f18" fmla="*/ f11 f0 1"/>
              <a:gd name="f19" fmla="?: f12 f3 1"/>
              <a:gd name="f20" fmla="?: f13 f4 1"/>
              <a:gd name="f21" fmla="?: f14 f5 1"/>
              <a:gd name="f22" fmla="+- f15 0 f1"/>
              <a:gd name="f23" fmla="+- f16 0 f1"/>
              <a:gd name="f24" fmla="*/ f17 1 f2"/>
              <a:gd name="f25" fmla="*/ f18 1 f2"/>
              <a:gd name="f26" fmla="*/ f19 1 21600"/>
              <a:gd name="f27" fmla="*/ f20 1 21600"/>
              <a:gd name="f28" fmla="*/ 21600 f19 1"/>
              <a:gd name="f29" fmla="*/ 21600 f20 1"/>
              <a:gd name="f30" fmla="+- f22 f1 0"/>
              <a:gd name="f31" fmla="+- f23 f1 0"/>
              <a:gd name="f32" fmla="+- f24 0 f1"/>
              <a:gd name="f33" fmla="+- f25 0 f1"/>
              <a:gd name="f34" fmla="min f27 f26"/>
              <a:gd name="f35" fmla="*/ f28 1 f21"/>
              <a:gd name="f36" fmla="*/ f29 1 f21"/>
              <a:gd name="f37" fmla="*/ f30 f7 1"/>
              <a:gd name="f38" fmla="*/ f31 f7 1"/>
              <a:gd name="f39" fmla="val f35"/>
              <a:gd name="f40" fmla="val f36"/>
              <a:gd name="f41" fmla="*/ f37 1 f0"/>
              <a:gd name="f42" fmla="*/ f38 1 f0"/>
              <a:gd name="f43" fmla="*/ f6 f34 1"/>
              <a:gd name="f44" fmla="+- f40 0 f6"/>
              <a:gd name="f45" fmla="+- f39 0 f6"/>
              <a:gd name="f46" fmla="+- 0 0 f41"/>
              <a:gd name="f47" fmla="+- 0 0 f42"/>
              <a:gd name="f48" fmla="*/ f40 f34 1"/>
              <a:gd name="f49" fmla="*/ f44 1 2"/>
              <a:gd name="f50" fmla="*/ f44 1 4"/>
              <a:gd name="f51" fmla="*/ f45 1 2"/>
              <a:gd name="f52" fmla="+- 0 0 f46"/>
              <a:gd name="f53" fmla="+- 0 0 f47"/>
              <a:gd name="f54" fmla="+- f6 f49 0"/>
              <a:gd name="f55" fmla="+- f6 f51 0"/>
              <a:gd name="f56" fmla="*/ f51 f8 1"/>
              <a:gd name="f57" fmla="*/ f49 f9 1"/>
              <a:gd name="f58" fmla="*/ f52 f0 1"/>
              <a:gd name="f59" fmla="*/ f53 f0 1"/>
              <a:gd name="f60" fmla="*/ f50 f34 1"/>
              <a:gd name="f61" fmla="*/ f56 1 100000"/>
              <a:gd name="f62" fmla="+- f54 f50 0"/>
              <a:gd name="f63" fmla="*/ f57 1 50000"/>
              <a:gd name="f64" fmla="*/ f58 1 f7"/>
              <a:gd name="f65" fmla="*/ f59 1 f7"/>
              <a:gd name="f66" fmla="*/ f55 f34 1"/>
              <a:gd name="f67" fmla="*/ f54 f34 1"/>
              <a:gd name="f68" fmla="*/ f61 f9 1"/>
              <a:gd name="f69" fmla="+- f64 0 f1"/>
              <a:gd name="f70" fmla="+- f65 0 f1"/>
              <a:gd name="f71" fmla="*/ f62 f34 1"/>
              <a:gd name="f72" fmla="cos 1 f69"/>
              <a:gd name="f73" fmla="sin 1 f70"/>
              <a:gd name="f74" fmla="*/ f68 1 50000"/>
              <a:gd name="f75" fmla="+- 0 0 f72"/>
              <a:gd name="f76" fmla="+- 0 0 f73"/>
              <a:gd name="f77" fmla="*/ f74 1 2"/>
              <a:gd name="f78" fmla="+- f55 0 f74"/>
              <a:gd name="f79" fmla="+- f55 f74 0"/>
              <a:gd name="f80" fmla="+- 0 0 f75"/>
              <a:gd name="f81" fmla="+- 0 0 f76"/>
              <a:gd name="f82" fmla="+- f55 0 f77"/>
              <a:gd name="f83" fmla="+- f55 f77 0"/>
              <a:gd name="f84" fmla="*/ f78 f34 1"/>
              <a:gd name="f85" fmla="*/ f79 f34 1"/>
              <a:gd name="f86" fmla="val f80"/>
              <a:gd name="f87" fmla="val f81"/>
              <a:gd name="f88" fmla="*/ f82 f34 1"/>
              <a:gd name="f89" fmla="*/ f83 f34 1"/>
              <a:gd name="f90" fmla="*/ f86 f61 1"/>
              <a:gd name="f91" fmla="*/ f87 f63 1"/>
              <a:gd name="f92" fmla="+- f55 0 f90"/>
              <a:gd name="f93" fmla="+- f55 f90 0"/>
              <a:gd name="f94" fmla="+- f54 0 f91"/>
              <a:gd name="f95" fmla="+- f54 f91 0"/>
              <a:gd name="f96" fmla="*/ f94 f34 1"/>
              <a:gd name="f97" fmla="*/ f95 f34 1"/>
              <a:gd name="f98" fmla="*/ f92 f34 1"/>
              <a:gd name="f99" fmla="*/ f93 f34 1"/>
            </a:gdLst>
            <a:ahLst/>
            <a:cxnLst>
              <a:cxn ang="3cd4">
                <a:pos x="hc" y="t"/>
              </a:cxn>
              <a:cxn ang="0">
                <a:pos x="r" y="vc"/>
              </a:cxn>
              <a:cxn ang="cd4">
                <a:pos x="hc" y="b"/>
              </a:cxn>
              <a:cxn ang="cd2">
                <a:pos x="l" y="vc"/>
              </a:cxn>
              <a:cxn ang="f32">
                <a:pos x="f99" y="f60"/>
              </a:cxn>
              <a:cxn ang="f32">
                <a:pos x="f99" y="f71"/>
              </a:cxn>
              <a:cxn ang="f33">
                <a:pos x="f98" y="f71"/>
              </a:cxn>
              <a:cxn ang="f33">
                <a:pos x="f98" y="f60"/>
              </a:cxn>
            </a:cxnLst>
            <a:rect l="f84" t="f96" r="f85" b="f97"/>
            <a:pathLst>
              <a:path>
                <a:moveTo>
                  <a:pt x="f98" y="f60"/>
                </a:moveTo>
                <a:lnTo>
                  <a:pt x="f88" y="f96"/>
                </a:lnTo>
                <a:lnTo>
                  <a:pt x="f66" y="f43"/>
                </a:lnTo>
                <a:lnTo>
                  <a:pt x="f89" y="f96"/>
                </a:lnTo>
                <a:lnTo>
                  <a:pt x="f99" y="f60"/>
                </a:lnTo>
                <a:lnTo>
                  <a:pt x="f85" y="f67"/>
                </a:lnTo>
                <a:lnTo>
                  <a:pt x="f99" y="f71"/>
                </a:lnTo>
                <a:lnTo>
                  <a:pt x="f89" y="f97"/>
                </a:lnTo>
                <a:lnTo>
                  <a:pt x="f66" y="f48"/>
                </a:lnTo>
                <a:lnTo>
                  <a:pt x="f88" y="f97"/>
                </a:lnTo>
                <a:lnTo>
                  <a:pt x="f98" y="f71"/>
                </a:lnTo>
                <a:lnTo>
                  <a:pt x="f84" y="f67"/>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000" b="1" i="0" u="none" strike="noStrike" kern="1200" cap="none" spc="0" baseline="0">
                <a:solidFill>
                  <a:srgbClr val="FFFFFF"/>
                </a:solidFill>
                <a:uFillTx/>
                <a:latin typeface="Calibri"/>
              </a:rPr>
              <a:t>Köszönöm a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000" b="1" i="0" u="none" strike="noStrike" kern="1200" cap="none" spc="0" baseline="0">
                <a:solidFill>
                  <a:srgbClr val="FFFFFF"/>
                </a:solidFill>
                <a:uFillTx/>
                <a:latin typeface="Calibri"/>
              </a:rPr>
              <a:t>figyelmet!</a:t>
            </a:r>
            <a:r>
              <a:rPr lang="hu-HU" sz="2000" b="1" i="0" u="none" strike="noStrike" kern="0" cap="none" spc="0" baseline="0">
                <a:solidFill>
                  <a:srgbClr val="FFFFFF"/>
                </a:solidFill>
                <a:uFillTx/>
                <a:latin typeface="Calibri"/>
              </a:rPr>
              <a:t> </a:t>
            </a:r>
            <a:endParaRPr lang="hu-HU" sz="2000" b="1" i="0" u="none" strike="noStrike" kern="1200" cap="none" spc="0" baseline="0">
              <a:solidFill>
                <a:srgbClr val="FFFFFF"/>
              </a:solidFill>
              <a:uFillTx/>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B2FDF09-1CE2-4D6D-A22B-D24166380163}"/>
              </a:ext>
            </a:extLst>
          </p:cNvPr>
          <p:cNvSpPr txBox="1">
            <a:spLocks noGrp="1"/>
          </p:cNvSpPr>
          <p:nvPr>
            <p:ph type="title"/>
          </p:nvPr>
        </p:nvSpPr>
        <p:spPr/>
        <p:txBody>
          <a:bodyPr/>
          <a:lstStyle/>
          <a:p>
            <a:pPr lvl="0"/>
            <a:r>
              <a:rPr lang="hu-HU"/>
              <a:t>Rövid szabályok 7-15.  ( „+” )</a:t>
            </a:r>
          </a:p>
        </p:txBody>
      </p:sp>
      <p:sp>
        <p:nvSpPr>
          <p:cNvPr id="3" name="Tartalom helye 2">
            <a:extLst>
              <a:ext uri="{FF2B5EF4-FFF2-40B4-BE49-F238E27FC236}">
                <a16:creationId xmlns:a16="http://schemas.microsoft.com/office/drawing/2014/main" id="{0899435D-CBBD-450B-8F32-6066AFFD9F39}"/>
              </a:ext>
            </a:extLst>
          </p:cNvPr>
          <p:cNvSpPr txBox="1">
            <a:spLocks noGrp="1"/>
          </p:cNvSpPr>
          <p:nvPr>
            <p:ph idx="1"/>
          </p:nvPr>
        </p:nvSpPr>
        <p:spPr>
          <a:xfrm>
            <a:off x="556595" y="1497494"/>
            <a:ext cx="11105323" cy="5360505"/>
          </a:xfrm>
          <a:ln w="76196">
            <a:solidFill>
              <a:srgbClr val="00B0F0"/>
            </a:solidFill>
            <a:prstDash val="solid"/>
          </a:ln>
        </p:spPr>
        <p:txBody>
          <a:bodyPr/>
          <a:lstStyle/>
          <a:p>
            <a:pPr marL="342900" lvl="0" indent="-342900" algn="just">
              <a:lnSpc>
                <a:spcPct val="90000"/>
              </a:lnSpc>
              <a:spcAft>
                <a:spcPts val="800"/>
              </a:spcAft>
              <a:buAutoNum type="arabicPeriod" startAt="7"/>
            </a:pPr>
            <a:r>
              <a:rPr lang="hu-HU" sz="1900" b="1">
                <a:solidFill>
                  <a:srgbClr val="4472C4"/>
                </a:solidFill>
                <a:latin typeface="Calibri" pitchFamily="34"/>
                <a:cs typeface="Times New Roman" pitchFamily="18"/>
              </a:rPr>
              <a:t>   Csak arra vágyakozz, ami benned van.</a:t>
            </a:r>
          </a:p>
          <a:p>
            <a:pPr marL="342900" lvl="0" indent="-342900" algn="just">
              <a:lnSpc>
                <a:spcPct val="90000"/>
              </a:lnSpc>
              <a:spcAft>
                <a:spcPts val="800"/>
              </a:spcAft>
              <a:buAutoNum type="arabicPeriod" startAt="7"/>
            </a:pPr>
            <a:r>
              <a:rPr lang="hu-HU" sz="1900" b="1">
                <a:solidFill>
                  <a:srgbClr val="4472C4"/>
                </a:solidFill>
                <a:latin typeface="Calibri" pitchFamily="34"/>
                <a:cs typeface="Times New Roman" pitchFamily="18"/>
              </a:rPr>
              <a:t>   Csak arra vágyakozz, ami fölötted van.</a:t>
            </a:r>
          </a:p>
          <a:p>
            <a:pPr marL="342900" lvl="0" indent="-342900" algn="just">
              <a:lnSpc>
                <a:spcPct val="90000"/>
              </a:lnSpc>
              <a:spcAft>
                <a:spcPts val="800"/>
              </a:spcAft>
              <a:buAutoNum type="arabicPeriod" startAt="7"/>
            </a:pPr>
            <a:r>
              <a:rPr lang="hu-HU" sz="1900" b="1">
                <a:solidFill>
                  <a:srgbClr val="4472C4"/>
                </a:solidFill>
                <a:latin typeface="Calibri" pitchFamily="34"/>
                <a:cs typeface="Times New Roman" pitchFamily="18"/>
              </a:rPr>
              <a:t>   Csak arra vágyakozz, ami elérhetetlen.</a:t>
            </a:r>
          </a:p>
          <a:p>
            <a:pPr marL="342900" lvl="0" indent="-342900" algn="just">
              <a:lnSpc>
                <a:spcPct val="90000"/>
              </a:lnSpc>
              <a:spcAft>
                <a:spcPts val="800"/>
              </a:spcAft>
              <a:buAutoNum type="arabicPeriod" startAt="7"/>
            </a:pPr>
            <a:endParaRPr lang="hu-HU" sz="1900" b="1">
              <a:solidFill>
                <a:srgbClr val="4472C4"/>
              </a:solidFill>
              <a:latin typeface="Calibri" pitchFamily="34"/>
              <a:cs typeface="Times New Roman" pitchFamily="18"/>
            </a:endParaRPr>
          </a:p>
          <a:p>
            <a:pPr marL="342900" lvl="0" indent="-342900" algn="just">
              <a:lnSpc>
                <a:spcPct val="90000"/>
              </a:lnSpc>
              <a:spcAft>
                <a:spcPts val="800"/>
              </a:spcAft>
              <a:buAutoNum type="arabicPeriod" startAt="7"/>
            </a:pPr>
            <a:r>
              <a:rPr lang="hu-HU" sz="1900" b="1">
                <a:solidFill>
                  <a:srgbClr val="4472C4"/>
                </a:solidFill>
                <a:latin typeface="Calibri" pitchFamily="34"/>
                <a:cs typeface="Times New Roman" pitchFamily="18"/>
              </a:rPr>
              <a:t>   Vágyakozz hevesen hatalomra.</a:t>
            </a:r>
          </a:p>
          <a:p>
            <a:pPr marL="342900" lvl="0" indent="-342900" algn="just">
              <a:lnSpc>
                <a:spcPct val="90000"/>
              </a:lnSpc>
              <a:spcAft>
                <a:spcPts val="800"/>
              </a:spcAft>
              <a:buAutoNum type="arabicPeriod" startAt="7"/>
            </a:pPr>
            <a:r>
              <a:rPr lang="hu-HU" sz="1900" b="1">
                <a:solidFill>
                  <a:srgbClr val="4472C4"/>
                </a:solidFill>
                <a:latin typeface="Calibri" pitchFamily="34"/>
                <a:cs typeface="Times New Roman" pitchFamily="18"/>
              </a:rPr>
              <a:t>   Vágyakozz buzgón békességre.</a:t>
            </a:r>
          </a:p>
          <a:p>
            <a:pPr marL="342900" lvl="0" indent="-342900" algn="just">
              <a:lnSpc>
                <a:spcPct val="90000"/>
              </a:lnSpc>
              <a:spcAft>
                <a:spcPts val="800"/>
              </a:spcAft>
              <a:buAutoNum type="arabicPeriod" startAt="7"/>
            </a:pPr>
            <a:r>
              <a:rPr lang="hu-HU" sz="1900" b="1">
                <a:solidFill>
                  <a:srgbClr val="4472C4"/>
                </a:solidFill>
                <a:latin typeface="Calibri" pitchFamily="34"/>
                <a:cs typeface="Times New Roman" pitchFamily="18"/>
              </a:rPr>
              <a:t>   Vágyakozz mindenekelőtt tulajdonra.</a:t>
            </a:r>
          </a:p>
          <a:p>
            <a:pPr marL="342900" lvl="0" indent="-342900" algn="just">
              <a:lnSpc>
                <a:spcPct val="90000"/>
              </a:lnSpc>
              <a:spcAft>
                <a:spcPts val="800"/>
              </a:spcAft>
              <a:buAutoNum type="arabicPeriod" startAt="7"/>
            </a:pPr>
            <a:endParaRPr lang="hu-HU" sz="1900" b="1">
              <a:solidFill>
                <a:srgbClr val="4472C4"/>
              </a:solidFill>
              <a:latin typeface="Calibri" pitchFamily="34"/>
              <a:cs typeface="Times New Roman" pitchFamily="18"/>
            </a:endParaRPr>
          </a:p>
          <a:p>
            <a:pPr marL="342900" lvl="0" indent="-342900" algn="just">
              <a:lnSpc>
                <a:spcPct val="90000"/>
              </a:lnSpc>
              <a:spcAft>
                <a:spcPts val="800"/>
              </a:spcAft>
              <a:buAutoNum type="arabicPeriod" startAt="7"/>
            </a:pPr>
            <a:r>
              <a:rPr lang="hu-HU" sz="1900" b="1">
                <a:solidFill>
                  <a:srgbClr val="4472C4"/>
                </a:solidFill>
                <a:latin typeface="Calibri" pitchFamily="34"/>
                <a:cs typeface="Times New Roman" pitchFamily="18"/>
              </a:rPr>
              <a:t>   Keresd meg az utat.</a:t>
            </a:r>
          </a:p>
          <a:p>
            <a:pPr marL="342900" lvl="0" indent="-342900" algn="just">
              <a:lnSpc>
                <a:spcPct val="90000"/>
              </a:lnSpc>
              <a:spcAft>
                <a:spcPts val="800"/>
              </a:spcAft>
              <a:buAutoNum type="arabicPeriod" startAt="7"/>
            </a:pPr>
            <a:r>
              <a:rPr lang="hu-HU" sz="1900" b="1">
                <a:solidFill>
                  <a:srgbClr val="4472C4"/>
                </a:solidFill>
                <a:latin typeface="Calibri" pitchFamily="34"/>
                <a:cs typeface="Times New Roman" pitchFamily="18"/>
              </a:rPr>
              <a:t>   Keresd az utat azzal, hogy befelé visszavonulsz.</a:t>
            </a:r>
          </a:p>
          <a:p>
            <a:pPr marL="342900" lvl="0" indent="-342900" algn="just">
              <a:lnSpc>
                <a:spcPct val="90000"/>
              </a:lnSpc>
              <a:spcAft>
                <a:spcPts val="800"/>
              </a:spcAft>
              <a:buAutoNum type="arabicPeriod" startAt="7"/>
            </a:pPr>
            <a:r>
              <a:rPr lang="hu-HU" sz="1900" b="1">
                <a:solidFill>
                  <a:srgbClr val="4472C4"/>
                </a:solidFill>
                <a:latin typeface="Calibri" pitchFamily="34"/>
                <a:cs typeface="Times New Roman" pitchFamily="18"/>
              </a:rPr>
              <a:t>   Keresd az utat azzal, hogy merészen haladsz kifelé.</a:t>
            </a:r>
          </a:p>
          <a:p>
            <a:pPr marL="0" lvl="0" indent="0" algn="just">
              <a:lnSpc>
                <a:spcPct val="90000"/>
              </a:lnSpc>
              <a:spcAft>
                <a:spcPts val="800"/>
              </a:spcAft>
              <a:buNone/>
            </a:pPr>
            <a:endParaRPr lang="hu-HU" sz="1700">
              <a:latin typeface="Calibri" pitchFamily="34"/>
              <a:cs typeface="Times New Roman" pitchFamily="18"/>
            </a:endParaRPr>
          </a:p>
          <a:p>
            <a:pPr lvl="0">
              <a:lnSpc>
                <a:spcPct val="90000"/>
              </a:lnSpc>
            </a:pPr>
            <a:endParaRPr lang="hu-HU" sz="2600"/>
          </a:p>
        </p:txBody>
      </p:sp>
      <p:pic>
        <p:nvPicPr>
          <p:cNvPr id="4" name="Picture 2" descr="Indiai pálmalevél kutatás és felolvasásVeddvelem.hu">
            <a:extLst>
              <a:ext uri="{FF2B5EF4-FFF2-40B4-BE49-F238E27FC236}">
                <a16:creationId xmlns:a16="http://schemas.microsoft.com/office/drawing/2014/main" id="{EA5FCD6E-CDC6-45F8-9B47-34B8031C4065}"/>
              </a:ext>
            </a:extLst>
          </p:cNvPr>
          <p:cNvPicPr>
            <a:picLocks noChangeAspect="1"/>
          </p:cNvPicPr>
          <p:nvPr/>
        </p:nvPicPr>
        <p:blipFill>
          <a:blip r:embed="rId2"/>
          <a:srcRect/>
          <a:stretch>
            <a:fillRect/>
          </a:stretch>
        </p:blipFill>
        <p:spPr>
          <a:xfrm rot="21124301">
            <a:off x="6484020" y="1471526"/>
            <a:ext cx="5214420" cy="3914957"/>
          </a:xfrm>
          <a:prstGeom prst="rect">
            <a:avLst/>
          </a:prstGeom>
          <a:noFill/>
          <a:ln w="76196" cap="flat">
            <a:solidFill>
              <a:srgbClr val="00B0F0"/>
            </a:solidFill>
            <a:prstDash val="solid"/>
            <a:miter/>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E97AE7E-D939-4483-8A78-214612ED1F40}"/>
              </a:ext>
            </a:extLst>
          </p:cNvPr>
          <p:cNvSpPr txBox="1">
            <a:spLocks noGrp="1"/>
          </p:cNvSpPr>
          <p:nvPr>
            <p:ph type="title"/>
          </p:nvPr>
        </p:nvSpPr>
        <p:spPr/>
        <p:txBody>
          <a:bodyPr/>
          <a:lstStyle/>
          <a:p>
            <a:pPr lvl="0"/>
            <a:r>
              <a:rPr lang="hu-HU"/>
              <a:t>ELÖLJÁRÓ SZÖVEG</a:t>
            </a:r>
          </a:p>
        </p:txBody>
      </p:sp>
      <p:sp>
        <p:nvSpPr>
          <p:cNvPr id="3" name="Tartalom helye 2">
            <a:extLst>
              <a:ext uri="{FF2B5EF4-FFF2-40B4-BE49-F238E27FC236}">
                <a16:creationId xmlns:a16="http://schemas.microsoft.com/office/drawing/2014/main" id="{789D2586-4525-43E6-B639-E98153857B03}"/>
              </a:ext>
            </a:extLst>
          </p:cNvPr>
          <p:cNvSpPr txBox="1">
            <a:spLocks noGrp="1"/>
          </p:cNvSpPr>
          <p:nvPr>
            <p:ph idx="1"/>
          </p:nvPr>
        </p:nvSpPr>
        <p:spPr>
          <a:xfrm>
            <a:off x="576776" y="1420840"/>
            <a:ext cx="10777017" cy="5072030"/>
          </a:xfrm>
          <a:gradFill>
            <a:gsLst>
              <a:gs pos="0">
                <a:srgbClr val="B5D5A7"/>
              </a:gs>
              <a:gs pos="100000">
                <a:srgbClr val="AACE99"/>
              </a:gs>
            </a:gsLst>
            <a:lin ang="5400000"/>
          </a:gradFill>
          <a:ln w="76196" cap="flat">
            <a:solidFill>
              <a:srgbClr val="00B0F0"/>
            </a:solidFill>
            <a:prstDash val="solid"/>
            <a:miter/>
          </a:ln>
        </p:spPr>
        <p:txBody>
          <a:bodyPr/>
          <a:lstStyle/>
          <a:p>
            <a:pPr marL="0" lvl="0" indent="0">
              <a:lnSpc>
                <a:spcPct val="80000"/>
              </a:lnSpc>
              <a:buNone/>
            </a:pPr>
            <a:endParaRPr lang="hu-HU" sz="2000" b="1">
              <a:solidFill>
                <a:srgbClr val="4472C4"/>
              </a:solidFill>
              <a:latin typeface="Calibri" pitchFamily="34"/>
              <a:cs typeface="Times New Roman" pitchFamily="18"/>
            </a:endParaRPr>
          </a:p>
          <a:p>
            <a:pPr marL="0" lvl="0" indent="0">
              <a:lnSpc>
                <a:spcPct val="80000"/>
              </a:lnSpc>
              <a:buNone/>
            </a:pPr>
            <a:r>
              <a:rPr lang="hu-HU" sz="2000" b="1">
                <a:solidFill>
                  <a:srgbClr val="002060"/>
                </a:solidFill>
                <a:latin typeface="Calibri" pitchFamily="34"/>
                <a:cs typeface="Times New Roman" pitchFamily="18"/>
              </a:rPr>
              <a:t>„Ezeket a szabályokat valamennyi tanítvány számára írták. Tartsd meg azokat.”</a:t>
            </a:r>
            <a:endParaRPr lang="hu-HU" sz="2000">
              <a:solidFill>
                <a:srgbClr val="002060"/>
              </a:solidFill>
              <a:latin typeface="Calibri" pitchFamily="34"/>
              <a:cs typeface="Times New Roman" pitchFamily="18"/>
            </a:endParaRPr>
          </a:p>
          <a:p>
            <a:pPr marL="0" lvl="0" indent="0" algn="just">
              <a:lnSpc>
                <a:spcPct val="80000"/>
              </a:lnSpc>
              <a:spcAft>
                <a:spcPts val="800"/>
              </a:spcAft>
              <a:buNone/>
            </a:pPr>
            <a:r>
              <a:rPr lang="hu-HU" sz="3200" b="1">
                <a:solidFill>
                  <a:srgbClr val="000000"/>
                </a:solidFill>
                <a:latin typeface="Calibri" pitchFamily="34"/>
                <a:cs typeface="Times New Roman" pitchFamily="18"/>
              </a:rPr>
              <a:t>4 ELŐZETES KVALIFIKÁCIÓ</a:t>
            </a:r>
            <a:endParaRPr lang="hu-HU" sz="3200">
              <a:solidFill>
                <a:srgbClr val="000000"/>
              </a:solidFill>
              <a:latin typeface="Calibri" pitchFamily="34"/>
              <a:cs typeface="Times New Roman" pitchFamily="18"/>
            </a:endParaRPr>
          </a:p>
          <a:p>
            <a:pPr marL="0" lvl="0" indent="0" algn="just">
              <a:lnSpc>
                <a:spcPct val="80000"/>
              </a:lnSpc>
              <a:spcAft>
                <a:spcPts val="800"/>
              </a:spcAft>
              <a:buNone/>
            </a:pPr>
            <a:r>
              <a:rPr lang="hu-HU" sz="2000" b="1">
                <a:solidFill>
                  <a:srgbClr val="002060"/>
                </a:solidFill>
                <a:latin typeface="Calibri" pitchFamily="34"/>
                <a:cs typeface="Times New Roman" pitchFamily="18"/>
              </a:rPr>
              <a:t>„Mielőtt a szem láthat, képtelennek kell lennie a könnyekre. Mielőtt a fül hallhat, el kell veszítenie érzékenységét. Mielőtt a hang a Mesterek jelenlétében szólhat, el kell vesztenie sértő hatalmát. Mielőtt a lélek megállhat a Mesterek jelenlétében, lábát meg kell mosnia a szív vérében.”</a:t>
            </a:r>
            <a:endParaRPr lang="hu-HU" sz="2000">
              <a:solidFill>
                <a:srgbClr val="002060"/>
              </a:solidFill>
              <a:latin typeface="Calibri" pitchFamily="34"/>
              <a:cs typeface="Times New Roman" pitchFamily="18"/>
            </a:endParaRPr>
          </a:p>
          <a:p>
            <a:pPr marL="0" lvl="0" indent="0">
              <a:lnSpc>
                <a:spcPct val="80000"/>
              </a:lnSpc>
              <a:buNone/>
            </a:pPr>
            <a:endParaRPr lang="hu-HU" sz="2000">
              <a:solidFill>
                <a:srgbClr val="002060"/>
              </a:solidFill>
              <a:latin typeface="Calibri" pitchFamily="34"/>
              <a:cs typeface="Times New Roman" pitchFamily="18"/>
            </a:endParaRPr>
          </a:p>
          <a:p>
            <a:pPr marL="0" lvl="0" indent="0" algn="ctr">
              <a:lnSpc>
                <a:spcPct val="80000"/>
              </a:lnSpc>
              <a:buNone/>
            </a:pPr>
            <a:r>
              <a:rPr lang="hu-HU" sz="4000" b="1">
                <a:solidFill>
                  <a:srgbClr val="C00000"/>
                </a:solidFill>
                <a:latin typeface="Calibri" pitchFamily="34"/>
                <a:cs typeface="Times New Roman" pitchFamily="18"/>
              </a:rPr>
              <a:t>Igaz látás, igaz hallás, igaz beszéd és igaz megállás a Mester jelenlétében.</a:t>
            </a:r>
          </a:p>
          <a:p>
            <a:pPr marL="0" lvl="0" indent="0">
              <a:lnSpc>
                <a:spcPct val="80000"/>
              </a:lnSpc>
              <a:buNone/>
            </a:pPr>
            <a:endParaRPr lang="hu-HU" sz="2400">
              <a:solidFill>
                <a:srgbClr val="000000"/>
              </a:solidFill>
              <a:latin typeface="Calibri" pitchFamily="34"/>
              <a:cs typeface="Times New Roman" pitchFamily="18"/>
            </a:endParaRPr>
          </a:p>
          <a:p>
            <a:pPr lvl="0">
              <a:lnSpc>
                <a:spcPct val="80000"/>
              </a:lnSpc>
              <a:buFont typeface="Wingdings" pitchFamily="2"/>
              <a:buChar char="§"/>
            </a:pPr>
            <a:r>
              <a:rPr lang="hu-HU" sz="2000">
                <a:solidFill>
                  <a:srgbClr val="000000"/>
                </a:solidFill>
                <a:latin typeface="Calibri" pitchFamily="34"/>
                <a:cs typeface="Times New Roman" pitchFamily="18"/>
              </a:rPr>
              <a:t>Túl magasak-e ezek az ideálok? Vonzóak vagy visszataszítóak első olvasatra?</a:t>
            </a:r>
          </a:p>
          <a:p>
            <a:pPr lvl="0">
              <a:lnSpc>
                <a:spcPct val="80000"/>
              </a:lnSpc>
              <a:buFont typeface="Wingdings" pitchFamily="2"/>
              <a:buChar char="§"/>
            </a:pPr>
            <a:r>
              <a:rPr lang="hu-HU" sz="2000">
                <a:solidFill>
                  <a:srgbClr val="000000"/>
                </a:solidFill>
                <a:latin typeface="Calibri" pitchFamily="34"/>
                <a:cs typeface="Times New Roman" pitchFamily="18"/>
              </a:rPr>
              <a:t> Úgy a személyiségre, mint az egyéniségre lehet alkalmazni a tanulmányozó fokozata szerint. </a:t>
            </a:r>
          </a:p>
          <a:p>
            <a:pPr marL="0" lvl="0" indent="0">
              <a:lnSpc>
                <a:spcPct val="80000"/>
              </a:lnSpc>
              <a:buNone/>
            </a:pPr>
            <a:endParaRPr lang="hu-HU" sz="1800">
              <a:solidFill>
                <a:srgbClr val="000000"/>
              </a:solidFill>
              <a:latin typeface="Calibri" pitchFamily="34"/>
              <a:cs typeface="Times New Roman" pitchFamily="18"/>
            </a:endParaRPr>
          </a:p>
          <a:p>
            <a:pPr marL="0" lvl="0" indent="0">
              <a:lnSpc>
                <a:spcPct val="80000"/>
              </a:lnSpc>
              <a:buNone/>
            </a:pPr>
            <a:endParaRPr lang="hu-HU">
              <a:solidFill>
                <a:srgbClr val="000000"/>
              </a:solidFill>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9018883-3CC3-4155-9DD2-F637C1DCF83B}"/>
              </a:ext>
            </a:extLst>
          </p:cNvPr>
          <p:cNvSpPr txBox="1">
            <a:spLocks noGrp="1"/>
          </p:cNvSpPr>
          <p:nvPr>
            <p:ph type="title"/>
          </p:nvPr>
        </p:nvSpPr>
        <p:spPr/>
        <p:txBody>
          <a:bodyPr/>
          <a:lstStyle/>
          <a:p>
            <a:pPr lvl="0"/>
            <a:r>
              <a:rPr lang="hu-HU"/>
              <a:t>IGAZ LÁTÁS</a:t>
            </a:r>
          </a:p>
        </p:txBody>
      </p:sp>
      <p:sp>
        <p:nvSpPr>
          <p:cNvPr id="3" name="Tartalom helye 2">
            <a:extLst>
              <a:ext uri="{FF2B5EF4-FFF2-40B4-BE49-F238E27FC236}">
                <a16:creationId xmlns:a16="http://schemas.microsoft.com/office/drawing/2014/main" id="{6B52E208-B4D1-4EF2-84F4-F015B62FC2D1}"/>
              </a:ext>
            </a:extLst>
          </p:cNvPr>
          <p:cNvSpPr txBox="1">
            <a:spLocks noGrp="1"/>
          </p:cNvSpPr>
          <p:nvPr>
            <p:ph idx="1"/>
          </p:nvPr>
        </p:nvSpPr>
        <p:spPr>
          <a:xfrm>
            <a:off x="397562" y="1325212"/>
            <a:ext cx="11794434" cy="5532787"/>
          </a:xfrm>
          <a:gradFill>
            <a:gsLst>
              <a:gs pos="0">
                <a:srgbClr val="B5D5A7"/>
              </a:gs>
              <a:gs pos="100000">
                <a:srgbClr val="AACE99"/>
              </a:gs>
            </a:gsLst>
            <a:lin ang="5400000"/>
          </a:gradFill>
          <a:ln w="76196" cap="flat">
            <a:solidFill>
              <a:srgbClr val="00B0F0"/>
            </a:solidFill>
            <a:prstDash val="solid"/>
            <a:miter/>
          </a:ln>
        </p:spPr>
        <p:txBody>
          <a:bodyPr/>
          <a:lstStyle/>
          <a:p>
            <a:pPr marL="0" lvl="0" indent="0">
              <a:lnSpc>
                <a:spcPct val="100000"/>
              </a:lnSpc>
              <a:buNone/>
            </a:pPr>
            <a:r>
              <a:rPr lang="hu-HU" b="1">
                <a:solidFill>
                  <a:srgbClr val="002060"/>
                </a:solidFill>
                <a:latin typeface="Calibri" pitchFamily="34"/>
                <a:cs typeface="Times New Roman" pitchFamily="18"/>
              </a:rPr>
              <a:t>„Mielőtt a szem láthat, képtelennek kell lennie a könnyekre.”</a:t>
            </a:r>
          </a:p>
          <a:p>
            <a:pPr lvl="0" algn="just">
              <a:lnSpc>
                <a:spcPct val="100000"/>
              </a:lnSpc>
              <a:buFont typeface="Wingdings" pitchFamily="2"/>
              <a:buChar char="§"/>
            </a:pPr>
            <a:r>
              <a:rPr lang="hu-HU" sz="2000">
                <a:solidFill>
                  <a:srgbClr val="000000"/>
                </a:solidFill>
                <a:latin typeface="Calibri" pitchFamily="34"/>
                <a:cs typeface="Times New Roman" pitchFamily="18"/>
              </a:rPr>
              <a:t>Minden vezethet fekete és fehér irányba</a:t>
            </a:r>
          </a:p>
          <a:p>
            <a:pPr lvl="0" algn="just">
              <a:lnSpc>
                <a:spcPct val="100000"/>
              </a:lnSpc>
              <a:buFont typeface="Wingdings" pitchFamily="2"/>
              <a:buChar char="§"/>
            </a:pPr>
            <a:r>
              <a:rPr lang="hu-HU" sz="2000">
                <a:solidFill>
                  <a:srgbClr val="000000"/>
                </a:solidFill>
                <a:latin typeface="Calibri" pitchFamily="34"/>
                <a:cs typeface="Times New Roman" pitchFamily="18"/>
              </a:rPr>
              <a:t>NEM keményszívűség, szimpátiahiány és érzéketlenség vagy közöny!</a:t>
            </a:r>
          </a:p>
          <a:p>
            <a:pPr lvl="0" algn="just">
              <a:lnSpc>
                <a:spcPct val="100000"/>
              </a:lnSpc>
              <a:buFont typeface="Wingdings" pitchFamily="2"/>
              <a:buChar char="§"/>
            </a:pPr>
            <a:r>
              <a:rPr lang="hu-HU" sz="2000">
                <a:solidFill>
                  <a:srgbClr val="000000"/>
                </a:solidFill>
                <a:latin typeface="Calibri" pitchFamily="34"/>
                <a:cs typeface="Times New Roman" pitchFamily="18"/>
              </a:rPr>
              <a:t>A törekvőnek fokozatosan mindent </a:t>
            </a:r>
            <a:r>
              <a:rPr lang="hu-HU" sz="2000" b="1">
                <a:solidFill>
                  <a:srgbClr val="000000"/>
                </a:solidFill>
                <a:latin typeface="Calibri" pitchFamily="34"/>
                <a:cs typeface="Times New Roman" pitchFamily="18"/>
              </a:rPr>
              <a:t>ki kell küszöbölnie magából</a:t>
            </a:r>
            <a:r>
              <a:rPr lang="hu-HU" sz="2000">
                <a:solidFill>
                  <a:srgbClr val="000000"/>
                </a:solidFill>
                <a:latin typeface="Calibri" pitchFamily="34"/>
                <a:cs typeface="Times New Roman" pitchFamily="18"/>
              </a:rPr>
              <a:t>, amit fájdalomnak érez, érinti őt, ami megrázza őt, valamint bármilyen fajtájú szenvedést vagy gondot, </a:t>
            </a:r>
            <a:r>
              <a:rPr lang="hu-HU" sz="2000" b="1">
                <a:solidFill>
                  <a:srgbClr val="000000"/>
                </a:solidFill>
                <a:latin typeface="Calibri" pitchFamily="34"/>
                <a:cs typeface="Times New Roman" pitchFamily="18"/>
              </a:rPr>
              <a:t>amely felkavarja a személyes ént</a:t>
            </a:r>
            <a:r>
              <a:rPr lang="hu-HU" sz="2000">
                <a:solidFill>
                  <a:srgbClr val="000000"/>
                </a:solidFill>
                <a:latin typeface="Calibri" pitchFamily="34"/>
                <a:cs typeface="Times New Roman" pitchFamily="18"/>
              </a:rPr>
              <a:t>. </a:t>
            </a:r>
          </a:p>
          <a:p>
            <a:pPr lvl="0">
              <a:lnSpc>
                <a:spcPct val="100000"/>
              </a:lnSpc>
              <a:buFont typeface="Wingdings" pitchFamily="2"/>
              <a:buChar char="§"/>
            </a:pPr>
            <a:r>
              <a:rPr lang="hu-HU" sz="2000" b="1">
                <a:solidFill>
                  <a:srgbClr val="000000"/>
                </a:solidFill>
                <a:highlight>
                  <a:srgbClr val="FFFF00"/>
                </a:highlight>
                <a:latin typeface="Calibri" pitchFamily="34"/>
                <a:cs typeface="Times New Roman" pitchFamily="18"/>
              </a:rPr>
              <a:t>Semmiféle személyes érzést meg nem engedni.</a:t>
            </a:r>
            <a:r>
              <a:rPr lang="hu-HU" sz="2000">
                <a:solidFill>
                  <a:srgbClr val="000000"/>
                </a:solidFill>
                <a:latin typeface="Calibri" pitchFamily="34"/>
                <a:cs typeface="Times New Roman" pitchFamily="18"/>
              </a:rPr>
              <a:t> </a:t>
            </a:r>
          </a:p>
          <a:p>
            <a:pPr lvl="0">
              <a:lnSpc>
                <a:spcPct val="100000"/>
              </a:lnSpc>
              <a:buFont typeface="Wingdings" pitchFamily="2"/>
              <a:buChar char="§"/>
            </a:pPr>
            <a:r>
              <a:rPr lang="hu-HU" sz="2000" b="1">
                <a:solidFill>
                  <a:srgbClr val="000000"/>
                </a:solidFill>
                <a:latin typeface="Calibri" pitchFamily="34"/>
                <a:cs typeface="Times New Roman" pitchFamily="18"/>
              </a:rPr>
              <a:t>Az önző érzelmek lassanként </a:t>
            </a:r>
            <a:r>
              <a:rPr lang="hu-HU" sz="2000" b="1">
                <a:solidFill>
                  <a:srgbClr val="000000"/>
                </a:solidFill>
                <a:highlight>
                  <a:srgbClr val="FFFF00"/>
                </a:highlight>
                <a:latin typeface="Calibri" pitchFamily="34"/>
                <a:cs typeface="Times New Roman" pitchFamily="18"/>
              </a:rPr>
              <a:t>önzetlenekké</a:t>
            </a:r>
            <a:r>
              <a:rPr lang="hu-HU" sz="2000" b="1">
                <a:solidFill>
                  <a:srgbClr val="000000"/>
                </a:solidFill>
                <a:latin typeface="Calibri" pitchFamily="34"/>
                <a:cs typeface="Times New Roman" pitchFamily="18"/>
              </a:rPr>
              <a:t> alakulnak át...</a:t>
            </a:r>
            <a:endParaRPr lang="hu-HU" sz="2000">
              <a:solidFill>
                <a:srgbClr val="000000"/>
              </a:solidFill>
              <a:latin typeface="Calibri" pitchFamily="34"/>
              <a:cs typeface="Times New Roman" pitchFamily="18"/>
            </a:endParaRPr>
          </a:p>
          <a:p>
            <a:pPr lvl="0" algn="just">
              <a:lnSpc>
                <a:spcPct val="100000"/>
              </a:lnSpc>
              <a:buFont typeface="Wingdings" pitchFamily="2"/>
              <a:buChar char="§"/>
            </a:pPr>
            <a:r>
              <a:rPr lang="hu-HU" sz="2000" b="1">
                <a:solidFill>
                  <a:srgbClr val="000000"/>
                </a:solidFill>
                <a:latin typeface="Calibri" pitchFamily="34"/>
                <a:cs typeface="Times New Roman" pitchFamily="18"/>
              </a:rPr>
              <a:t>Az első nagy Beavatás után:</a:t>
            </a:r>
            <a:r>
              <a:rPr lang="hu-HU" sz="2000">
                <a:solidFill>
                  <a:srgbClr val="000000"/>
                </a:solidFill>
                <a:latin typeface="Calibri" pitchFamily="34"/>
                <a:cs typeface="Times New Roman" pitchFamily="18"/>
              </a:rPr>
              <a:t> megkezdi buddhikus tudatának fejlesztését, a könnyekre való képtelenség új jelleget kap. </a:t>
            </a:r>
          </a:p>
          <a:p>
            <a:pPr lvl="0" algn="just">
              <a:lnSpc>
                <a:spcPct val="100000"/>
              </a:lnSpc>
              <a:buFont typeface="Wingdings" pitchFamily="2"/>
              <a:buChar char="§"/>
            </a:pPr>
            <a:r>
              <a:rPr lang="hu-HU" sz="2000" b="1">
                <a:solidFill>
                  <a:srgbClr val="000000"/>
                </a:solidFill>
                <a:latin typeface="Calibri" pitchFamily="34"/>
                <a:cs typeface="Times New Roman" pitchFamily="18"/>
              </a:rPr>
              <a:t>Kezdi megérteni az evolúció (fejlődés) célját. Fokozatosan válik könnytelenné, mert </a:t>
            </a:r>
            <a:r>
              <a:rPr lang="hu-HU" sz="2000" b="1">
                <a:solidFill>
                  <a:srgbClr val="000000"/>
                </a:solidFill>
                <a:highlight>
                  <a:srgbClr val="FFFF00"/>
                </a:highlight>
                <a:latin typeface="Calibri" pitchFamily="34"/>
                <a:cs typeface="Times New Roman" pitchFamily="18"/>
              </a:rPr>
              <a:t>megérti a szenvedés értékét, </a:t>
            </a:r>
            <a:r>
              <a:rPr lang="hu-HU" sz="2000" b="1">
                <a:solidFill>
                  <a:srgbClr val="000000"/>
                </a:solidFill>
                <a:latin typeface="Calibri" pitchFamily="34"/>
                <a:cs typeface="Times New Roman" pitchFamily="18"/>
              </a:rPr>
              <a:t>azok számára, akik éppen benne vannak, mert a lélek magasabb kifejlesztése számára abszolút szükségesség a szenvedés kihatása. </a:t>
            </a:r>
          </a:p>
          <a:p>
            <a:pPr lvl="0" algn="just">
              <a:lnSpc>
                <a:spcPct val="100000"/>
              </a:lnSpc>
              <a:buFont typeface="Wingdings" pitchFamily="2"/>
              <a:buChar char="§"/>
            </a:pPr>
            <a:r>
              <a:rPr lang="hu-HU" sz="2000" b="1">
                <a:solidFill>
                  <a:srgbClr val="000000"/>
                </a:solidFill>
                <a:latin typeface="Calibri" pitchFamily="34"/>
                <a:cs typeface="Times New Roman" pitchFamily="18"/>
              </a:rPr>
              <a:t>Végül </a:t>
            </a:r>
            <a:r>
              <a:rPr lang="hu-HU" sz="2000" b="1">
                <a:solidFill>
                  <a:srgbClr val="000000"/>
                </a:solidFill>
                <a:highlight>
                  <a:srgbClr val="FFFF00"/>
                </a:highlight>
                <a:latin typeface="Calibri" pitchFamily="34"/>
                <a:cs typeface="Times New Roman" pitchFamily="18"/>
              </a:rPr>
              <a:t>képes tökéletes részvétet érezni anélkül, hogy sajnálkozna emiatt.</a:t>
            </a:r>
            <a:r>
              <a:rPr lang="hu-HU" sz="2000">
                <a:solidFill>
                  <a:srgbClr val="000000"/>
                </a:solidFill>
                <a:highlight>
                  <a:srgbClr val="FFFF00"/>
                </a:highlight>
                <a:latin typeface="Calibri" pitchFamily="34"/>
                <a:cs typeface="Times New Roman" pitchFamily="18"/>
              </a:rPr>
              <a:t>  </a:t>
            </a:r>
            <a:r>
              <a:rPr lang="hu-HU" sz="2000" b="1">
                <a:solidFill>
                  <a:srgbClr val="000000"/>
                </a:solidFill>
                <a:latin typeface="Calibri" pitchFamily="34"/>
                <a:cs typeface="Times New Roman" pitchFamily="18"/>
              </a:rPr>
              <a:t>Részvét  minden szenvedő iránt, </a:t>
            </a:r>
            <a:r>
              <a:rPr lang="hu-HU" sz="2000" b="1">
                <a:solidFill>
                  <a:srgbClr val="000000"/>
                </a:solidFill>
                <a:highlight>
                  <a:srgbClr val="FFFF00"/>
                </a:highlight>
                <a:latin typeface="Calibri" pitchFamily="34"/>
                <a:cs typeface="Times New Roman" pitchFamily="18"/>
              </a:rPr>
              <a:t>de a legkisebb vágy nélkül, hogy valami is másként legyen, mint ahogy van.</a:t>
            </a:r>
            <a:r>
              <a:rPr lang="hu-HU" sz="2000">
                <a:solidFill>
                  <a:srgbClr val="000000"/>
                </a:solidFill>
                <a:highlight>
                  <a:srgbClr val="FFFF00"/>
                </a:highlight>
                <a:latin typeface="Calibri" pitchFamily="34"/>
                <a:cs typeface="Times New Roman" pitchFamily="18"/>
              </a:rPr>
              <a:t> </a:t>
            </a:r>
          </a:p>
          <a:p>
            <a:pPr lvl="0">
              <a:lnSpc>
                <a:spcPct val="100000"/>
              </a:lnSpc>
              <a:buFont typeface="Wingdings" pitchFamily="2"/>
              <a:buChar char="§"/>
            </a:pPr>
            <a:endParaRPr lang="hu-HU" sz="1800">
              <a:solidFill>
                <a:srgbClr val="000000"/>
              </a:solidFill>
              <a:latin typeface="Calibri" pitchFamily="34"/>
              <a:cs typeface="Times New Roman" pitchFamily="18"/>
            </a:endParaRPr>
          </a:p>
          <a:p>
            <a:pPr lvl="0">
              <a:lnSpc>
                <a:spcPct val="100000"/>
              </a:lnSpc>
              <a:buFont typeface="Wingdings" pitchFamily="2"/>
              <a:buChar char="§"/>
            </a:pPr>
            <a:endParaRPr lang="hu-HU">
              <a:solidFill>
                <a:srgbClr val="000000"/>
              </a:solidFill>
              <a:latin typeface="Calibri"/>
            </a:endParaRPr>
          </a:p>
        </p:txBody>
      </p:sp>
      <p:pic>
        <p:nvPicPr>
          <p:cNvPr id="4" name="Picture 2" descr="A gyönyörű, ráncmentes szemek titka - Szépség és divat | Femina">
            <a:extLst>
              <a:ext uri="{FF2B5EF4-FFF2-40B4-BE49-F238E27FC236}">
                <a16:creationId xmlns:a16="http://schemas.microsoft.com/office/drawing/2014/main" id="{F3278395-D44F-4B07-914C-F9213D8C861A}"/>
              </a:ext>
            </a:extLst>
          </p:cNvPr>
          <p:cNvPicPr>
            <a:picLocks noChangeAspect="1"/>
          </p:cNvPicPr>
          <p:nvPr/>
        </p:nvPicPr>
        <p:blipFill>
          <a:blip r:embed="rId2"/>
          <a:srcRect/>
          <a:stretch>
            <a:fillRect/>
          </a:stretch>
        </p:blipFill>
        <p:spPr>
          <a:xfrm>
            <a:off x="9805184" y="365129"/>
            <a:ext cx="2204526" cy="1469678"/>
          </a:xfrm>
          <a:prstGeom prst="rect">
            <a:avLst/>
          </a:prstGeom>
          <a:noFill/>
          <a:ln w="76196" cap="flat">
            <a:solidFill>
              <a:srgbClr val="00B0F0"/>
            </a:solidFill>
            <a:prstDash val="solid"/>
            <a:miter/>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295D8C1-F861-4C3D-90B1-E397216BD009}"/>
              </a:ext>
            </a:extLst>
          </p:cNvPr>
          <p:cNvSpPr txBox="1">
            <a:spLocks noGrp="1"/>
          </p:cNvSpPr>
          <p:nvPr>
            <p:ph type="title"/>
          </p:nvPr>
        </p:nvSpPr>
        <p:spPr/>
        <p:txBody>
          <a:bodyPr/>
          <a:lstStyle/>
          <a:p>
            <a:pPr lvl="0"/>
            <a:r>
              <a:rPr lang="hu-HU"/>
              <a:t>IGAZ HALLÁS</a:t>
            </a:r>
          </a:p>
        </p:txBody>
      </p:sp>
      <p:sp>
        <p:nvSpPr>
          <p:cNvPr id="3" name="Tartalom helye 2">
            <a:extLst>
              <a:ext uri="{FF2B5EF4-FFF2-40B4-BE49-F238E27FC236}">
                <a16:creationId xmlns:a16="http://schemas.microsoft.com/office/drawing/2014/main" id="{7AE379C8-5F1A-4900-A35A-DC20D1D700B2}"/>
              </a:ext>
            </a:extLst>
          </p:cNvPr>
          <p:cNvSpPr txBox="1">
            <a:spLocks noGrp="1"/>
          </p:cNvSpPr>
          <p:nvPr>
            <p:ph idx="1"/>
          </p:nvPr>
        </p:nvSpPr>
        <p:spPr>
          <a:xfrm>
            <a:off x="530086" y="1470995"/>
            <a:ext cx="11304105" cy="5021884"/>
          </a:xfrm>
          <a:gradFill>
            <a:gsLst>
              <a:gs pos="0">
                <a:srgbClr val="B5D5A7"/>
              </a:gs>
              <a:gs pos="100000">
                <a:srgbClr val="AACE99"/>
              </a:gs>
            </a:gsLst>
            <a:lin ang="5400000"/>
          </a:gradFill>
          <a:ln w="76196" cap="flat">
            <a:solidFill>
              <a:srgbClr val="00B0F0"/>
            </a:solidFill>
            <a:prstDash val="solid"/>
            <a:miter/>
          </a:ln>
        </p:spPr>
        <p:txBody>
          <a:bodyPr/>
          <a:lstStyle/>
          <a:p>
            <a:pPr marL="0" lvl="0" indent="0">
              <a:buNone/>
            </a:pPr>
            <a:r>
              <a:rPr lang="hu-HU" b="1">
                <a:solidFill>
                  <a:srgbClr val="002060"/>
                </a:solidFill>
                <a:latin typeface="Calibri" pitchFamily="34"/>
                <a:cs typeface="Times New Roman" pitchFamily="18"/>
              </a:rPr>
              <a:t>„Mielőtt a fül hallhat, el kell veszítenie érzékenységét.”</a:t>
            </a:r>
          </a:p>
          <a:p>
            <a:pPr marL="0" lvl="0" indent="0">
              <a:buNone/>
            </a:pPr>
            <a:endParaRPr lang="hu-HU" sz="2000">
              <a:solidFill>
                <a:srgbClr val="000000"/>
              </a:solidFill>
              <a:latin typeface="Calibri" pitchFamily="34"/>
              <a:cs typeface="Times New Roman" pitchFamily="18"/>
            </a:endParaRPr>
          </a:p>
          <a:p>
            <a:pPr lvl="0">
              <a:buFont typeface="Wingdings" pitchFamily="2"/>
              <a:buChar char="§"/>
            </a:pPr>
            <a:r>
              <a:rPr lang="hu-HU" sz="2000">
                <a:solidFill>
                  <a:srgbClr val="000000"/>
                </a:solidFill>
                <a:latin typeface="Calibri" pitchFamily="34"/>
                <a:cs typeface="Times New Roman" pitchFamily="18"/>
              </a:rPr>
              <a:t>Nem állhatunk érzéketlenül azzal szemben, hogy más emberek mit gondolnak, vagy mondanak rólunk. </a:t>
            </a:r>
          </a:p>
          <a:p>
            <a:pPr lvl="0" algn="just">
              <a:buFont typeface="Wingdings" pitchFamily="2"/>
              <a:buChar char="§"/>
            </a:pPr>
            <a:r>
              <a:rPr lang="hu-HU" sz="2000">
                <a:solidFill>
                  <a:srgbClr val="000000"/>
                </a:solidFill>
                <a:latin typeface="Calibri" pitchFamily="34"/>
                <a:cs typeface="Times New Roman" pitchFamily="18"/>
              </a:rPr>
              <a:t>De célunk legyen a </a:t>
            </a:r>
            <a:r>
              <a:rPr lang="hu-HU" sz="2000" b="1">
                <a:solidFill>
                  <a:srgbClr val="000000"/>
                </a:solidFill>
                <a:highlight>
                  <a:srgbClr val="FFFF00"/>
                </a:highlight>
                <a:latin typeface="Calibri" pitchFamily="34"/>
                <a:cs typeface="Times New Roman" pitchFamily="18"/>
              </a:rPr>
              <a:t>teljes közömbösség</a:t>
            </a:r>
            <a:r>
              <a:rPr lang="hu-HU" sz="2000">
                <a:solidFill>
                  <a:srgbClr val="000000"/>
                </a:solidFill>
                <a:highlight>
                  <a:srgbClr val="FFFF00"/>
                </a:highlight>
                <a:latin typeface="Calibri" pitchFamily="34"/>
                <a:cs typeface="Times New Roman" pitchFamily="18"/>
              </a:rPr>
              <a:t> </a:t>
            </a:r>
            <a:r>
              <a:rPr lang="hu-HU" sz="2000">
                <a:solidFill>
                  <a:srgbClr val="000000"/>
                </a:solidFill>
                <a:latin typeface="Calibri" pitchFamily="34"/>
                <a:cs typeface="Times New Roman" pitchFamily="18"/>
              </a:rPr>
              <a:t>az </a:t>
            </a:r>
            <a:r>
              <a:rPr lang="hu-HU" sz="2000">
                <a:solidFill>
                  <a:srgbClr val="000000"/>
                </a:solidFill>
                <a:highlight>
                  <a:srgbClr val="FFFF00"/>
                </a:highlight>
                <a:latin typeface="Calibri" pitchFamily="34"/>
                <a:cs typeface="Times New Roman" pitchFamily="18"/>
              </a:rPr>
              <a:t>ő </a:t>
            </a:r>
            <a:r>
              <a:rPr lang="hu-HU" sz="2000" b="1">
                <a:solidFill>
                  <a:srgbClr val="000000"/>
                </a:solidFill>
                <a:highlight>
                  <a:srgbClr val="FFFF00"/>
                </a:highlight>
                <a:latin typeface="Calibri" pitchFamily="34"/>
                <a:cs typeface="Times New Roman" pitchFamily="18"/>
              </a:rPr>
              <a:t>jó vagy rossz véleményük iránt, amennyiben az a mi személyes énünket érinti. </a:t>
            </a:r>
            <a:r>
              <a:rPr lang="hu-HU" sz="2000">
                <a:solidFill>
                  <a:srgbClr val="000000"/>
                </a:solidFill>
                <a:latin typeface="Calibri" pitchFamily="34"/>
                <a:cs typeface="Times New Roman" pitchFamily="18"/>
              </a:rPr>
              <a:t>Ha rosszat gondolnak rólunk, nem szabad levertnek lennünk, meg kell tanulnunk a külvilág véleményével mit sem törődni.</a:t>
            </a:r>
          </a:p>
          <a:p>
            <a:pPr lvl="0" algn="just">
              <a:buFont typeface="Wingdings" pitchFamily="2"/>
              <a:buChar char="§"/>
            </a:pPr>
            <a:r>
              <a:rPr lang="hu-HU" sz="2000" b="1">
                <a:solidFill>
                  <a:srgbClr val="000000"/>
                </a:solidFill>
                <a:latin typeface="Calibri" pitchFamily="34"/>
                <a:cs typeface="Times New Roman" pitchFamily="18"/>
              </a:rPr>
              <a:t>Ki kell küszöbölni személyes </a:t>
            </a:r>
            <a:r>
              <a:rPr lang="hu-HU" sz="2000">
                <a:solidFill>
                  <a:srgbClr val="000000"/>
                </a:solidFill>
                <a:latin typeface="Calibri" pitchFamily="34"/>
                <a:cs typeface="Times New Roman" pitchFamily="18"/>
              </a:rPr>
              <a:t>tudatosságunkat és a fájdalom vagy öröm minden </a:t>
            </a:r>
            <a:r>
              <a:rPr lang="hu-HU" sz="2000" b="1">
                <a:solidFill>
                  <a:srgbClr val="000000"/>
                </a:solidFill>
                <a:latin typeface="Calibri" pitchFamily="34"/>
                <a:cs typeface="Times New Roman" pitchFamily="18"/>
              </a:rPr>
              <a:t>érzését mások véleménye miatt. </a:t>
            </a:r>
          </a:p>
          <a:p>
            <a:pPr lvl="0" algn="just">
              <a:buFont typeface="Wingdings" pitchFamily="2"/>
              <a:buChar char="§"/>
            </a:pPr>
            <a:r>
              <a:rPr lang="hu-HU" sz="2000">
                <a:solidFill>
                  <a:srgbClr val="000000"/>
                </a:solidFill>
                <a:latin typeface="Calibri" pitchFamily="34"/>
                <a:cs typeface="Times New Roman" pitchFamily="18"/>
              </a:rPr>
              <a:t>Mind jobban ügyelni kell arra, hogy másokra ne tegyünk helytelen benyomást, gondosan vigyázni, hogy magatartásunk ne vezessen tévútra másokat.  </a:t>
            </a:r>
            <a:r>
              <a:rPr lang="hu-HU" sz="2000" b="1">
                <a:solidFill>
                  <a:srgbClr val="000000"/>
                </a:solidFill>
                <a:highlight>
                  <a:srgbClr val="FFFF00"/>
                </a:highlight>
                <a:latin typeface="Calibri" pitchFamily="34"/>
                <a:cs typeface="Times New Roman" pitchFamily="18"/>
              </a:rPr>
              <a:t>Mind érzékenyebb lenni mások kritikájára</a:t>
            </a:r>
            <a:r>
              <a:rPr lang="hu-HU" sz="2000">
                <a:solidFill>
                  <a:srgbClr val="000000"/>
                </a:solidFill>
                <a:highlight>
                  <a:srgbClr val="FFFF00"/>
                </a:highlight>
                <a:latin typeface="Calibri" pitchFamily="34"/>
                <a:cs typeface="Times New Roman" pitchFamily="18"/>
              </a:rPr>
              <a:t>.</a:t>
            </a:r>
          </a:p>
          <a:p>
            <a:pPr lvl="0" algn="just">
              <a:buFont typeface="Wingdings" pitchFamily="2"/>
              <a:buChar char="§"/>
            </a:pPr>
            <a:endParaRPr lang="hu-HU" sz="2000">
              <a:solidFill>
                <a:srgbClr val="000000"/>
              </a:solidFill>
              <a:latin typeface="Calibri" pitchFamily="34"/>
              <a:cs typeface="Times New Roman" pitchFamily="18"/>
            </a:endParaRPr>
          </a:p>
          <a:p>
            <a:pPr lvl="0" algn="just">
              <a:buFont typeface="Wingdings" pitchFamily="2"/>
              <a:buChar char="§"/>
            </a:pPr>
            <a:endParaRPr lang="hu-HU" sz="1800">
              <a:solidFill>
                <a:srgbClr val="000000"/>
              </a:solidFill>
              <a:latin typeface="Calibri" pitchFamily="34"/>
              <a:cs typeface="Times New Roman" pitchFamily="18"/>
            </a:endParaRPr>
          </a:p>
          <a:p>
            <a:pPr lvl="0">
              <a:buFont typeface="Wingdings" pitchFamily="2"/>
              <a:buChar char="§"/>
            </a:pPr>
            <a:endParaRPr lang="hu-HU">
              <a:solidFill>
                <a:srgbClr val="000000"/>
              </a:solidFill>
              <a:latin typeface="Calibri"/>
            </a:endParaRPr>
          </a:p>
        </p:txBody>
      </p:sp>
      <p:pic>
        <p:nvPicPr>
          <p:cNvPr id="4" name="Picture 2" descr="Fülmosás | Aesthetica Orvosi Központ | Med-Aesthetica">
            <a:extLst>
              <a:ext uri="{FF2B5EF4-FFF2-40B4-BE49-F238E27FC236}">
                <a16:creationId xmlns:a16="http://schemas.microsoft.com/office/drawing/2014/main" id="{06EDA666-76E9-4C1D-9369-EA60E49E59D1}"/>
              </a:ext>
            </a:extLst>
          </p:cNvPr>
          <p:cNvPicPr>
            <a:picLocks noChangeAspect="1"/>
          </p:cNvPicPr>
          <p:nvPr/>
        </p:nvPicPr>
        <p:blipFill>
          <a:blip r:embed="rId2"/>
          <a:srcRect/>
          <a:stretch>
            <a:fillRect/>
          </a:stretch>
        </p:blipFill>
        <p:spPr>
          <a:xfrm>
            <a:off x="9042538" y="365119"/>
            <a:ext cx="2619371" cy="1743075"/>
          </a:xfrm>
          <a:prstGeom prst="rect">
            <a:avLst/>
          </a:prstGeom>
          <a:noFill/>
          <a:ln w="76196" cap="flat">
            <a:solidFill>
              <a:srgbClr val="00B0F0"/>
            </a:solidFill>
            <a:prstDash val="solid"/>
            <a:miter/>
          </a:ln>
        </p:spPr>
      </p:pic>
    </p:spTree>
  </p:cSld>
  <p:clrMapOvr>
    <a:masterClrMapping/>
  </p:clrMapOvr>
</p:sld>
</file>

<file path=ppt/theme/theme1.xml><?xml version="1.0" encoding="utf-8"?>
<a:theme xmlns:a="http://schemas.openxmlformats.org/drawingml/2006/main" name="ExploreVT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3771</TotalTime>
  <Words>6574</Words>
  <Application>Microsoft Office PowerPoint</Application>
  <PresentationFormat>Szélesvásznú</PresentationFormat>
  <Paragraphs>412</Paragraphs>
  <Slides>53</Slides>
  <Notes>7</Notes>
  <HiddenSlides>0</HiddenSlides>
  <MMClips>0</MMClips>
  <ScaleCrop>false</ScaleCrop>
  <HeadingPairs>
    <vt:vector size="6" baseType="variant">
      <vt:variant>
        <vt:lpstr>Használt betűtípusok</vt:lpstr>
      </vt:variant>
      <vt:variant>
        <vt:i4>11</vt:i4>
      </vt:variant>
      <vt:variant>
        <vt:lpstr>Téma</vt:lpstr>
      </vt:variant>
      <vt:variant>
        <vt:i4>1</vt:i4>
      </vt:variant>
      <vt:variant>
        <vt:lpstr>Diacímek</vt:lpstr>
      </vt:variant>
      <vt:variant>
        <vt:i4>53</vt:i4>
      </vt:variant>
    </vt:vector>
  </HeadingPairs>
  <TitlesOfParts>
    <vt:vector size="65" baseType="lpstr">
      <vt:lpstr>Arial</vt:lpstr>
      <vt:lpstr>Avenir Next LT Pro</vt:lpstr>
      <vt:lpstr>AvenirNext LT Pro Medium</vt:lpstr>
      <vt:lpstr>Bookman Old Style</vt:lpstr>
      <vt:lpstr>Calibri</vt:lpstr>
      <vt:lpstr>Calibri Light</vt:lpstr>
      <vt:lpstr>inherit</vt:lpstr>
      <vt:lpstr>Rockwell</vt:lpstr>
      <vt:lpstr>Segoe UI</vt:lpstr>
      <vt:lpstr>Times New Roman</vt:lpstr>
      <vt:lpstr>Wingdings</vt:lpstr>
      <vt:lpstr>ExploreVTI</vt:lpstr>
      <vt:lpstr>KERESD MEG AZ UTAT </vt:lpstr>
      <vt:lpstr>BEVEZETŐ</vt:lpstr>
      <vt:lpstr>MEGÉRTÉS - KIKNEK SZÓL?</vt:lpstr>
      <vt:lpstr>Kik írták a könyvet?   </vt:lpstr>
      <vt:lpstr>Rövid szabályok 1-6.   ( „–” )</vt:lpstr>
      <vt:lpstr>Rövid szabályok 7-15.  ( „+” )</vt:lpstr>
      <vt:lpstr>ELÖLJÁRÓ SZÖVEG</vt:lpstr>
      <vt:lpstr>IGAZ LÁTÁS</vt:lpstr>
      <vt:lpstr>IGAZ HALLÁS</vt:lpstr>
      <vt:lpstr>IGAZ BESZÉD</vt:lpstr>
      <vt:lpstr>IGAZ MEGÁLLÁS A MESTER JELENLÉTÉBEN</vt:lpstr>
      <vt:lpstr>     Vágyak kiölése (az első 8 szabály)</vt:lpstr>
      <vt:lpstr>A VÁGYAK KIÖLÉSE (az első 8 szabály)</vt:lpstr>
      <vt:lpstr>TECHNIKA – HOGYAN OLVASSUK? 1-2-3-4.</vt:lpstr>
      <vt:lpstr>1-3 –ig háromfajta vágy kiölése</vt:lpstr>
      <vt:lpstr>1-3 –ig háromfajta vágy kiölése tovább</vt:lpstr>
      <vt:lpstr>3 „öld ki” az Utasítással együtt</vt:lpstr>
      <vt:lpstr>FONTOS PONTOK</vt:lpstr>
      <vt:lpstr>VESZÉLYES PONTOK</vt:lpstr>
      <vt:lpstr>A 4. PONT TOVÁBB</vt:lpstr>
      <vt:lpstr>5-6-7-8.</vt:lpstr>
      <vt:lpstr>5.) Öld ki a különváltság minden érzését,  de mégis állj egyedül és elszigetelten.(8.)</vt:lpstr>
      <vt:lpstr> 6.) Öld ki az érzékelés vágyát, de tanulj az érzékelésből, és figyeld meg, mert csak így kezdhetsz bele az önmegismerés tudományába, és csak így vetheted meg lábad a létra első fokán.” (8.) </vt:lpstr>
      <vt:lpstr>7.) Öld ki a növekedés utáni éhséget, de növekedj, mint a virág növekszik: öntudatlanul, de buzgón törekedve, hogy lelkét feltárja a légnek. (8.)</vt:lpstr>
      <vt:lpstr>Pozitív vágyak:  9 -16-ig</vt:lpstr>
      <vt:lpstr> 9.) Csak arra vágyakozzál, ami benned van.  „Mert benned van a világ világossága – az egyetlen világosság, amely az Ösvényre hullhat. Ha nem tudod észrevenni magadban, hasztalan keresed másutt.” (12.) </vt:lpstr>
      <vt:lpstr>10.) „Csak arra vágyakozz, ami fölötted van” …Feletted van, mert ha eléred, elveszítetted saját magadat.” (12.) </vt:lpstr>
      <vt:lpstr> 11.) „Csak arra vágyakozz, ami elérhetetlen.” „Elérhetetlen, mert örökké távolodik. A világosságba majd belépsz, de a lángot soha nem éred el.” (12.) </vt:lpstr>
      <vt:lpstr>13.) „Vágyakozzál hevesen hatalomra.” „És a hatalom, melyet a tanítványnak kívánnia kell az, mely őt az emberek szemében semminek tünteti fel.” (16.) </vt:lpstr>
      <vt:lpstr> 14. „Vágyakozz buzgón békességre!” „A béke, amelyre vágyakoznod kell, az a megszentelt béke, amelyet semmi sem zavarhat meg, s amelyben a lélek úgy növekszik, miként a szent virág a csendes lagúnákon.” (16.) </vt:lpstr>
      <vt:lpstr>15.) „Vágyakozz mindenekelőtt tulajdonra.” Ám ez a tulajdon csak a tiszta léleké lehet, s éppen ezért egyformán tulajdona lesz valamennyi tiszta léleknek, s csak ha egyesítve van, lesz sajátos tulajdona az egésznek. Olyan tulajdonra szomjúhozzál, amely a tiszta léleké lehet, hogy gazdagságot gyűjts az élet azon egyesített szellemének, amely egyedül igazi Éned.” (16.) </vt:lpstr>
      <vt:lpstr>          Keresd meg az utat (17-21)</vt:lpstr>
      <vt:lpstr>17. Keresd meg az utat. </vt:lpstr>
      <vt:lpstr>JEGYZET TOVÁBB…</vt:lpstr>
      <vt:lpstr>AZ ÚT…</vt:lpstr>
      <vt:lpstr>18. Keresd az utat azzal, hogy befelé visszavonulsz.      19. Keresd az utat azzal, hogy merészen haladsz kifelé. </vt:lpstr>
      <vt:lpstr>20.)A Chohan utasítása </vt:lpstr>
      <vt:lpstr>20.) A Chohan utasítása tovább… </vt:lpstr>
      <vt:lpstr>20.) A Chohan utasítása tovább…</vt:lpstr>
      <vt:lpstr>KÖVETKEZTETÉS</vt:lpstr>
      <vt:lpstr>Az ÚT keresésének hármas módszere</vt:lpstr>
      <vt:lpstr>Hilarion jegyzete a 20-as szabályhoz 1.</vt:lpstr>
      <vt:lpstr>Hilarion jegyzete a 20-as szabályhoz 2.</vt:lpstr>
      <vt:lpstr>Hilarion jegyzete a 20-as szabályhoz 3.</vt:lpstr>
      <vt:lpstr>Hilarion jegyzete a 20-as szabályhoz 4.</vt:lpstr>
      <vt:lpstr> 21. A kinyíló lélekvirág  </vt:lpstr>
      <vt:lpstr>21.</vt:lpstr>
      <vt:lpstr>21-es tovább…</vt:lpstr>
      <vt:lpstr>JEGYZET A 21-ESHEZ HILARION MESTERTŐL</vt:lpstr>
      <vt:lpstr>A Nagy Fehér Testvériség</vt:lpstr>
      <vt:lpstr>JEGYZET A 21-ESHEZ HILARION MESTERTŐL 2.</vt:lpstr>
      <vt:lpstr>SZEMLÉLD A 3 IGAZSÁGOT</vt:lpstr>
      <vt:lpstr>ZÁRSZÓKÉNT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KERESD MEG AZ UTAT </dc:title>
  <dc:creator>Adrienne Nagyiday</dc:creator>
  <cp:lastModifiedBy>János Szabari</cp:lastModifiedBy>
  <cp:revision>52</cp:revision>
  <dcterms:created xsi:type="dcterms:W3CDTF">2021-01-14T10:30:27Z</dcterms:created>
  <dcterms:modified xsi:type="dcterms:W3CDTF">2021-01-24T16:11:01Z</dcterms:modified>
</cp:coreProperties>
</file>