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4" r:id="rId2"/>
    <p:sldMasterId id="2147483768" r:id="rId3"/>
    <p:sldMasterId id="2147483772" r:id="rId4"/>
    <p:sldMasterId id="2147483867" r:id="rId5"/>
    <p:sldMasterId id="2147483885" r:id="rId6"/>
  </p:sldMasterIdLst>
  <p:notesMasterIdLst>
    <p:notesMasterId r:id="rId28"/>
  </p:notesMasterIdLst>
  <p:handoutMasterIdLst>
    <p:handoutMasterId r:id="rId29"/>
  </p:handoutMasterIdLst>
  <p:sldIdLst>
    <p:sldId id="645" r:id="rId7"/>
    <p:sldId id="262" r:id="rId8"/>
    <p:sldId id="323" r:id="rId9"/>
    <p:sldId id="328" r:id="rId10"/>
    <p:sldId id="272" r:id="rId11"/>
    <p:sldId id="279" r:id="rId12"/>
    <p:sldId id="280" r:id="rId13"/>
    <p:sldId id="281" r:id="rId14"/>
    <p:sldId id="282" r:id="rId15"/>
    <p:sldId id="283" r:id="rId16"/>
    <p:sldId id="284" r:id="rId17"/>
    <p:sldId id="286" r:id="rId18"/>
    <p:sldId id="648" r:id="rId19"/>
    <p:sldId id="647" r:id="rId20"/>
    <p:sldId id="649" r:id="rId21"/>
    <p:sldId id="650" r:id="rId22"/>
    <p:sldId id="651" r:id="rId23"/>
    <p:sldId id="653" r:id="rId24"/>
    <p:sldId id="654" r:id="rId25"/>
    <p:sldId id="327" r:id="rId26"/>
    <p:sldId id="289" r:id="rId27"/>
  </p:sldIdLst>
  <p:sldSz cx="9144000" cy="6858000" type="screen4x3"/>
  <p:notesSz cx="6797675" cy="9926638"/>
  <p:defaultTextStyle>
    <a:defPPr>
      <a:defRPr lang="hu-HU"/>
    </a:defPPr>
    <a:lvl1pPr algn="l" rtl="0" fontAlgn="base">
      <a:lnSpc>
        <a:spcPct val="90000"/>
      </a:lnSpc>
      <a:spcBef>
        <a:spcPct val="20000"/>
      </a:spcBef>
      <a:spcAft>
        <a:spcPct val="0"/>
      </a:spcAft>
      <a:buClr>
        <a:schemeClr val="tx2"/>
      </a:buClr>
      <a:buSzPct val="75000"/>
      <a:buFont typeface="Wingdings" panose="05000000000000000000" pitchFamily="2" charset="2"/>
      <a:defRPr kern="1200">
        <a:solidFill>
          <a:schemeClr val="tx1"/>
        </a:solidFill>
        <a:latin typeface="Times New Roman" panose="02020603050405020304" pitchFamily="18" charset="0"/>
        <a:ea typeface="+mn-ea"/>
        <a:cs typeface="+mn-cs"/>
      </a:defRPr>
    </a:lvl1pPr>
    <a:lvl2pPr marL="457200" algn="l" rtl="0" fontAlgn="base">
      <a:lnSpc>
        <a:spcPct val="90000"/>
      </a:lnSpc>
      <a:spcBef>
        <a:spcPct val="20000"/>
      </a:spcBef>
      <a:spcAft>
        <a:spcPct val="0"/>
      </a:spcAft>
      <a:buClr>
        <a:schemeClr val="tx2"/>
      </a:buClr>
      <a:buSzPct val="75000"/>
      <a:buFont typeface="Wingdings" panose="05000000000000000000" pitchFamily="2" charset="2"/>
      <a:defRPr kern="1200">
        <a:solidFill>
          <a:schemeClr val="tx1"/>
        </a:solidFill>
        <a:latin typeface="Times New Roman" panose="02020603050405020304" pitchFamily="18" charset="0"/>
        <a:ea typeface="+mn-ea"/>
        <a:cs typeface="+mn-cs"/>
      </a:defRPr>
    </a:lvl2pPr>
    <a:lvl3pPr marL="914400" algn="l" rtl="0" fontAlgn="base">
      <a:lnSpc>
        <a:spcPct val="90000"/>
      </a:lnSpc>
      <a:spcBef>
        <a:spcPct val="20000"/>
      </a:spcBef>
      <a:spcAft>
        <a:spcPct val="0"/>
      </a:spcAft>
      <a:buClr>
        <a:schemeClr val="tx2"/>
      </a:buClr>
      <a:buSzPct val="75000"/>
      <a:buFont typeface="Wingdings" panose="05000000000000000000" pitchFamily="2" charset="2"/>
      <a:defRPr kern="1200">
        <a:solidFill>
          <a:schemeClr val="tx1"/>
        </a:solidFill>
        <a:latin typeface="Times New Roman" panose="02020603050405020304" pitchFamily="18" charset="0"/>
        <a:ea typeface="+mn-ea"/>
        <a:cs typeface="+mn-cs"/>
      </a:defRPr>
    </a:lvl3pPr>
    <a:lvl4pPr marL="1371600" algn="l" rtl="0" fontAlgn="base">
      <a:lnSpc>
        <a:spcPct val="90000"/>
      </a:lnSpc>
      <a:spcBef>
        <a:spcPct val="20000"/>
      </a:spcBef>
      <a:spcAft>
        <a:spcPct val="0"/>
      </a:spcAft>
      <a:buClr>
        <a:schemeClr val="tx2"/>
      </a:buClr>
      <a:buSzPct val="75000"/>
      <a:buFont typeface="Wingdings" panose="05000000000000000000" pitchFamily="2" charset="2"/>
      <a:defRPr kern="1200">
        <a:solidFill>
          <a:schemeClr val="tx1"/>
        </a:solidFill>
        <a:latin typeface="Times New Roman" panose="02020603050405020304" pitchFamily="18" charset="0"/>
        <a:ea typeface="+mn-ea"/>
        <a:cs typeface="+mn-cs"/>
      </a:defRPr>
    </a:lvl4pPr>
    <a:lvl5pPr marL="1828800" algn="l" rtl="0" fontAlgn="base">
      <a:lnSpc>
        <a:spcPct val="90000"/>
      </a:lnSpc>
      <a:spcBef>
        <a:spcPct val="20000"/>
      </a:spcBef>
      <a:spcAft>
        <a:spcPct val="0"/>
      </a:spcAft>
      <a:buClr>
        <a:schemeClr val="tx2"/>
      </a:buClr>
      <a:buSzPct val="75000"/>
      <a:buFont typeface="Wingdings" panose="05000000000000000000" pitchFamily="2" charset="2"/>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99FF"/>
    <a:srgbClr val="99FFCC"/>
    <a:srgbClr val="0000CC"/>
    <a:srgbClr val="00FF00"/>
    <a:srgbClr val="FFCC66"/>
    <a:srgbClr val="FFFF99"/>
    <a:srgbClr val="FF99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98" autoAdjust="0"/>
  </p:normalViewPr>
  <p:slideViewPr>
    <p:cSldViewPr>
      <p:cViewPr varScale="1">
        <p:scale>
          <a:sx n="72" d="100"/>
          <a:sy n="72" d="100"/>
        </p:scale>
        <p:origin x="135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ADCF91FA-8434-40F3-9BB5-60888A326B1A}"/>
              </a:ext>
            </a:extLst>
          </p:cNvPr>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panose="020B0604020202020204" pitchFamily="34" charset="0"/>
              </a:defRPr>
            </a:lvl1pPr>
          </a:lstStyle>
          <a:p>
            <a:endParaRPr lang="hu-HU" altLang="hu-HU"/>
          </a:p>
        </p:txBody>
      </p:sp>
      <p:sp>
        <p:nvSpPr>
          <p:cNvPr id="173059" name="Rectangle 3">
            <a:extLst>
              <a:ext uri="{FF2B5EF4-FFF2-40B4-BE49-F238E27FC236}">
                <a16:creationId xmlns:a16="http://schemas.microsoft.com/office/drawing/2014/main" id="{B872FF4E-4E83-4A8C-9A78-A7F528B19B28}"/>
              </a:ext>
            </a:extLst>
          </p:cNvPr>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panose="020B0604020202020204" pitchFamily="34" charset="0"/>
              </a:defRPr>
            </a:lvl1pPr>
          </a:lstStyle>
          <a:p>
            <a:endParaRPr lang="hu-HU" altLang="hu-HU"/>
          </a:p>
        </p:txBody>
      </p:sp>
      <p:sp>
        <p:nvSpPr>
          <p:cNvPr id="173060" name="Rectangle 4">
            <a:extLst>
              <a:ext uri="{FF2B5EF4-FFF2-40B4-BE49-F238E27FC236}">
                <a16:creationId xmlns:a16="http://schemas.microsoft.com/office/drawing/2014/main" id="{CE3921DA-A0DB-47C3-8893-99A341B76AAB}"/>
              </a:ext>
            </a:extLst>
          </p:cNvPr>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panose="020B0604020202020204" pitchFamily="34" charset="0"/>
              </a:defRPr>
            </a:lvl1pPr>
          </a:lstStyle>
          <a:p>
            <a:endParaRPr lang="hu-HU" altLang="hu-HU"/>
          </a:p>
        </p:txBody>
      </p:sp>
      <p:sp>
        <p:nvSpPr>
          <p:cNvPr id="173061" name="Rectangle 5">
            <a:extLst>
              <a:ext uri="{FF2B5EF4-FFF2-40B4-BE49-F238E27FC236}">
                <a16:creationId xmlns:a16="http://schemas.microsoft.com/office/drawing/2014/main" id="{CBE83F6A-4DBB-4F55-8E99-0A6C485073A0}"/>
              </a:ext>
            </a:extLst>
          </p:cNvPr>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panose="020B0604020202020204" pitchFamily="34" charset="0"/>
              </a:defRPr>
            </a:lvl1pPr>
          </a:lstStyle>
          <a:p>
            <a:fld id="{62EF6F0E-2CF4-46F9-9FA2-12C0A0B43617}" type="slidenum">
              <a:rPr lang="hu-HU" altLang="hu-HU"/>
              <a:pPr/>
              <a:t>‹#›</a:t>
            </a:fld>
            <a:endParaRPr lang="hu-HU" alt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FFD51CE-9940-475A-88C7-C32B753DCA49}"/>
              </a:ext>
            </a:extLst>
          </p:cNvPr>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panose="020B0604020202020204" pitchFamily="34" charset="0"/>
              </a:defRPr>
            </a:lvl1pPr>
          </a:lstStyle>
          <a:p>
            <a:endParaRPr lang="hu-HU" altLang="hu-HU"/>
          </a:p>
        </p:txBody>
      </p:sp>
      <p:sp>
        <p:nvSpPr>
          <p:cNvPr id="4099" name="Rectangle 3">
            <a:extLst>
              <a:ext uri="{FF2B5EF4-FFF2-40B4-BE49-F238E27FC236}">
                <a16:creationId xmlns:a16="http://schemas.microsoft.com/office/drawing/2014/main" id="{ADA738D9-2B5C-48A4-87C9-FB657BBBB604}"/>
              </a:ext>
            </a:extLst>
          </p:cNvPr>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panose="020B0604020202020204" pitchFamily="34" charset="0"/>
              </a:defRPr>
            </a:lvl1pPr>
          </a:lstStyle>
          <a:p>
            <a:endParaRPr lang="hu-HU" altLang="hu-HU"/>
          </a:p>
        </p:txBody>
      </p:sp>
      <p:sp>
        <p:nvSpPr>
          <p:cNvPr id="4100" name="Rectangle 4">
            <a:extLst>
              <a:ext uri="{FF2B5EF4-FFF2-40B4-BE49-F238E27FC236}">
                <a16:creationId xmlns:a16="http://schemas.microsoft.com/office/drawing/2014/main" id="{83E2B27B-F333-4F87-8B5F-33BF30C2C734}"/>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12332E20-5A07-498C-8269-C81C79099E3F}"/>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02" name="Rectangle 6">
            <a:extLst>
              <a:ext uri="{FF2B5EF4-FFF2-40B4-BE49-F238E27FC236}">
                <a16:creationId xmlns:a16="http://schemas.microsoft.com/office/drawing/2014/main" id="{59D474FE-C9D2-4433-A510-1B1B9F779778}"/>
              </a:ext>
            </a:extLst>
          </p:cNvPr>
          <p:cNvSpPr>
            <a:spLocks noGrp="1" noChangeArrowheads="1"/>
          </p:cNvSpPr>
          <p:nvPr>
            <p:ph type="ftr" sz="quarter" idx="4"/>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panose="020B0604020202020204" pitchFamily="34" charset="0"/>
              </a:defRPr>
            </a:lvl1pPr>
          </a:lstStyle>
          <a:p>
            <a:endParaRPr lang="hu-HU" altLang="hu-HU"/>
          </a:p>
        </p:txBody>
      </p:sp>
      <p:sp>
        <p:nvSpPr>
          <p:cNvPr id="4103" name="Rectangle 7">
            <a:extLst>
              <a:ext uri="{FF2B5EF4-FFF2-40B4-BE49-F238E27FC236}">
                <a16:creationId xmlns:a16="http://schemas.microsoft.com/office/drawing/2014/main" id="{F050680B-3E60-42EE-B71D-F6ADAA1EE987}"/>
              </a:ext>
            </a:extLst>
          </p:cNvPr>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panose="020B0604020202020204" pitchFamily="34" charset="0"/>
              </a:defRPr>
            </a:lvl1pPr>
          </a:lstStyle>
          <a:p>
            <a:fld id="{F6632DE4-22CE-461C-B2C0-9122D1FF7AAF}"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41EABA-D377-406E-BDD5-0C50D03EA1E7}" type="slidenum">
              <a:rPr kumimoji="0" lang="en-US" altLang="hu-HU"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hu-H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3714" name="Rectangle 2"/>
          <p:cNvSpPr>
            <a:spLocks noGrp="1" noRot="1" noChangeAspect="1" noChangeArrowheads="1" noTextEdit="1"/>
          </p:cNvSpPr>
          <p:nvPr>
            <p:ph type="sldImg"/>
          </p:nvPr>
        </p:nvSpPr>
        <p:spPr>
          <a:xfrm>
            <a:off x="1012825" y="723900"/>
            <a:ext cx="4832350" cy="3624263"/>
          </a:xfrm>
          <a:ln/>
        </p:spPr>
      </p:sp>
      <p:sp>
        <p:nvSpPr>
          <p:cNvPr id="243715" name="Rectangle 3"/>
          <p:cNvSpPr>
            <a:spLocks noGrp="1" noChangeArrowheads="1"/>
          </p:cNvSpPr>
          <p:nvPr>
            <p:ph type="body" idx="1"/>
          </p:nvPr>
        </p:nvSpPr>
        <p:spPr>
          <a:xfrm>
            <a:off x="914400" y="4589463"/>
            <a:ext cx="5029200" cy="4348162"/>
          </a:xfrm>
        </p:spPr>
        <p:txBody>
          <a:bodyPr/>
          <a:lstStyle/>
          <a:p>
            <a:pPr indent="190500" algn="ctr"/>
            <a:r>
              <a:rPr lang="en-US" altLang="hu-HU"/>
              <a:t>Powell A.E., </a:t>
            </a:r>
            <a:r>
              <a:rPr lang="en-US" altLang="hu-HU" i="1"/>
              <a:t>The Etheric Double, </a:t>
            </a:r>
            <a:r>
              <a:rPr lang="en-US" altLang="hu-HU"/>
              <a:t>TPH,</a:t>
            </a:r>
            <a:r>
              <a:rPr lang="en-US" altLang="hu-HU" i="1"/>
              <a:t> </a:t>
            </a:r>
            <a:r>
              <a:rPr lang="en-US" altLang="hu-HU"/>
              <a:t>1971, Diagram I, p. 9</a:t>
            </a:r>
          </a:p>
          <a:p>
            <a:pPr indent="190500"/>
            <a:endParaRPr lang="en-US" altLang="hu-HU"/>
          </a:p>
          <a:p>
            <a:pPr indent="190500">
              <a:lnSpc>
                <a:spcPct val="90000"/>
              </a:lnSpc>
            </a:pPr>
            <a:r>
              <a:rPr lang="hu-HU" altLang="hu-HU" sz="1600"/>
              <a:t>Mindhárom erő különálló marad, amint valamennyi szinten megnyilvánul. </a:t>
            </a:r>
          </a:p>
          <a:p>
            <a:pPr indent="190500">
              <a:lnSpc>
                <a:spcPct val="90000"/>
              </a:lnSpc>
            </a:pPr>
            <a:r>
              <a:rPr lang="hu-HU" altLang="hu-HU" sz="1600"/>
              <a:t>„… a Harmadik Logosz ereje is felemelkedik, miután a legalacsonyabb pontját érintette… A kundalini e kiáradás ereje a visszatérése útján...”</a:t>
            </a:r>
            <a:r>
              <a:rPr lang="en-US" altLang="hu-HU" sz="1600"/>
              <a:t> (C.W. Leadbeater: A csakrák. - MTT, 1995. 47.o.)</a:t>
            </a:r>
          </a:p>
          <a:p>
            <a:pPr indent="190500"/>
            <a:endParaRPr lang="en-US" altLang="hu-HU"/>
          </a:p>
        </p:txBody>
      </p:sp>
    </p:spTree>
    <p:extLst>
      <p:ext uri="{BB962C8B-B14F-4D97-AF65-F5344CB8AC3E}">
        <p14:creationId xmlns:p14="http://schemas.microsoft.com/office/powerpoint/2010/main" val="196432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32B57F-EC77-4BAE-9938-277576D7B961}"/>
              </a:ext>
            </a:extLst>
          </p:cNvPr>
          <p:cNvSpPr>
            <a:spLocks noGrp="1" noChangeArrowheads="1"/>
          </p:cNvSpPr>
          <p:nvPr>
            <p:ph type="sldNum" sz="quarter" idx="5"/>
          </p:nvPr>
        </p:nvSpPr>
        <p:spPr>
          <a:ln/>
        </p:spPr>
        <p:txBody>
          <a:bodyPr/>
          <a:lstStyle/>
          <a:p>
            <a:fld id="{44C48172-4E6D-4D2D-82D8-B99E9AF7D7B3}" type="slidenum">
              <a:rPr lang="hu-HU" altLang="hu-HU"/>
              <a:pPr/>
              <a:t>5</a:t>
            </a:fld>
            <a:endParaRPr lang="hu-HU" altLang="hu-HU"/>
          </a:p>
        </p:txBody>
      </p:sp>
      <p:sp>
        <p:nvSpPr>
          <p:cNvPr id="350210" name="Rectangle 2">
            <a:extLst>
              <a:ext uri="{FF2B5EF4-FFF2-40B4-BE49-F238E27FC236}">
                <a16:creationId xmlns:a16="http://schemas.microsoft.com/office/drawing/2014/main" id="{D97476D3-7B01-4E3D-A644-17072C5D9FFA}"/>
              </a:ext>
            </a:extLst>
          </p:cNvPr>
          <p:cNvSpPr>
            <a:spLocks noGrp="1" noRot="1" noChangeAspect="1" noChangeArrowheads="1" noTextEdit="1"/>
          </p:cNvSpPr>
          <p:nvPr>
            <p:ph type="sldImg"/>
          </p:nvPr>
        </p:nvSpPr>
        <p:spPr>
          <a:ln/>
        </p:spPr>
      </p:sp>
      <p:sp>
        <p:nvSpPr>
          <p:cNvPr id="350211" name="Rectangle 3">
            <a:extLst>
              <a:ext uri="{FF2B5EF4-FFF2-40B4-BE49-F238E27FC236}">
                <a16:creationId xmlns:a16="http://schemas.microsoft.com/office/drawing/2014/main" id="{D36FC2FE-26E7-44BD-A1B9-9790101BF275}"/>
              </a:ext>
            </a:extLst>
          </p:cNvPr>
          <p:cNvSpPr>
            <a:spLocks noGrp="1" noChangeArrowheads="1"/>
          </p:cNvSpPr>
          <p:nvPr>
            <p:ph type="body" idx="1"/>
          </p:nvPr>
        </p:nvSpPr>
        <p:spPr>
          <a:xfrm>
            <a:off x="1057275" y="4714875"/>
            <a:ext cx="4683125" cy="4467225"/>
          </a:xfrm>
        </p:spPr>
        <p:txBody>
          <a:bodyPr/>
          <a:lstStyle/>
          <a:p>
            <a:pPr algn="ctr"/>
            <a:r>
              <a:rPr lang="en-US" altLang="hu-HU"/>
              <a:t>Leadbeater C.W.,  </a:t>
            </a:r>
            <a:r>
              <a:rPr lang="en-US" altLang="hu-HU" i="1"/>
              <a:t>Man, Visible and Invisible,</a:t>
            </a:r>
            <a:r>
              <a:rPr lang="en-US" altLang="hu-HU"/>
              <a:t> TPH, 1971, Plate III</a:t>
            </a:r>
          </a:p>
          <a:p>
            <a:endParaRPr lang="en-US" altLang="hu-HU"/>
          </a:p>
          <a:p>
            <a:pPr algn="ctr"/>
            <a:r>
              <a:rPr lang="hu-HU" altLang="hu-HU" sz="1600" b="1"/>
              <a:t>A Hármasság az egyes vallásokban</a:t>
            </a:r>
          </a:p>
          <a:p>
            <a:pPr algn="ctr"/>
            <a:endParaRPr lang="en-US" altLang="hu-HU" sz="1600"/>
          </a:p>
          <a:p>
            <a:r>
              <a:rPr lang="en-US" altLang="hu-HU" sz="1600" i="1" u="sng"/>
              <a:t>VALLÁS		    HÁRMASSÁG	</a:t>
            </a:r>
            <a:endParaRPr lang="en-US" altLang="hu-HU" sz="1600" u="sng"/>
          </a:p>
          <a:p>
            <a:r>
              <a:rPr lang="en-US" altLang="hu-HU" sz="1600"/>
              <a:t>Kereszténység     Atya             Fiú	Szentlélek</a:t>
            </a:r>
          </a:p>
          <a:p>
            <a:r>
              <a:rPr lang="en-US" altLang="hu-HU" sz="1600"/>
              <a:t>Egyptian	          Amun-Ra     Horus	Osiris-Isis</a:t>
            </a:r>
          </a:p>
          <a:p>
            <a:r>
              <a:rPr lang="en-US" altLang="hu-HU" sz="1600"/>
              <a:t>Hebrew	          Kether          Chochmah	Binah</a:t>
            </a:r>
          </a:p>
          <a:p>
            <a:r>
              <a:rPr lang="en-US" altLang="hu-HU" sz="1600"/>
              <a:t>Hindu	          Shiva            Vishnu	Brahma</a:t>
            </a:r>
          </a:p>
          <a:p>
            <a:endParaRPr lang="en-US" altLang="hu-HU" sz="1600"/>
          </a:p>
          <a:p>
            <a:pPr algn="r"/>
            <a:endParaRPr lang="en-US"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344066" name="Group 2">
            <a:extLst>
              <a:ext uri="{FF2B5EF4-FFF2-40B4-BE49-F238E27FC236}">
                <a16:creationId xmlns:a16="http://schemas.microsoft.com/office/drawing/2014/main" id="{673C97A8-3F9F-40C0-B5EC-28C031FC4F0E}"/>
              </a:ext>
            </a:extLst>
          </p:cNvPr>
          <p:cNvGrpSpPr>
            <a:grpSpLocks/>
          </p:cNvGrpSpPr>
          <p:nvPr/>
        </p:nvGrpSpPr>
        <p:grpSpPr bwMode="auto">
          <a:xfrm>
            <a:off x="0" y="0"/>
            <a:ext cx="9159875" cy="6858000"/>
            <a:chOff x="0" y="0"/>
            <a:chExt cx="5770" cy="4320"/>
          </a:xfrm>
        </p:grpSpPr>
        <p:sp>
          <p:nvSpPr>
            <p:cNvPr id="344067" name="Rectangle 3">
              <a:extLst>
                <a:ext uri="{FF2B5EF4-FFF2-40B4-BE49-F238E27FC236}">
                  <a16:creationId xmlns:a16="http://schemas.microsoft.com/office/drawing/2014/main" id="{DF109AE4-52EF-4F93-BAA9-E75CC25F4CC7}"/>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68" name="Rectangle 4">
              <a:extLst>
                <a:ext uri="{FF2B5EF4-FFF2-40B4-BE49-F238E27FC236}">
                  <a16:creationId xmlns:a16="http://schemas.microsoft.com/office/drawing/2014/main" id="{DB2393BD-6E39-419C-BD0D-957CB21185F3}"/>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69" name="Rectangle 5">
              <a:extLst>
                <a:ext uri="{FF2B5EF4-FFF2-40B4-BE49-F238E27FC236}">
                  <a16:creationId xmlns:a16="http://schemas.microsoft.com/office/drawing/2014/main" id="{C7E0EDFC-FDF4-44E5-B2A2-5D2826CDB96B}"/>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0" name="Rectangle 6">
              <a:extLst>
                <a:ext uri="{FF2B5EF4-FFF2-40B4-BE49-F238E27FC236}">
                  <a16:creationId xmlns:a16="http://schemas.microsoft.com/office/drawing/2014/main" id="{5140DA21-1EFE-4F80-A106-D54745218300}"/>
                </a:ext>
              </a:extLst>
            </p:cNvPr>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1" name="Rectangle 7">
              <a:extLst>
                <a:ext uri="{FF2B5EF4-FFF2-40B4-BE49-F238E27FC236}">
                  <a16:creationId xmlns:a16="http://schemas.microsoft.com/office/drawing/2014/main" id="{371815F1-8EE2-4461-B8A9-8D9A507547D4}"/>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2" name="Rectangle 8">
              <a:extLst>
                <a:ext uri="{FF2B5EF4-FFF2-40B4-BE49-F238E27FC236}">
                  <a16:creationId xmlns:a16="http://schemas.microsoft.com/office/drawing/2014/main" id="{0D9C7159-FBAF-4B49-875A-839579A45C1D}"/>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3" name="Rectangle 9">
              <a:extLst>
                <a:ext uri="{FF2B5EF4-FFF2-40B4-BE49-F238E27FC236}">
                  <a16:creationId xmlns:a16="http://schemas.microsoft.com/office/drawing/2014/main" id="{A92EF910-5C8C-4375-B98E-CBD4C35FCF63}"/>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4" name="Rectangle 10">
              <a:extLst>
                <a:ext uri="{FF2B5EF4-FFF2-40B4-BE49-F238E27FC236}">
                  <a16:creationId xmlns:a16="http://schemas.microsoft.com/office/drawing/2014/main" id="{C1E8CBF9-2D31-457B-BF74-1B73A6C36393}"/>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5" name="Rectangle 11">
              <a:extLst>
                <a:ext uri="{FF2B5EF4-FFF2-40B4-BE49-F238E27FC236}">
                  <a16:creationId xmlns:a16="http://schemas.microsoft.com/office/drawing/2014/main" id="{585788AB-BD21-4FB6-8922-DB5B54069D29}"/>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6" name="Rectangle 12">
              <a:extLst>
                <a:ext uri="{FF2B5EF4-FFF2-40B4-BE49-F238E27FC236}">
                  <a16:creationId xmlns:a16="http://schemas.microsoft.com/office/drawing/2014/main" id="{BB9573A8-A59F-4F08-9F85-263E2313632D}"/>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7" name="Rectangle 13">
              <a:extLst>
                <a:ext uri="{FF2B5EF4-FFF2-40B4-BE49-F238E27FC236}">
                  <a16:creationId xmlns:a16="http://schemas.microsoft.com/office/drawing/2014/main" id="{1C348A4A-6101-48BD-B547-DEE0729A4E09}"/>
                </a:ext>
              </a:extLst>
            </p:cNvPr>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8" name="Rectangle 14">
              <a:extLst>
                <a:ext uri="{FF2B5EF4-FFF2-40B4-BE49-F238E27FC236}">
                  <a16:creationId xmlns:a16="http://schemas.microsoft.com/office/drawing/2014/main" id="{A93384D8-3976-40FA-8231-FDF6FB243175}"/>
                </a:ext>
              </a:extLst>
            </p:cNvPr>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9" name="Rectangle 15">
              <a:extLst>
                <a:ext uri="{FF2B5EF4-FFF2-40B4-BE49-F238E27FC236}">
                  <a16:creationId xmlns:a16="http://schemas.microsoft.com/office/drawing/2014/main" id="{545C3DA6-DFD5-4B18-A165-200EB9172F58}"/>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0" name="Rectangle 16">
              <a:extLst>
                <a:ext uri="{FF2B5EF4-FFF2-40B4-BE49-F238E27FC236}">
                  <a16:creationId xmlns:a16="http://schemas.microsoft.com/office/drawing/2014/main" id="{E95E6153-81FC-4D43-8FD2-FAF9C788F6DB}"/>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1" name="Rectangle 17">
              <a:extLst>
                <a:ext uri="{FF2B5EF4-FFF2-40B4-BE49-F238E27FC236}">
                  <a16:creationId xmlns:a16="http://schemas.microsoft.com/office/drawing/2014/main" id="{CFCCAC6B-431A-4D11-96B0-82F90DADAA62}"/>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2" name="Rectangle 18">
              <a:extLst>
                <a:ext uri="{FF2B5EF4-FFF2-40B4-BE49-F238E27FC236}">
                  <a16:creationId xmlns:a16="http://schemas.microsoft.com/office/drawing/2014/main" id="{6B4115E8-55E7-48AF-9C4E-913E4263DCF4}"/>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3" name="Rectangle 19">
              <a:extLst>
                <a:ext uri="{FF2B5EF4-FFF2-40B4-BE49-F238E27FC236}">
                  <a16:creationId xmlns:a16="http://schemas.microsoft.com/office/drawing/2014/main" id="{230410A3-DC65-43E2-A6ED-1BD2E0BC10FE}"/>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4" name="Rectangle 20">
              <a:extLst>
                <a:ext uri="{FF2B5EF4-FFF2-40B4-BE49-F238E27FC236}">
                  <a16:creationId xmlns:a16="http://schemas.microsoft.com/office/drawing/2014/main" id="{8DC5B847-C983-46F5-BD6C-CBC03AA10453}"/>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5" name="Rectangle 21">
              <a:extLst>
                <a:ext uri="{FF2B5EF4-FFF2-40B4-BE49-F238E27FC236}">
                  <a16:creationId xmlns:a16="http://schemas.microsoft.com/office/drawing/2014/main" id="{6CBFAA91-0B77-4452-A94E-D8473D6656AF}"/>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6" name="Freeform 22">
              <a:extLst>
                <a:ext uri="{FF2B5EF4-FFF2-40B4-BE49-F238E27FC236}">
                  <a16:creationId xmlns:a16="http://schemas.microsoft.com/office/drawing/2014/main" id="{D96AA44B-E9D3-4483-8185-7257863C40DD}"/>
                </a:ext>
              </a:extLst>
            </p:cNvPr>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hu-HU"/>
            </a:p>
          </p:txBody>
        </p:sp>
        <p:sp>
          <p:nvSpPr>
            <p:cNvPr id="344087" name="Freeform 23">
              <a:extLst>
                <a:ext uri="{FF2B5EF4-FFF2-40B4-BE49-F238E27FC236}">
                  <a16:creationId xmlns:a16="http://schemas.microsoft.com/office/drawing/2014/main" id="{E9A9DD6E-1AF9-4905-A84F-6BE85F4332E7}"/>
                </a:ext>
              </a:extLst>
            </p:cNvPr>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hu-HU"/>
            </a:p>
          </p:txBody>
        </p:sp>
      </p:grpSp>
      <p:sp>
        <p:nvSpPr>
          <p:cNvPr id="344088" name="Rectangle 24">
            <a:extLst>
              <a:ext uri="{FF2B5EF4-FFF2-40B4-BE49-F238E27FC236}">
                <a16:creationId xmlns:a16="http://schemas.microsoft.com/office/drawing/2014/main" id="{C3428F76-F547-46A6-8DE4-D9816F8420B3}"/>
              </a:ext>
            </a:extLst>
          </p:cNvPr>
          <p:cNvSpPr>
            <a:spLocks noGrp="1" noChangeArrowheads="1"/>
          </p:cNvSpPr>
          <p:nvPr>
            <p:ph type="ctrTitle" sz="quarter"/>
          </p:nvPr>
        </p:nvSpPr>
        <p:spPr>
          <a:xfrm>
            <a:off x="685800" y="1600200"/>
            <a:ext cx="7772400" cy="1828800"/>
          </a:xfrm>
        </p:spPr>
        <p:txBody>
          <a:bodyPr/>
          <a:lstStyle>
            <a:lvl1pPr>
              <a:defRPr/>
            </a:lvl1pPr>
          </a:lstStyle>
          <a:p>
            <a:pPr lvl="0"/>
            <a:r>
              <a:rPr lang="hu-HU" altLang="hu-HU" noProof="0"/>
              <a:t>Mintacím szerkesztése</a:t>
            </a:r>
          </a:p>
        </p:txBody>
      </p:sp>
      <p:sp>
        <p:nvSpPr>
          <p:cNvPr id="344089" name="Rectangle 25">
            <a:extLst>
              <a:ext uri="{FF2B5EF4-FFF2-40B4-BE49-F238E27FC236}">
                <a16:creationId xmlns:a16="http://schemas.microsoft.com/office/drawing/2014/main" id="{3CDF07D0-92B8-4A38-8A0A-E737F1965F27}"/>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hu-HU" altLang="hu-HU" noProof="0"/>
              <a:t>Alcím mintájának szerkesztése</a:t>
            </a:r>
          </a:p>
        </p:txBody>
      </p:sp>
      <p:sp>
        <p:nvSpPr>
          <p:cNvPr id="344090" name="Rectangle 26">
            <a:extLst>
              <a:ext uri="{FF2B5EF4-FFF2-40B4-BE49-F238E27FC236}">
                <a16:creationId xmlns:a16="http://schemas.microsoft.com/office/drawing/2014/main" id="{DB21F6F7-164B-4BB6-8927-8F076A659DD1}"/>
              </a:ext>
            </a:extLst>
          </p:cNvPr>
          <p:cNvSpPr>
            <a:spLocks noGrp="1" noChangeArrowheads="1"/>
          </p:cNvSpPr>
          <p:nvPr>
            <p:ph type="dt" sz="quarter" idx="2"/>
          </p:nvPr>
        </p:nvSpPr>
        <p:spPr>
          <a:xfrm>
            <a:off x="457200" y="6243638"/>
            <a:ext cx="2133600" cy="457200"/>
          </a:xfrm>
        </p:spPr>
        <p:txBody>
          <a:bodyPr/>
          <a:lstStyle>
            <a:lvl1pPr>
              <a:defRPr/>
            </a:lvl1pPr>
          </a:lstStyle>
          <a:p>
            <a:endParaRPr lang="hu-HU" altLang="hu-HU"/>
          </a:p>
        </p:txBody>
      </p:sp>
      <p:sp>
        <p:nvSpPr>
          <p:cNvPr id="344091" name="Rectangle 27">
            <a:extLst>
              <a:ext uri="{FF2B5EF4-FFF2-40B4-BE49-F238E27FC236}">
                <a16:creationId xmlns:a16="http://schemas.microsoft.com/office/drawing/2014/main" id="{C75F13DD-C983-4BA7-B37D-20FF049D07EF}"/>
              </a:ext>
            </a:extLst>
          </p:cNvPr>
          <p:cNvSpPr>
            <a:spLocks noGrp="1" noChangeArrowheads="1"/>
          </p:cNvSpPr>
          <p:nvPr>
            <p:ph type="ftr" sz="quarter" idx="3"/>
          </p:nvPr>
        </p:nvSpPr>
        <p:spPr/>
        <p:txBody>
          <a:bodyPr/>
          <a:lstStyle>
            <a:lvl1pPr>
              <a:defRPr/>
            </a:lvl1pPr>
          </a:lstStyle>
          <a:p>
            <a:endParaRPr lang="hu-HU" altLang="hu-HU"/>
          </a:p>
        </p:txBody>
      </p:sp>
      <p:sp>
        <p:nvSpPr>
          <p:cNvPr id="344092" name="Rectangle 28">
            <a:extLst>
              <a:ext uri="{FF2B5EF4-FFF2-40B4-BE49-F238E27FC236}">
                <a16:creationId xmlns:a16="http://schemas.microsoft.com/office/drawing/2014/main" id="{91E60770-10D4-440B-9193-5C0AA9AFC501}"/>
              </a:ext>
            </a:extLst>
          </p:cNvPr>
          <p:cNvSpPr>
            <a:spLocks noGrp="1" noChangeArrowheads="1"/>
          </p:cNvSpPr>
          <p:nvPr>
            <p:ph type="sldNum" sz="quarter" idx="4"/>
          </p:nvPr>
        </p:nvSpPr>
        <p:spPr/>
        <p:txBody>
          <a:bodyPr/>
          <a:lstStyle>
            <a:lvl1pPr>
              <a:defRPr/>
            </a:lvl1pPr>
          </a:lstStyle>
          <a:p>
            <a:fld id="{5A91F7A5-FBEF-44A9-8DD1-0F51573A235D}" type="slidenum">
              <a:rPr lang="hu-HU" altLang="hu-HU"/>
              <a:pPr/>
              <a:t>‹#›</a:t>
            </a:fld>
            <a:endParaRPr lang="hu-HU" alt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3B8C02-3495-4B32-8229-B06086C6C534}"/>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F3324B1F-4DEB-42A9-B6C3-A558B65434C8}"/>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Élőláb helye 3">
            <a:extLst>
              <a:ext uri="{FF2B5EF4-FFF2-40B4-BE49-F238E27FC236}">
                <a16:creationId xmlns:a16="http://schemas.microsoft.com/office/drawing/2014/main" id="{37636D28-E653-426D-8EF9-8464A9E34060}"/>
              </a:ext>
            </a:extLst>
          </p:cNvPr>
          <p:cNvSpPr>
            <a:spLocks noGrp="1"/>
          </p:cNvSpPr>
          <p:nvPr>
            <p:ph type="ftr" sz="quarter" idx="10"/>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EB046CAF-48A8-4242-A39D-BC823B934BE4}"/>
              </a:ext>
            </a:extLst>
          </p:cNvPr>
          <p:cNvSpPr>
            <a:spLocks noGrp="1"/>
          </p:cNvSpPr>
          <p:nvPr>
            <p:ph type="sldNum" sz="quarter" idx="11"/>
          </p:nvPr>
        </p:nvSpPr>
        <p:spPr/>
        <p:txBody>
          <a:bodyPr/>
          <a:lstStyle>
            <a:lvl1pPr>
              <a:defRPr/>
            </a:lvl1pPr>
          </a:lstStyle>
          <a:p>
            <a:fld id="{E719D4A5-9833-4825-A14A-6C9A6C767052}" type="slidenum">
              <a:rPr lang="hu-HU" altLang="hu-HU"/>
              <a:pPr/>
              <a:t>‹#›</a:t>
            </a:fld>
            <a:endParaRPr lang="hu-HU" altLang="hu-HU"/>
          </a:p>
        </p:txBody>
      </p:sp>
      <p:sp>
        <p:nvSpPr>
          <p:cNvPr id="6" name="Dátum helye 5">
            <a:extLst>
              <a:ext uri="{FF2B5EF4-FFF2-40B4-BE49-F238E27FC236}">
                <a16:creationId xmlns:a16="http://schemas.microsoft.com/office/drawing/2014/main" id="{6B1D66D2-1887-491C-82A6-095713E66613}"/>
              </a:ext>
            </a:extLst>
          </p:cNvPr>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157332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93DC1243-1D49-45B5-8637-D88493C6AEFB}"/>
              </a:ext>
            </a:extLst>
          </p:cNvPr>
          <p:cNvSpPr>
            <a:spLocks noGrp="1"/>
          </p:cNvSpPr>
          <p:nvPr>
            <p:ph type="title" orient="vert"/>
          </p:nvPr>
        </p:nvSpPr>
        <p:spPr>
          <a:xfrm>
            <a:off x="6629400" y="277813"/>
            <a:ext cx="2057400" cy="5853112"/>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9B62454E-C539-49F1-96DF-3EFFCD0EE840}"/>
              </a:ext>
            </a:extLst>
          </p:cNvPr>
          <p:cNvSpPr>
            <a:spLocks noGrp="1"/>
          </p:cNvSpPr>
          <p:nvPr>
            <p:ph type="body" orient="vert" idx="1"/>
          </p:nvPr>
        </p:nvSpPr>
        <p:spPr>
          <a:xfrm>
            <a:off x="457200" y="277813"/>
            <a:ext cx="60198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Élőláb helye 3">
            <a:extLst>
              <a:ext uri="{FF2B5EF4-FFF2-40B4-BE49-F238E27FC236}">
                <a16:creationId xmlns:a16="http://schemas.microsoft.com/office/drawing/2014/main" id="{9F868F41-9F93-457C-BCDF-3D15D9D4E634}"/>
              </a:ext>
            </a:extLst>
          </p:cNvPr>
          <p:cNvSpPr>
            <a:spLocks noGrp="1"/>
          </p:cNvSpPr>
          <p:nvPr>
            <p:ph type="ftr" sz="quarter" idx="10"/>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AC86A735-2458-4C9F-8A1B-0CEE66853D81}"/>
              </a:ext>
            </a:extLst>
          </p:cNvPr>
          <p:cNvSpPr>
            <a:spLocks noGrp="1"/>
          </p:cNvSpPr>
          <p:nvPr>
            <p:ph type="sldNum" sz="quarter" idx="11"/>
          </p:nvPr>
        </p:nvSpPr>
        <p:spPr/>
        <p:txBody>
          <a:bodyPr/>
          <a:lstStyle>
            <a:lvl1pPr>
              <a:defRPr/>
            </a:lvl1pPr>
          </a:lstStyle>
          <a:p>
            <a:fld id="{9CAE95B5-7E4B-43F2-890E-ECFC7BAABEFD}" type="slidenum">
              <a:rPr lang="hu-HU" altLang="hu-HU"/>
              <a:pPr/>
              <a:t>‹#›</a:t>
            </a:fld>
            <a:endParaRPr lang="hu-HU" altLang="hu-HU"/>
          </a:p>
        </p:txBody>
      </p:sp>
      <p:sp>
        <p:nvSpPr>
          <p:cNvPr id="6" name="Dátum helye 5">
            <a:extLst>
              <a:ext uri="{FF2B5EF4-FFF2-40B4-BE49-F238E27FC236}">
                <a16:creationId xmlns:a16="http://schemas.microsoft.com/office/drawing/2014/main" id="{907D33E5-FCCD-432F-B9BE-685CD48B6244}"/>
              </a:ext>
            </a:extLst>
          </p:cNvPr>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206413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359426" name="Line 2">
            <a:extLst>
              <a:ext uri="{FF2B5EF4-FFF2-40B4-BE49-F238E27FC236}">
                <a16:creationId xmlns:a16="http://schemas.microsoft.com/office/drawing/2014/main" id="{5E6AF78D-B8AF-484F-AEB0-7A5E8CF1794B}"/>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359427" name="Arc 3">
            <a:extLst>
              <a:ext uri="{FF2B5EF4-FFF2-40B4-BE49-F238E27FC236}">
                <a16:creationId xmlns:a16="http://schemas.microsoft.com/office/drawing/2014/main" id="{6D50C8A7-71F2-42AD-9F0D-91FEDAB4C010}"/>
              </a:ext>
            </a:extLst>
          </p:cNvPr>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pPr>
              <a:lnSpc>
                <a:spcPct val="100000"/>
              </a:lnSpc>
              <a:spcBef>
                <a:spcPct val="0"/>
              </a:spcBef>
              <a:buClrTx/>
              <a:buSzTx/>
              <a:buFontTx/>
              <a:buNone/>
            </a:pPr>
            <a:endParaRPr kumimoji="1" lang="cs-CZ" altLang="hu-HU" sz="2400"/>
          </a:p>
        </p:txBody>
      </p:sp>
      <p:sp>
        <p:nvSpPr>
          <p:cNvPr id="359428" name="Rectangle 4">
            <a:extLst>
              <a:ext uri="{FF2B5EF4-FFF2-40B4-BE49-F238E27FC236}">
                <a16:creationId xmlns:a16="http://schemas.microsoft.com/office/drawing/2014/main" id="{B081B372-5074-4376-ABEE-868EEC840A7A}"/>
              </a:ext>
            </a:extLst>
          </p:cNvPr>
          <p:cNvSpPr>
            <a:spLocks noGrp="1" noChangeArrowheads="1"/>
          </p:cNvSpPr>
          <p:nvPr>
            <p:ph type="ctrTitle" sz="quarter"/>
          </p:nvPr>
        </p:nvSpPr>
        <p:spPr>
          <a:xfrm>
            <a:off x="2743200" y="427038"/>
            <a:ext cx="6399213" cy="1524000"/>
          </a:xfrm>
        </p:spPr>
        <p:txBody>
          <a:bodyPr anchor="b"/>
          <a:lstStyle>
            <a:lvl1pPr>
              <a:lnSpc>
                <a:spcPct val="80000"/>
              </a:lnSpc>
              <a:defRPr/>
            </a:lvl1pPr>
          </a:lstStyle>
          <a:p>
            <a:pPr lvl="0"/>
            <a:r>
              <a:rPr lang="hu-HU" altLang="hu-HU" noProof="0"/>
              <a:t>Klepnutím upravíte styl předlohy nadpisu.</a:t>
            </a:r>
          </a:p>
        </p:txBody>
      </p:sp>
      <p:sp>
        <p:nvSpPr>
          <p:cNvPr id="359429" name="Rectangle 5">
            <a:extLst>
              <a:ext uri="{FF2B5EF4-FFF2-40B4-BE49-F238E27FC236}">
                <a16:creationId xmlns:a16="http://schemas.microsoft.com/office/drawing/2014/main" id="{D1009E04-4093-4324-A076-138FA1F38E9A}"/>
              </a:ext>
            </a:extLst>
          </p:cNvPr>
          <p:cNvSpPr>
            <a:spLocks noGrp="1" noChangeArrowheads="1"/>
          </p:cNvSpPr>
          <p:nvPr>
            <p:ph type="subTitle" sz="quarter" idx="1"/>
          </p:nvPr>
        </p:nvSpPr>
        <p:spPr>
          <a:xfrm>
            <a:off x="4191000" y="1828800"/>
            <a:ext cx="4572000" cy="1752600"/>
          </a:xfrm>
        </p:spPr>
        <p:txBody>
          <a:bodyPr/>
          <a:lstStyle>
            <a:lvl1pPr marL="0" indent="0">
              <a:buFont typeface="Wingdings" panose="05000000000000000000" pitchFamily="2" charset="2"/>
              <a:buNone/>
              <a:defRPr sz="2400"/>
            </a:lvl1pPr>
          </a:lstStyle>
          <a:p>
            <a:pPr lvl="0"/>
            <a:r>
              <a:rPr lang="hu-HU" altLang="hu-HU" noProof="0"/>
              <a:t>Klepnutím upravíte styl předlohy podnadpisu.</a:t>
            </a:r>
          </a:p>
        </p:txBody>
      </p:sp>
      <p:sp>
        <p:nvSpPr>
          <p:cNvPr id="359430" name="Rectangle 6">
            <a:extLst>
              <a:ext uri="{FF2B5EF4-FFF2-40B4-BE49-F238E27FC236}">
                <a16:creationId xmlns:a16="http://schemas.microsoft.com/office/drawing/2014/main" id="{DC70FD9C-79CB-4AE4-98E5-15FB27720B75}"/>
              </a:ext>
            </a:extLst>
          </p:cNvPr>
          <p:cNvSpPr>
            <a:spLocks noGrp="1" noChangeArrowheads="1"/>
          </p:cNvSpPr>
          <p:nvPr>
            <p:ph type="dt" sz="quarter" idx="2"/>
          </p:nvPr>
        </p:nvSpPr>
        <p:spPr>
          <a:extLst>
            <a:ext uri="{909E8E84-426E-40DD-AFC4-6F175D3DCCD1}">
              <a14:hiddenFill xmlns:a14="http://schemas.microsoft.com/office/drawing/2010/main">
                <a:solidFill>
                  <a:schemeClr val="accent2"/>
                </a:solidFill>
              </a14:hiddenFill>
            </a:ext>
          </a:extLst>
        </p:spPr>
        <p:txBody>
          <a:bodyPr/>
          <a:lstStyle>
            <a:lvl1pPr>
              <a:defRPr/>
            </a:lvl1pPr>
          </a:lstStyle>
          <a:p>
            <a:endParaRPr lang="hu-HU" altLang="hu-HU"/>
          </a:p>
        </p:txBody>
      </p:sp>
      <p:sp>
        <p:nvSpPr>
          <p:cNvPr id="359431" name="Rectangle 7">
            <a:extLst>
              <a:ext uri="{FF2B5EF4-FFF2-40B4-BE49-F238E27FC236}">
                <a16:creationId xmlns:a16="http://schemas.microsoft.com/office/drawing/2014/main" id="{8E2CD49F-E7C4-45A2-92D7-77488C6E8B5E}"/>
              </a:ext>
            </a:extLst>
          </p:cNvPr>
          <p:cNvSpPr>
            <a:spLocks noGrp="1" noChangeArrowheads="1"/>
          </p:cNvSpPr>
          <p:nvPr>
            <p:ph type="ftr" sz="quarter" idx="3"/>
          </p:nvPr>
        </p:nvSpPr>
        <p:spPr/>
        <p:txBody>
          <a:bodyPr/>
          <a:lstStyle>
            <a:lvl1pPr>
              <a:defRPr/>
            </a:lvl1pPr>
          </a:lstStyle>
          <a:p>
            <a:endParaRPr lang="hu-HU" altLang="hu-HU"/>
          </a:p>
        </p:txBody>
      </p:sp>
      <p:sp>
        <p:nvSpPr>
          <p:cNvPr id="359432" name="Rectangle 8">
            <a:extLst>
              <a:ext uri="{FF2B5EF4-FFF2-40B4-BE49-F238E27FC236}">
                <a16:creationId xmlns:a16="http://schemas.microsoft.com/office/drawing/2014/main" id="{3D1B450F-966D-4ABB-8BAE-A1C62ED3561D}"/>
              </a:ext>
            </a:extLst>
          </p:cNvPr>
          <p:cNvSpPr>
            <a:spLocks noGrp="1" noChangeArrowheads="1"/>
          </p:cNvSpPr>
          <p:nvPr>
            <p:ph type="sldNum" sz="quarter" idx="4"/>
          </p:nvPr>
        </p:nvSpPr>
        <p:spPr/>
        <p:txBody>
          <a:bodyPr/>
          <a:lstStyle>
            <a:lvl1pPr>
              <a:defRPr/>
            </a:lvl1pPr>
          </a:lstStyle>
          <a:p>
            <a:fld id="{6D1CD94A-C11D-4069-BFBA-0545C96B1F63}" type="slidenum">
              <a:rPr lang="hu-HU" altLang="hu-HU"/>
              <a:pPr/>
              <a:t>‹#›</a:t>
            </a:fld>
            <a:endParaRPr lang="hu-HU" alt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0E449A5-30D7-411F-B450-FEA8DAA3108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33B6B21D-FA9B-4A5E-9B65-F5378CE81EFA}"/>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7ABFC2B-2A60-4309-A3F2-6EF1F359C791}"/>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4FD351FE-70C2-440C-9D6D-BA7ACABCEE94}"/>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47C6EB85-4396-4B58-A84F-5358B0E275D6}"/>
              </a:ext>
            </a:extLst>
          </p:cNvPr>
          <p:cNvSpPr>
            <a:spLocks noGrp="1"/>
          </p:cNvSpPr>
          <p:nvPr>
            <p:ph type="sldNum" sz="quarter" idx="12"/>
          </p:nvPr>
        </p:nvSpPr>
        <p:spPr/>
        <p:txBody>
          <a:bodyPr/>
          <a:lstStyle>
            <a:lvl1pPr>
              <a:defRPr/>
            </a:lvl1pPr>
          </a:lstStyle>
          <a:p>
            <a:fld id="{A5B7B17B-3950-4A3E-9831-A00F45D8807D}" type="slidenum">
              <a:rPr lang="hu-HU" altLang="hu-HU"/>
              <a:pPr/>
              <a:t>‹#›</a:t>
            </a:fld>
            <a:endParaRPr lang="hu-HU" altLang="hu-HU"/>
          </a:p>
        </p:txBody>
      </p:sp>
    </p:spTree>
    <p:extLst>
      <p:ext uri="{BB962C8B-B14F-4D97-AF65-F5344CB8AC3E}">
        <p14:creationId xmlns:p14="http://schemas.microsoft.com/office/powerpoint/2010/main" val="3057903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939872-B014-43B3-AFF2-2155C87992AE}"/>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FF84B5E1-CE5B-4F6A-A6DF-C2F1E92727F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a:extLst>
              <a:ext uri="{FF2B5EF4-FFF2-40B4-BE49-F238E27FC236}">
                <a16:creationId xmlns:a16="http://schemas.microsoft.com/office/drawing/2014/main" id="{D269D7FE-7286-40F2-81CC-09B49E02D46E}"/>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B750D789-3A1C-4E40-BAB7-2030681BF35D}"/>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800FE219-9F25-4148-9A31-5FFEC1730A40}"/>
              </a:ext>
            </a:extLst>
          </p:cNvPr>
          <p:cNvSpPr>
            <a:spLocks noGrp="1"/>
          </p:cNvSpPr>
          <p:nvPr>
            <p:ph type="sldNum" sz="quarter" idx="12"/>
          </p:nvPr>
        </p:nvSpPr>
        <p:spPr/>
        <p:txBody>
          <a:bodyPr/>
          <a:lstStyle>
            <a:lvl1pPr>
              <a:defRPr/>
            </a:lvl1pPr>
          </a:lstStyle>
          <a:p>
            <a:fld id="{CE83998E-E301-4B1B-BDFD-3B8E9A34506F}" type="slidenum">
              <a:rPr lang="hu-HU" altLang="hu-HU"/>
              <a:pPr/>
              <a:t>‹#›</a:t>
            </a:fld>
            <a:endParaRPr lang="hu-HU" altLang="hu-HU"/>
          </a:p>
        </p:txBody>
      </p:sp>
    </p:spTree>
    <p:extLst>
      <p:ext uri="{BB962C8B-B14F-4D97-AF65-F5344CB8AC3E}">
        <p14:creationId xmlns:p14="http://schemas.microsoft.com/office/powerpoint/2010/main" val="4211421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6E46A4D-8935-4BC4-B5E3-D90259AB6144}"/>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40EF520A-58FF-493F-9F7D-F4AF01D5E804}"/>
              </a:ext>
            </a:extLst>
          </p:cNvPr>
          <p:cNvSpPr>
            <a:spLocks noGrp="1"/>
          </p:cNvSpPr>
          <p:nvPr>
            <p:ph sz="half" idx="1"/>
          </p:nvPr>
        </p:nvSpPr>
        <p:spPr>
          <a:xfrm>
            <a:off x="2819400" y="1981200"/>
            <a:ext cx="29718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07DFAD4C-1CD2-4319-813F-AF4A80639E41}"/>
              </a:ext>
            </a:extLst>
          </p:cNvPr>
          <p:cNvSpPr>
            <a:spLocks noGrp="1"/>
          </p:cNvSpPr>
          <p:nvPr>
            <p:ph sz="half" idx="2"/>
          </p:nvPr>
        </p:nvSpPr>
        <p:spPr>
          <a:xfrm>
            <a:off x="5943600" y="1981200"/>
            <a:ext cx="29718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70204F86-D34D-43A9-822A-7495BE7BFB28}"/>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086FCD0F-31A8-4DD3-9ADD-9287B25E9EB1}"/>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AB8E3F9D-47E6-43F8-9EBA-D5826D5DBFE7}"/>
              </a:ext>
            </a:extLst>
          </p:cNvPr>
          <p:cNvSpPr>
            <a:spLocks noGrp="1"/>
          </p:cNvSpPr>
          <p:nvPr>
            <p:ph type="sldNum" sz="quarter" idx="12"/>
          </p:nvPr>
        </p:nvSpPr>
        <p:spPr/>
        <p:txBody>
          <a:bodyPr/>
          <a:lstStyle>
            <a:lvl1pPr>
              <a:defRPr/>
            </a:lvl1pPr>
          </a:lstStyle>
          <a:p>
            <a:fld id="{FEFD81E9-F377-4627-807C-28B2D533637B}" type="slidenum">
              <a:rPr lang="hu-HU" altLang="hu-HU"/>
              <a:pPr/>
              <a:t>‹#›</a:t>
            </a:fld>
            <a:endParaRPr lang="hu-HU" altLang="hu-HU"/>
          </a:p>
        </p:txBody>
      </p:sp>
    </p:spTree>
    <p:extLst>
      <p:ext uri="{BB962C8B-B14F-4D97-AF65-F5344CB8AC3E}">
        <p14:creationId xmlns:p14="http://schemas.microsoft.com/office/powerpoint/2010/main" val="417866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2B6B81-F97F-4A62-A041-BDF6200D4767}"/>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3D43CE13-B5EF-4937-997B-739A1EF51B6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C23E9140-AEAF-4C71-A899-94E6B7148ED6}"/>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F7182D50-85E3-4DFA-85FA-55C2AFB45D3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71388BB-DBD5-4706-8762-16E745451372}"/>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DD1C5B0-AC58-434A-8EB2-43EF63C1A0EA}"/>
              </a:ext>
            </a:extLst>
          </p:cNvPr>
          <p:cNvSpPr>
            <a:spLocks noGrp="1"/>
          </p:cNvSpPr>
          <p:nvPr>
            <p:ph type="dt" sz="half" idx="10"/>
          </p:nvPr>
        </p:nvSpPr>
        <p:spPr/>
        <p:txBody>
          <a:bodyPr/>
          <a:lstStyle>
            <a:lvl1pPr>
              <a:defRPr/>
            </a:lvl1pPr>
          </a:lstStyle>
          <a:p>
            <a:endParaRPr lang="hu-HU" altLang="hu-HU"/>
          </a:p>
        </p:txBody>
      </p:sp>
      <p:sp>
        <p:nvSpPr>
          <p:cNvPr id="8" name="Élőláb helye 7">
            <a:extLst>
              <a:ext uri="{FF2B5EF4-FFF2-40B4-BE49-F238E27FC236}">
                <a16:creationId xmlns:a16="http://schemas.microsoft.com/office/drawing/2014/main" id="{A639EC12-89A0-4C4E-8FAE-6E20170480C0}"/>
              </a:ext>
            </a:extLst>
          </p:cNvPr>
          <p:cNvSpPr>
            <a:spLocks noGrp="1"/>
          </p:cNvSpPr>
          <p:nvPr>
            <p:ph type="ftr" sz="quarter" idx="11"/>
          </p:nvPr>
        </p:nvSpPr>
        <p:spPr/>
        <p:txBody>
          <a:bodyPr/>
          <a:lstStyle>
            <a:lvl1pPr>
              <a:defRPr/>
            </a:lvl1pPr>
          </a:lstStyle>
          <a:p>
            <a:endParaRPr lang="hu-HU" altLang="hu-HU"/>
          </a:p>
        </p:txBody>
      </p:sp>
      <p:sp>
        <p:nvSpPr>
          <p:cNvPr id="9" name="Dia számának helye 8">
            <a:extLst>
              <a:ext uri="{FF2B5EF4-FFF2-40B4-BE49-F238E27FC236}">
                <a16:creationId xmlns:a16="http://schemas.microsoft.com/office/drawing/2014/main" id="{04CD169D-FA98-4A48-89E4-169319CDE9F6}"/>
              </a:ext>
            </a:extLst>
          </p:cNvPr>
          <p:cNvSpPr>
            <a:spLocks noGrp="1"/>
          </p:cNvSpPr>
          <p:nvPr>
            <p:ph type="sldNum" sz="quarter" idx="12"/>
          </p:nvPr>
        </p:nvSpPr>
        <p:spPr/>
        <p:txBody>
          <a:bodyPr/>
          <a:lstStyle>
            <a:lvl1pPr>
              <a:defRPr/>
            </a:lvl1pPr>
          </a:lstStyle>
          <a:p>
            <a:fld id="{A86BDDF8-242B-4473-A9EF-2F83ADEFADFB}" type="slidenum">
              <a:rPr lang="hu-HU" altLang="hu-HU"/>
              <a:pPr/>
              <a:t>‹#›</a:t>
            </a:fld>
            <a:endParaRPr lang="hu-HU" altLang="hu-HU"/>
          </a:p>
        </p:txBody>
      </p:sp>
    </p:spTree>
    <p:extLst>
      <p:ext uri="{BB962C8B-B14F-4D97-AF65-F5344CB8AC3E}">
        <p14:creationId xmlns:p14="http://schemas.microsoft.com/office/powerpoint/2010/main" val="3525858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5A99D14-FF74-481F-8B0D-6BAA5258B64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AFE7D032-02F6-4239-960C-E11C849B0B21}"/>
              </a:ext>
            </a:extLst>
          </p:cNvPr>
          <p:cNvSpPr>
            <a:spLocks noGrp="1"/>
          </p:cNvSpPr>
          <p:nvPr>
            <p:ph type="dt" sz="half" idx="10"/>
          </p:nvPr>
        </p:nvSpPr>
        <p:spPr/>
        <p:txBody>
          <a:bodyPr/>
          <a:lstStyle>
            <a:lvl1pPr>
              <a:defRPr/>
            </a:lvl1pPr>
          </a:lstStyle>
          <a:p>
            <a:endParaRPr lang="hu-HU" altLang="hu-HU"/>
          </a:p>
        </p:txBody>
      </p:sp>
      <p:sp>
        <p:nvSpPr>
          <p:cNvPr id="4" name="Élőláb helye 3">
            <a:extLst>
              <a:ext uri="{FF2B5EF4-FFF2-40B4-BE49-F238E27FC236}">
                <a16:creationId xmlns:a16="http://schemas.microsoft.com/office/drawing/2014/main" id="{FB2E16E2-98F5-4648-A29E-39972C365ED0}"/>
              </a:ext>
            </a:extLst>
          </p:cNvPr>
          <p:cNvSpPr>
            <a:spLocks noGrp="1"/>
          </p:cNvSpPr>
          <p:nvPr>
            <p:ph type="ftr" sz="quarter" idx="11"/>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2AEA5692-A326-4675-A20E-19ECCEE58CFC}"/>
              </a:ext>
            </a:extLst>
          </p:cNvPr>
          <p:cNvSpPr>
            <a:spLocks noGrp="1"/>
          </p:cNvSpPr>
          <p:nvPr>
            <p:ph type="sldNum" sz="quarter" idx="12"/>
          </p:nvPr>
        </p:nvSpPr>
        <p:spPr/>
        <p:txBody>
          <a:bodyPr/>
          <a:lstStyle>
            <a:lvl1pPr>
              <a:defRPr/>
            </a:lvl1pPr>
          </a:lstStyle>
          <a:p>
            <a:fld id="{387702CA-EC9B-4DB5-B237-1CD50BE773BB}" type="slidenum">
              <a:rPr lang="hu-HU" altLang="hu-HU"/>
              <a:pPr/>
              <a:t>‹#›</a:t>
            </a:fld>
            <a:endParaRPr lang="hu-HU" altLang="hu-HU"/>
          </a:p>
        </p:txBody>
      </p:sp>
    </p:spTree>
    <p:extLst>
      <p:ext uri="{BB962C8B-B14F-4D97-AF65-F5344CB8AC3E}">
        <p14:creationId xmlns:p14="http://schemas.microsoft.com/office/powerpoint/2010/main" val="2690723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35252929-A208-4E76-93C2-EF58CACEE227}"/>
              </a:ext>
            </a:extLst>
          </p:cNvPr>
          <p:cNvSpPr>
            <a:spLocks noGrp="1"/>
          </p:cNvSpPr>
          <p:nvPr>
            <p:ph type="dt" sz="half" idx="10"/>
          </p:nvPr>
        </p:nvSpPr>
        <p:spPr/>
        <p:txBody>
          <a:bodyPr/>
          <a:lstStyle>
            <a:lvl1pPr>
              <a:defRPr/>
            </a:lvl1pPr>
          </a:lstStyle>
          <a:p>
            <a:endParaRPr lang="hu-HU" altLang="hu-HU"/>
          </a:p>
        </p:txBody>
      </p:sp>
      <p:sp>
        <p:nvSpPr>
          <p:cNvPr id="3" name="Élőláb helye 2">
            <a:extLst>
              <a:ext uri="{FF2B5EF4-FFF2-40B4-BE49-F238E27FC236}">
                <a16:creationId xmlns:a16="http://schemas.microsoft.com/office/drawing/2014/main" id="{2223F0DC-1862-4F75-9B3F-856454806718}"/>
              </a:ext>
            </a:extLst>
          </p:cNvPr>
          <p:cNvSpPr>
            <a:spLocks noGrp="1"/>
          </p:cNvSpPr>
          <p:nvPr>
            <p:ph type="ftr" sz="quarter" idx="11"/>
          </p:nvPr>
        </p:nvSpPr>
        <p:spPr/>
        <p:txBody>
          <a:bodyPr/>
          <a:lstStyle>
            <a:lvl1pPr>
              <a:defRPr/>
            </a:lvl1pPr>
          </a:lstStyle>
          <a:p>
            <a:endParaRPr lang="hu-HU" altLang="hu-HU"/>
          </a:p>
        </p:txBody>
      </p:sp>
      <p:sp>
        <p:nvSpPr>
          <p:cNvPr id="4" name="Dia számának helye 3">
            <a:extLst>
              <a:ext uri="{FF2B5EF4-FFF2-40B4-BE49-F238E27FC236}">
                <a16:creationId xmlns:a16="http://schemas.microsoft.com/office/drawing/2014/main" id="{DE05FCF4-6584-4452-AE4B-D058697BBFC0}"/>
              </a:ext>
            </a:extLst>
          </p:cNvPr>
          <p:cNvSpPr>
            <a:spLocks noGrp="1"/>
          </p:cNvSpPr>
          <p:nvPr>
            <p:ph type="sldNum" sz="quarter" idx="12"/>
          </p:nvPr>
        </p:nvSpPr>
        <p:spPr/>
        <p:txBody>
          <a:bodyPr/>
          <a:lstStyle>
            <a:lvl1pPr>
              <a:defRPr/>
            </a:lvl1pPr>
          </a:lstStyle>
          <a:p>
            <a:fld id="{7F2E3F1D-5C75-4F46-90CB-7CB61592AEEA}" type="slidenum">
              <a:rPr lang="hu-HU" altLang="hu-HU"/>
              <a:pPr/>
              <a:t>‹#›</a:t>
            </a:fld>
            <a:endParaRPr lang="hu-HU" altLang="hu-HU"/>
          </a:p>
        </p:txBody>
      </p:sp>
    </p:spTree>
    <p:extLst>
      <p:ext uri="{BB962C8B-B14F-4D97-AF65-F5344CB8AC3E}">
        <p14:creationId xmlns:p14="http://schemas.microsoft.com/office/powerpoint/2010/main" val="3932469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53B6F3-BA7F-4BD9-9F5C-13D36F54494A}"/>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CFBEA4D9-2582-45D4-9DEE-A2A2EF4BA5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85B2A8F-EEBD-4824-A64F-4C073DAE76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E9E9401B-76AD-4FC2-AD04-671357BBE8E8}"/>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7DD0AD50-BB37-4DD8-80AF-9F56274C66F4}"/>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19935C40-071A-4649-9D5E-FC8960F123C1}"/>
              </a:ext>
            </a:extLst>
          </p:cNvPr>
          <p:cNvSpPr>
            <a:spLocks noGrp="1"/>
          </p:cNvSpPr>
          <p:nvPr>
            <p:ph type="sldNum" sz="quarter" idx="12"/>
          </p:nvPr>
        </p:nvSpPr>
        <p:spPr/>
        <p:txBody>
          <a:bodyPr/>
          <a:lstStyle>
            <a:lvl1pPr>
              <a:defRPr/>
            </a:lvl1pPr>
          </a:lstStyle>
          <a:p>
            <a:fld id="{89A3176F-D3D3-46CC-A631-DEB4CA7DD0D1}" type="slidenum">
              <a:rPr lang="hu-HU" altLang="hu-HU"/>
              <a:pPr/>
              <a:t>‹#›</a:t>
            </a:fld>
            <a:endParaRPr lang="hu-HU" altLang="hu-HU"/>
          </a:p>
        </p:txBody>
      </p:sp>
    </p:spTree>
    <p:extLst>
      <p:ext uri="{BB962C8B-B14F-4D97-AF65-F5344CB8AC3E}">
        <p14:creationId xmlns:p14="http://schemas.microsoft.com/office/powerpoint/2010/main" val="76644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C9CF1CF-7C56-49DC-A72B-4A20F9C052C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43FF0DE-0BA6-4479-BD75-256307FD308D}"/>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Élőláb helye 3">
            <a:extLst>
              <a:ext uri="{FF2B5EF4-FFF2-40B4-BE49-F238E27FC236}">
                <a16:creationId xmlns:a16="http://schemas.microsoft.com/office/drawing/2014/main" id="{42D80AF0-8000-4714-A4AE-5F3232BF2C86}"/>
              </a:ext>
            </a:extLst>
          </p:cNvPr>
          <p:cNvSpPr>
            <a:spLocks noGrp="1"/>
          </p:cNvSpPr>
          <p:nvPr>
            <p:ph type="ftr" sz="quarter" idx="10"/>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2E2E6630-C114-4EDB-B11E-649420734AA8}"/>
              </a:ext>
            </a:extLst>
          </p:cNvPr>
          <p:cNvSpPr>
            <a:spLocks noGrp="1"/>
          </p:cNvSpPr>
          <p:nvPr>
            <p:ph type="sldNum" sz="quarter" idx="11"/>
          </p:nvPr>
        </p:nvSpPr>
        <p:spPr/>
        <p:txBody>
          <a:bodyPr/>
          <a:lstStyle>
            <a:lvl1pPr>
              <a:defRPr/>
            </a:lvl1pPr>
          </a:lstStyle>
          <a:p>
            <a:fld id="{8F5E443E-CCFF-4671-BFB7-B516F94429B4}" type="slidenum">
              <a:rPr lang="hu-HU" altLang="hu-HU"/>
              <a:pPr/>
              <a:t>‹#›</a:t>
            </a:fld>
            <a:endParaRPr lang="hu-HU" altLang="hu-HU"/>
          </a:p>
        </p:txBody>
      </p:sp>
      <p:sp>
        <p:nvSpPr>
          <p:cNvPr id="6" name="Dátum helye 5">
            <a:extLst>
              <a:ext uri="{FF2B5EF4-FFF2-40B4-BE49-F238E27FC236}">
                <a16:creationId xmlns:a16="http://schemas.microsoft.com/office/drawing/2014/main" id="{96D16166-0A5A-49F9-910B-692593DA109B}"/>
              </a:ext>
            </a:extLst>
          </p:cNvPr>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2655630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46F5DCC-7D6F-4E43-9B05-921CEB01F7F4}"/>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3F105B93-168E-4FD5-AA5B-2CC2B232BE8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B6B9383-163B-4693-8039-34B9A1421C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FB9787C-44D0-4BEC-8FAD-4FD13E3A2417}"/>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8A1B9B81-5AC2-45FD-9A2C-1378C8D82A1B}"/>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F0679935-4850-4488-A306-71DA16693034}"/>
              </a:ext>
            </a:extLst>
          </p:cNvPr>
          <p:cNvSpPr>
            <a:spLocks noGrp="1"/>
          </p:cNvSpPr>
          <p:nvPr>
            <p:ph type="sldNum" sz="quarter" idx="12"/>
          </p:nvPr>
        </p:nvSpPr>
        <p:spPr/>
        <p:txBody>
          <a:bodyPr/>
          <a:lstStyle>
            <a:lvl1pPr>
              <a:defRPr/>
            </a:lvl1pPr>
          </a:lstStyle>
          <a:p>
            <a:fld id="{E310F5E5-9D28-460F-A86C-A9BAD285AA03}" type="slidenum">
              <a:rPr lang="hu-HU" altLang="hu-HU"/>
              <a:pPr/>
              <a:t>‹#›</a:t>
            </a:fld>
            <a:endParaRPr lang="hu-HU" altLang="hu-HU"/>
          </a:p>
        </p:txBody>
      </p:sp>
    </p:spTree>
    <p:extLst>
      <p:ext uri="{BB962C8B-B14F-4D97-AF65-F5344CB8AC3E}">
        <p14:creationId xmlns:p14="http://schemas.microsoft.com/office/powerpoint/2010/main" val="4275817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6390AEE-D8ED-473D-9159-1664EF575850}"/>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2EA29B79-B77C-41F7-BDE1-1E25C6799261}"/>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F4D3C30-833D-4AD3-812B-35D80E35F04F}"/>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3ABC1001-60DC-49D6-8A1A-E036F174AA59}"/>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E5DDE377-4EAD-4498-A826-E499CCAEF255}"/>
              </a:ext>
            </a:extLst>
          </p:cNvPr>
          <p:cNvSpPr>
            <a:spLocks noGrp="1"/>
          </p:cNvSpPr>
          <p:nvPr>
            <p:ph type="sldNum" sz="quarter" idx="12"/>
          </p:nvPr>
        </p:nvSpPr>
        <p:spPr/>
        <p:txBody>
          <a:bodyPr/>
          <a:lstStyle>
            <a:lvl1pPr>
              <a:defRPr/>
            </a:lvl1pPr>
          </a:lstStyle>
          <a:p>
            <a:fld id="{67FED428-89CD-413E-B1D2-683FF76CB257}" type="slidenum">
              <a:rPr lang="hu-HU" altLang="hu-HU"/>
              <a:pPr/>
              <a:t>‹#›</a:t>
            </a:fld>
            <a:endParaRPr lang="hu-HU" altLang="hu-HU"/>
          </a:p>
        </p:txBody>
      </p:sp>
    </p:spTree>
    <p:extLst>
      <p:ext uri="{BB962C8B-B14F-4D97-AF65-F5344CB8AC3E}">
        <p14:creationId xmlns:p14="http://schemas.microsoft.com/office/powerpoint/2010/main" val="2485652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85E6F4C7-60E6-4D9C-9111-D8572A572EB0}"/>
              </a:ext>
            </a:extLst>
          </p:cNvPr>
          <p:cNvSpPr>
            <a:spLocks noGrp="1"/>
          </p:cNvSpPr>
          <p:nvPr>
            <p:ph type="title" orient="vert"/>
          </p:nvPr>
        </p:nvSpPr>
        <p:spPr>
          <a:xfrm>
            <a:off x="7391400" y="609600"/>
            <a:ext cx="1524000" cy="5486400"/>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2588530A-4F66-497B-89D5-2B0998C43797}"/>
              </a:ext>
            </a:extLst>
          </p:cNvPr>
          <p:cNvSpPr>
            <a:spLocks noGrp="1"/>
          </p:cNvSpPr>
          <p:nvPr>
            <p:ph type="body" orient="vert" idx="1"/>
          </p:nvPr>
        </p:nvSpPr>
        <p:spPr>
          <a:xfrm>
            <a:off x="2819400" y="609600"/>
            <a:ext cx="44196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0E62FE2-A8B4-45FC-BC76-4F2ACE4EA52B}"/>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B0D02229-E53F-47F8-8906-CDFC99BC582D}"/>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77983451-0EB6-4AB6-A617-D07C0539FC5C}"/>
              </a:ext>
            </a:extLst>
          </p:cNvPr>
          <p:cNvSpPr>
            <a:spLocks noGrp="1"/>
          </p:cNvSpPr>
          <p:nvPr>
            <p:ph type="sldNum" sz="quarter" idx="12"/>
          </p:nvPr>
        </p:nvSpPr>
        <p:spPr/>
        <p:txBody>
          <a:bodyPr/>
          <a:lstStyle>
            <a:lvl1pPr>
              <a:defRPr/>
            </a:lvl1pPr>
          </a:lstStyle>
          <a:p>
            <a:fld id="{36B612B1-BA37-4413-89A9-11A03EA468BD}" type="slidenum">
              <a:rPr lang="hu-HU" altLang="hu-HU"/>
              <a:pPr/>
              <a:t>‹#›</a:t>
            </a:fld>
            <a:endParaRPr lang="hu-HU" altLang="hu-HU"/>
          </a:p>
        </p:txBody>
      </p:sp>
    </p:spTree>
    <p:extLst>
      <p:ext uri="{BB962C8B-B14F-4D97-AF65-F5344CB8AC3E}">
        <p14:creationId xmlns:p14="http://schemas.microsoft.com/office/powerpoint/2010/main" val="2374017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373762" name="Group 2">
            <a:extLst>
              <a:ext uri="{FF2B5EF4-FFF2-40B4-BE49-F238E27FC236}">
                <a16:creationId xmlns:a16="http://schemas.microsoft.com/office/drawing/2014/main" id="{B18A8243-0FDD-4B7C-A01A-82A637122A2C}"/>
              </a:ext>
            </a:extLst>
          </p:cNvPr>
          <p:cNvGrpSpPr>
            <a:grpSpLocks/>
          </p:cNvGrpSpPr>
          <p:nvPr/>
        </p:nvGrpSpPr>
        <p:grpSpPr bwMode="auto">
          <a:xfrm>
            <a:off x="-7758113" y="1463675"/>
            <a:ext cx="16902113" cy="10795000"/>
            <a:chOff x="-4887" y="922"/>
            <a:chExt cx="10647" cy="6800"/>
          </a:xfrm>
        </p:grpSpPr>
        <p:sp>
          <p:nvSpPr>
            <p:cNvPr id="373763" name="Freeform 3">
              <a:extLst>
                <a:ext uri="{FF2B5EF4-FFF2-40B4-BE49-F238E27FC236}">
                  <a16:creationId xmlns:a16="http://schemas.microsoft.com/office/drawing/2014/main" id="{03F5E593-99BF-4004-80A9-DA8D7AE2C2AF}"/>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73764" name="Arc 4">
              <a:extLst>
                <a:ext uri="{FF2B5EF4-FFF2-40B4-BE49-F238E27FC236}">
                  <a16:creationId xmlns:a16="http://schemas.microsoft.com/office/drawing/2014/main" id="{A80806F5-1A07-415C-8F06-798419F13C87}"/>
                </a:ext>
              </a:extLst>
            </p:cNvPr>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0"/>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0"/>
                    <a:pt x="23861" y="88"/>
                    <a:pt x="24979" y="265"/>
                  </a:cubicBezTo>
                  <a:lnTo>
                    <a:pt x="21600" y="21600"/>
                  </a:lnTo>
                  <a:close/>
                </a:path>
              </a:pathLst>
            </a:custGeom>
            <a:noFill/>
            <a:ln w="12700" cap="sq">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sp>
        <p:nvSpPr>
          <p:cNvPr id="373765" name="Rectangle 5">
            <a:extLst>
              <a:ext uri="{FF2B5EF4-FFF2-40B4-BE49-F238E27FC236}">
                <a16:creationId xmlns:a16="http://schemas.microsoft.com/office/drawing/2014/main" id="{604FB425-D1FE-4319-940D-5C74BAA96322}"/>
              </a:ext>
            </a:extLst>
          </p:cNvPr>
          <p:cNvSpPr>
            <a:spLocks noGrp="1" noChangeArrowheads="1"/>
          </p:cNvSpPr>
          <p:nvPr>
            <p:ph type="ctrTitle" sz="quarter"/>
          </p:nvPr>
        </p:nvSpPr>
        <p:spPr>
          <a:xfrm>
            <a:off x="1293813" y="762000"/>
            <a:ext cx="7772400" cy="1143000"/>
          </a:xfrm>
        </p:spPr>
        <p:txBody>
          <a:bodyPr anchor="b"/>
          <a:lstStyle>
            <a:lvl1pPr>
              <a:defRPr/>
            </a:lvl1pPr>
          </a:lstStyle>
          <a:p>
            <a:pPr lvl="0"/>
            <a:r>
              <a:rPr lang="hu-HU" altLang="hu-HU" noProof="0"/>
              <a:t>Klepnutím lze upravit styl předlohy nadpisů.</a:t>
            </a:r>
          </a:p>
        </p:txBody>
      </p:sp>
      <p:sp>
        <p:nvSpPr>
          <p:cNvPr id="373766" name="Rectangle 6">
            <a:extLst>
              <a:ext uri="{FF2B5EF4-FFF2-40B4-BE49-F238E27FC236}">
                <a16:creationId xmlns:a16="http://schemas.microsoft.com/office/drawing/2014/main" id="{1785E1DD-AA21-406A-8F41-2D34B6D6759B}"/>
              </a:ext>
            </a:extLst>
          </p:cNvPr>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anose="05000000000000000000" pitchFamily="2" charset="2"/>
              <a:buNone/>
              <a:defRPr/>
            </a:lvl1pPr>
          </a:lstStyle>
          <a:p>
            <a:pPr lvl="0"/>
            <a:r>
              <a:rPr lang="hu-HU" altLang="hu-HU" noProof="0"/>
              <a:t>Klepnutím lze upravit styl předlohy podnadpisů.</a:t>
            </a:r>
          </a:p>
        </p:txBody>
      </p:sp>
      <p:sp>
        <p:nvSpPr>
          <p:cNvPr id="373767" name="Rectangle 7">
            <a:extLst>
              <a:ext uri="{FF2B5EF4-FFF2-40B4-BE49-F238E27FC236}">
                <a16:creationId xmlns:a16="http://schemas.microsoft.com/office/drawing/2014/main" id="{5A7D8B11-B275-4055-9A10-05753498FE73}"/>
              </a:ext>
            </a:extLst>
          </p:cNvPr>
          <p:cNvSpPr>
            <a:spLocks noGrp="1" noChangeArrowheads="1"/>
          </p:cNvSpPr>
          <p:nvPr>
            <p:ph type="dt" sz="quarter" idx="2"/>
          </p:nvPr>
        </p:nvSpPr>
        <p:spPr/>
        <p:txBody>
          <a:bodyPr/>
          <a:lstStyle>
            <a:lvl1pPr>
              <a:defRPr/>
            </a:lvl1pPr>
          </a:lstStyle>
          <a:p>
            <a:endParaRPr lang="hu-HU" altLang="hu-HU"/>
          </a:p>
        </p:txBody>
      </p:sp>
      <p:sp>
        <p:nvSpPr>
          <p:cNvPr id="373768" name="Rectangle 8">
            <a:extLst>
              <a:ext uri="{FF2B5EF4-FFF2-40B4-BE49-F238E27FC236}">
                <a16:creationId xmlns:a16="http://schemas.microsoft.com/office/drawing/2014/main" id="{DF232D3A-1D0B-499A-9770-51AE0C2C0296}"/>
              </a:ext>
            </a:extLst>
          </p:cNvPr>
          <p:cNvSpPr>
            <a:spLocks noGrp="1" noChangeArrowheads="1"/>
          </p:cNvSpPr>
          <p:nvPr>
            <p:ph type="ftr" sz="quarter" idx="3"/>
          </p:nvPr>
        </p:nvSpPr>
        <p:spPr>
          <a:xfrm>
            <a:off x="1295400" y="6365875"/>
            <a:ext cx="4267200" cy="457200"/>
          </a:xfrm>
        </p:spPr>
        <p:txBody>
          <a:bodyPr/>
          <a:lstStyle>
            <a:lvl1pPr>
              <a:defRPr/>
            </a:lvl1pPr>
          </a:lstStyle>
          <a:p>
            <a:endParaRPr lang="hu-HU" altLang="hu-HU"/>
          </a:p>
        </p:txBody>
      </p:sp>
      <p:sp>
        <p:nvSpPr>
          <p:cNvPr id="373769" name="Rectangle 9">
            <a:extLst>
              <a:ext uri="{FF2B5EF4-FFF2-40B4-BE49-F238E27FC236}">
                <a16:creationId xmlns:a16="http://schemas.microsoft.com/office/drawing/2014/main" id="{8B9A1097-D913-4CFC-88F1-6C3D9CB332BE}"/>
              </a:ext>
            </a:extLst>
          </p:cNvPr>
          <p:cNvSpPr>
            <a:spLocks noGrp="1" noChangeArrowheads="1"/>
          </p:cNvSpPr>
          <p:nvPr>
            <p:ph type="sldNum" sz="quarter" idx="4"/>
          </p:nvPr>
        </p:nvSpPr>
        <p:spPr/>
        <p:txBody>
          <a:bodyPr/>
          <a:lstStyle>
            <a:lvl2pPr lvl="1">
              <a:defRPr>
                <a:latin typeface="+mn-lt"/>
              </a:defRPr>
            </a:lvl2pPr>
          </a:lstStyle>
          <a:p>
            <a:pPr lvl="1"/>
            <a:fld id="{BB12F09B-D8B0-4AB5-9204-1E438D5F753F}" type="slidenum">
              <a:rPr lang="hu-HU" altLang="hu-HU"/>
              <a:pPr lvl="1"/>
              <a:t>‹#›</a:t>
            </a:fld>
            <a:endParaRPr lang="hu-HU" altLang="hu-H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A95CDB-3E9C-477C-832B-5B13CE9FA62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795BFC65-9391-489E-AE1E-1EF12912687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D0AEB2-F915-4145-9F43-BA07BE951EDF}"/>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8830870B-299D-471A-A977-8AEEBA69477C}"/>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887059C5-2261-4B68-9D21-43033E2CF5DD}"/>
              </a:ext>
            </a:extLst>
          </p:cNvPr>
          <p:cNvSpPr>
            <a:spLocks noGrp="1"/>
          </p:cNvSpPr>
          <p:nvPr>
            <p:ph type="sldNum" sz="quarter" idx="12"/>
          </p:nvPr>
        </p:nvSpPr>
        <p:spPr/>
        <p:txBody>
          <a:bodyPr/>
          <a:lstStyle>
            <a:lvl2pPr lvl="1">
              <a:defRPr/>
            </a:lvl2pPr>
          </a:lstStyle>
          <a:p>
            <a:pPr lvl="1"/>
            <a:fld id="{5E9D8B99-23F9-4A7D-8C63-F11E22A88CB3}" type="slidenum">
              <a:rPr lang="hu-HU" altLang="hu-HU"/>
              <a:pPr lvl="1"/>
              <a:t>‹#›</a:t>
            </a:fld>
            <a:endParaRPr lang="hu-HU" altLang="hu-HU">
              <a:latin typeface="+mn-lt"/>
            </a:endParaRPr>
          </a:p>
        </p:txBody>
      </p:sp>
    </p:spTree>
    <p:extLst>
      <p:ext uri="{BB962C8B-B14F-4D97-AF65-F5344CB8AC3E}">
        <p14:creationId xmlns:p14="http://schemas.microsoft.com/office/powerpoint/2010/main" val="807267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EE8924-EC07-4CDD-9198-9444F6FFF25D}"/>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9B02BAA5-3827-4416-875F-5C14F616DD9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a:extLst>
              <a:ext uri="{FF2B5EF4-FFF2-40B4-BE49-F238E27FC236}">
                <a16:creationId xmlns:a16="http://schemas.microsoft.com/office/drawing/2014/main" id="{8DD34E3E-E5DB-4378-8C11-DC0F32ABEAC9}"/>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7937AF03-430A-489C-A98D-1C48802E473C}"/>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CE40B87F-7237-4C9A-AADA-3DE9BF7C20DF}"/>
              </a:ext>
            </a:extLst>
          </p:cNvPr>
          <p:cNvSpPr>
            <a:spLocks noGrp="1"/>
          </p:cNvSpPr>
          <p:nvPr>
            <p:ph type="sldNum" sz="quarter" idx="12"/>
          </p:nvPr>
        </p:nvSpPr>
        <p:spPr/>
        <p:txBody>
          <a:bodyPr/>
          <a:lstStyle>
            <a:lvl2pPr lvl="1">
              <a:defRPr/>
            </a:lvl2pPr>
          </a:lstStyle>
          <a:p>
            <a:pPr lvl="1"/>
            <a:fld id="{DB159299-8EA5-474A-9810-1578A4C71988}" type="slidenum">
              <a:rPr lang="hu-HU" altLang="hu-HU"/>
              <a:pPr lvl="1"/>
              <a:t>‹#›</a:t>
            </a:fld>
            <a:endParaRPr lang="hu-HU" altLang="hu-HU">
              <a:latin typeface="+mn-lt"/>
            </a:endParaRPr>
          </a:p>
        </p:txBody>
      </p:sp>
    </p:spTree>
    <p:extLst>
      <p:ext uri="{BB962C8B-B14F-4D97-AF65-F5344CB8AC3E}">
        <p14:creationId xmlns:p14="http://schemas.microsoft.com/office/powerpoint/2010/main" val="1974897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26C3EC-672D-4284-859F-08176E0A060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C2264D9-7215-4D5B-8442-19BAB7B3879C}"/>
              </a:ext>
            </a:extLst>
          </p:cNvPr>
          <p:cNvSpPr>
            <a:spLocks noGrp="1"/>
          </p:cNvSpPr>
          <p:nvPr>
            <p:ph sz="half" idx="1"/>
          </p:nvPr>
        </p:nvSpPr>
        <p:spPr>
          <a:xfrm>
            <a:off x="684213" y="1981200"/>
            <a:ext cx="381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CB482542-7D30-4024-BFF8-6EE0B5447D78}"/>
              </a:ext>
            </a:extLst>
          </p:cNvPr>
          <p:cNvSpPr>
            <a:spLocks noGrp="1"/>
          </p:cNvSpPr>
          <p:nvPr>
            <p:ph sz="half" idx="2"/>
          </p:nvPr>
        </p:nvSpPr>
        <p:spPr>
          <a:xfrm>
            <a:off x="4646613" y="1981200"/>
            <a:ext cx="381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F4B5761E-626E-435B-8105-807969C6F485}"/>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8065A770-6119-43D7-92A4-4556A9902C38}"/>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2C62BAC8-4596-43D0-96F0-5791834F7C81}"/>
              </a:ext>
            </a:extLst>
          </p:cNvPr>
          <p:cNvSpPr>
            <a:spLocks noGrp="1"/>
          </p:cNvSpPr>
          <p:nvPr>
            <p:ph type="sldNum" sz="quarter" idx="12"/>
          </p:nvPr>
        </p:nvSpPr>
        <p:spPr/>
        <p:txBody>
          <a:bodyPr/>
          <a:lstStyle>
            <a:lvl2pPr lvl="1">
              <a:defRPr/>
            </a:lvl2pPr>
          </a:lstStyle>
          <a:p>
            <a:pPr lvl="1"/>
            <a:fld id="{D20F05ED-C1E2-4B77-A0DB-CE1D986A790C}" type="slidenum">
              <a:rPr lang="hu-HU" altLang="hu-HU"/>
              <a:pPr lvl="1"/>
              <a:t>‹#›</a:t>
            </a:fld>
            <a:endParaRPr lang="hu-HU" altLang="hu-HU">
              <a:latin typeface="+mn-lt"/>
            </a:endParaRPr>
          </a:p>
        </p:txBody>
      </p:sp>
    </p:spTree>
    <p:extLst>
      <p:ext uri="{BB962C8B-B14F-4D97-AF65-F5344CB8AC3E}">
        <p14:creationId xmlns:p14="http://schemas.microsoft.com/office/powerpoint/2010/main" val="2861334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78D4C2E-199A-4F0E-A673-13C8E2210E6D}"/>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905767B9-865D-4F9D-9556-65287F57BF9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3B5B34B3-647F-42DE-8CD0-E4CD9D01B741}"/>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9B35C9F-C375-4891-98AA-AAFBF25B7F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CAB49CD9-5A27-4822-B90D-EB927D100AA0}"/>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F42EFC1E-1271-4C48-A0BB-9AFE2667525C}"/>
              </a:ext>
            </a:extLst>
          </p:cNvPr>
          <p:cNvSpPr>
            <a:spLocks noGrp="1"/>
          </p:cNvSpPr>
          <p:nvPr>
            <p:ph type="dt" sz="half" idx="10"/>
          </p:nvPr>
        </p:nvSpPr>
        <p:spPr/>
        <p:txBody>
          <a:bodyPr/>
          <a:lstStyle>
            <a:lvl1pPr>
              <a:defRPr/>
            </a:lvl1pPr>
          </a:lstStyle>
          <a:p>
            <a:endParaRPr lang="hu-HU" altLang="hu-HU"/>
          </a:p>
        </p:txBody>
      </p:sp>
      <p:sp>
        <p:nvSpPr>
          <p:cNvPr id="8" name="Élőláb helye 7">
            <a:extLst>
              <a:ext uri="{FF2B5EF4-FFF2-40B4-BE49-F238E27FC236}">
                <a16:creationId xmlns:a16="http://schemas.microsoft.com/office/drawing/2014/main" id="{3D9C53C1-E4AC-4F85-A1B0-D9670447532B}"/>
              </a:ext>
            </a:extLst>
          </p:cNvPr>
          <p:cNvSpPr>
            <a:spLocks noGrp="1"/>
          </p:cNvSpPr>
          <p:nvPr>
            <p:ph type="ftr" sz="quarter" idx="11"/>
          </p:nvPr>
        </p:nvSpPr>
        <p:spPr/>
        <p:txBody>
          <a:bodyPr/>
          <a:lstStyle>
            <a:lvl1pPr>
              <a:defRPr/>
            </a:lvl1pPr>
          </a:lstStyle>
          <a:p>
            <a:endParaRPr lang="hu-HU" altLang="hu-HU"/>
          </a:p>
        </p:txBody>
      </p:sp>
      <p:sp>
        <p:nvSpPr>
          <p:cNvPr id="9" name="Dia számának helye 8">
            <a:extLst>
              <a:ext uri="{FF2B5EF4-FFF2-40B4-BE49-F238E27FC236}">
                <a16:creationId xmlns:a16="http://schemas.microsoft.com/office/drawing/2014/main" id="{18A37198-C71A-463D-9368-C376449885D0}"/>
              </a:ext>
            </a:extLst>
          </p:cNvPr>
          <p:cNvSpPr>
            <a:spLocks noGrp="1"/>
          </p:cNvSpPr>
          <p:nvPr>
            <p:ph type="sldNum" sz="quarter" idx="12"/>
          </p:nvPr>
        </p:nvSpPr>
        <p:spPr/>
        <p:txBody>
          <a:bodyPr/>
          <a:lstStyle>
            <a:lvl2pPr lvl="1">
              <a:defRPr/>
            </a:lvl2pPr>
          </a:lstStyle>
          <a:p>
            <a:pPr lvl="1"/>
            <a:fld id="{6404A612-3FBE-4EFE-989C-9975DCC25C62}" type="slidenum">
              <a:rPr lang="hu-HU" altLang="hu-HU"/>
              <a:pPr lvl="1"/>
              <a:t>‹#›</a:t>
            </a:fld>
            <a:endParaRPr lang="hu-HU" altLang="hu-HU">
              <a:latin typeface="+mn-lt"/>
            </a:endParaRPr>
          </a:p>
        </p:txBody>
      </p:sp>
    </p:spTree>
    <p:extLst>
      <p:ext uri="{BB962C8B-B14F-4D97-AF65-F5344CB8AC3E}">
        <p14:creationId xmlns:p14="http://schemas.microsoft.com/office/powerpoint/2010/main" val="1520466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7A63A59-87F6-4B61-8E7D-3A4A5E3CF7C0}"/>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99269EF8-AAF9-4977-99D1-C18A12363551}"/>
              </a:ext>
            </a:extLst>
          </p:cNvPr>
          <p:cNvSpPr>
            <a:spLocks noGrp="1"/>
          </p:cNvSpPr>
          <p:nvPr>
            <p:ph type="dt" sz="half" idx="10"/>
          </p:nvPr>
        </p:nvSpPr>
        <p:spPr/>
        <p:txBody>
          <a:bodyPr/>
          <a:lstStyle>
            <a:lvl1pPr>
              <a:defRPr/>
            </a:lvl1pPr>
          </a:lstStyle>
          <a:p>
            <a:endParaRPr lang="hu-HU" altLang="hu-HU"/>
          </a:p>
        </p:txBody>
      </p:sp>
      <p:sp>
        <p:nvSpPr>
          <p:cNvPr id="4" name="Élőláb helye 3">
            <a:extLst>
              <a:ext uri="{FF2B5EF4-FFF2-40B4-BE49-F238E27FC236}">
                <a16:creationId xmlns:a16="http://schemas.microsoft.com/office/drawing/2014/main" id="{0C2764C2-8332-4028-A94B-2D49902B94EE}"/>
              </a:ext>
            </a:extLst>
          </p:cNvPr>
          <p:cNvSpPr>
            <a:spLocks noGrp="1"/>
          </p:cNvSpPr>
          <p:nvPr>
            <p:ph type="ftr" sz="quarter" idx="11"/>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CDF94F58-E2A9-477A-A7D3-3B274ACFD88A}"/>
              </a:ext>
            </a:extLst>
          </p:cNvPr>
          <p:cNvSpPr>
            <a:spLocks noGrp="1"/>
          </p:cNvSpPr>
          <p:nvPr>
            <p:ph type="sldNum" sz="quarter" idx="12"/>
          </p:nvPr>
        </p:nvSpPr>
        <p:spPr/>
        <p:txBody>
          <a:bodyPr/>
          <a:lstStyle>
            <a:lvl2pPr lvl="1">
              <a:defRPr/>
            </a:lvl2pPr>
          </a:lstStyle>
          <a:p>
            <a:pPr lvl="1"/>
            <a:fld id="{79C9A59D-AD93-4391-A878-7D694E6BAC81}" type="slidenum">
              <a:rPr lang="hu-HU" altLang="hu-HU"/>
              <a:pPr lvl="1"/>
              <a:t>‹#›</a:t>
            </a:fld>
            <a:endParaRPr lang="hu-HU" altLang="hu-HU">
              <a:latin typeface="+mn-lt"/>
            </a:endParaRPr>
          </a:p>
        </p:txBody>
      </p:sp>
    </p:spTree>
    <p:extLst>
      <p:ext uri="{BB962C8B-B14F-4D97-AF65-F5344CB8AC3E}">
        <p14:creationId xmlns:p14="http://schemas.microsoft.com/office/powerpoint/2010/main" val="837300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09B05EC-CDE5-4EDF-BEFE-18CBC284B038}"/>
              </a:ext>
            </a:extLst>
          </p:cNvPr>
          <p:cNvSpPr>
            <a:spLocks noGrp="1"/>
          </p:cNvSpPr>
          <p:nvPr>
            <p:ph type="dt" sz="half" idx="10"/>
          </p:nvPr>
        </p:nvSpPr>
        <p:spPr/>
        <p:txBody>
          <a:bodyPr/>
          <a:lstStyle>
            <a:lvl1pPr>
              <a:defRPr/>
            </a:lvl1pPr>
          </a:lstStyle>
          <a:p>
            <a:endParaRPr lang="hu-HU" altLang="hu-HU"/>
          </a:p>
        </p:txBody>
      </p:sp>
      <p:sp>
        <p:nvSpPr>
          <p:cNvPr id="3" name="Élőláb helye 2">
            <a:extLst>
              <a:ext uri="{FF2B5EF4-FFF2-40B4-BE49-F238E27FC236}">
                <a16:creationId xmlns:a16="http://schemas.microsoft.com/office/drawing/2014/main" id="{8A0ED15E-EB14-4604-A3E8-912E493D5C02}"/>
              </a:ext>
            </a:extLst>
          </p:cNvPr>
          <p:cNvSpPr>
            <a:spLocks noGrp="1"/>
          </p:cNvSpPr>
          <p:nvPr>
            <p:ph type="ftr" sz="quarter" idx="11"/>
          </p:nvPr>
        </p:nvSpPr>
        <p:spPr/>
        <p:txBody>
          <a:bodyPr/>
          <a:lstStyle>
            <a:lvl1pPr>
              <a:defRPr/>
            </a:lvl1pPr>
          </a:lstStyle>
          <a:p>
            <a:endParaRPr lang="hu-HU" altLang="hu-HU"/>
          </a:p>
        </p:txBody>
      </p:sp>
      <p:sp>
        <p:nvSpPr>
          <p:cNvPr id="4" name="Dia számának helye 3">
            <a:extLst>
              <a:ext uri="{FF2B5EF4-FFF2-40B4-BE49-F238E27FC236}">
                <a16:creationId xmlns:a16="http://schemas.microsoft.com/office/drawing/2014/main" id="{197D310B-6997-477E-9567-25D15DDB4D5A}"/>
              </a:ext>
            </a:extLst>
          </p:cNvPr>
          <p:cNvSpPr>
            <a:spLocks noGrp="1"/>
          </p:cNvSpPr>
          <p:nvPr>
            <p:ph type="sldNum" sz="quarter" idx="12"/>
          </p:nvPr>
        </p:nvSpPr>
        <p:spPr/>
        <p:txBody>
          <a:bodyPr/>
          <a:lstStyle>
            <a:lvl2pPr lvl="1">
              <a:defRPr/>
            </a:lvl2pPr>
          </a:lstStyle>
          <a:p>
            <a:pPr lvl="1"/>
            <a:fld id="{9FCF5612-1459-4D92-94C4-F63D4AEC2C7D}" type="slidenum">
              <a:rPr lang="hu-HU" altLang="hu-HU"/>
              <a:pPr lvl="1"/>
              <a:t>‹#›</a:t>
            </a:fld>
            <a:endParaRPr lang="hu-HU" altLang="hu-HU">
              <a:latin typeface="+mn-lt"/>
            </a:endParaRPr>
          </a:p>
        </p:txBody>
      </p:sp>
    </p:spTree>
    <p:extLst>
      <p:ext uri="{BB962C8B-B14F-4D97-AF65-F5344CB8AC3E}">
        <p14:creationId xmlns:p14="http://schemas.microsoft.com/office/powerpoint/2010/main" val="124671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5C5CA11-CDEC-433E-9174-4A9AE73197FB}"/>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BE925533-9DAE-4A1E-8429-407241BFD03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Élőláb helye 3">
            <a:extLst>
              <a:ext uri="{FF2B5EF4-FFF2-40B4-BE49-F238E27FC236}">
                <a16:creationId xmlns:a16="http://schemas.microsoft.com/office/drawing/2014/main" id="{B7061F85-68A3-4364-A93E-B2CD8DE007F6}"/>
              </a:ext>
            </a:extLst>
          </p:cNvPr>
          <p:cNvSpPr>
            <a:spLocks noGrp="1"/>
          </p:cNvSpPr>
          <p:nvPr>
            <p:ph type="ftr" sz="quarter" idx="10"/>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99DB255B-782D-454C-81CB-BD44A14EE39F}"/>
              </a:ext>
            </a:extLst>
          </p:cNvPr>
          <p:cNvSpPr>
            <a:spLocks noGrp="1"/>
          </p:cNvSpPr>
          <p:nvPr>
            <p:ph type="sldNum" sz="quarter" idx="11"/>
          </p:nvPr>
        </p:nvSpPr>
        <p:spPr/>
        <p:txBody>
          <a:bodyPr/>
          <a:lstStyle>
            <a:lvl1pPr>
              <a:defRPr/>
            </a:lvl1pPr>
          </a:lstStyle>
          <a:p>
            <a:fld id="{EB3C1A24-AD3D-4F83-9C3F-7FD2A7910835}" type="slidenum">
              <a:rPr lang="hu-HU" altLang="hu-HU"/>
              <a:pPr/>
              <a:t>‹#›</a:t>
            </a:fld>
            <a:endParaRPr lang="hu-HU" altLang="hu-HU"/>
          </a:p>
        </p:txBody>
      </p:sp>
      <p:sp>
        <p:nvSpPr>
          <p:cNvPr id="6" name="Dátum helye 5">
            <a:extLst>
              <a:ext uri="{FF2B5EF4-FFF2-40B4-BE49-F238E27FC236}">
                <a16:creationId xmlns:a16="http://schemas.microsoft.com/office/drawing/2014/main" id="{E33744AC-6A83-43D1-8535-3D3D3C3BB7AC}"/>
              </a:ext>
            </a:extLst>
          </p:cNvPr>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175234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EF4FED0-E652-4512-A176-80F4B0F0B52E}"/>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966DDD20-044C-4526-A537-11C7A1E2842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82CE6ED0-3D2E-44A7-AE04-EDE0A24AC59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C613774-3363-4FD0-8547-E405F9A868B4}"/>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194EC6EF-D242-4F2D-BE16-3B445EED5158}"/>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AB6899B9-5508-4A48-8610-9C8B7F2E2CEA}"/>
              </a:ext>
            </a:extLst>
          </p:cNvPr>
          <p:cNvSpPr>
            <a:spLocks noGrp="1"/>
          </p:cNvSpPr>
          <p:nvPr>
            <p:ph type="sldNum" sz="quarter" idx="12"/>
          </p:nvPr>
        </p:nvSpPr>
        <p:spPr/>
        <p:txBody>
          <a:bodyPr/>
          <a:lstStyle>
            <a:lvl2pPr lvl="1">
              <a:defRPr/>
            </a:lvl2pPr>
          </a:lstStyle>
          <a:p>
            <a:pPr lvl="1"/>
            <a:fld id="{2667A6E8-E739-45B5-9073-9C238E4DED8B}" type="slidenum">
              <a:rPr lang="hu-HU" altLang="hu-HU"/>
              <a:pPr lvl="1"/>
              <a:t>‹#›</a:t>
            </a:fld>
            <a:endParaRPr lang="hu-HU" altLang="hu-HU">
              <a:latin typeface="+mn-lt"/>
            </a:endParaRPr>
          </a:p>
        </p:txBody>
      </p:sp>
    </p:spTree>
    <p:extLst>
      <p:ext uri="{BB962C8B-B14F-4D97-AF65-F5344CB8AC3E}">
        <p14:creationId xmlns:p14="http://schemas.microsoft.com/office/powerpoint/2010/main" val="3091803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55E218-0796-4A13-B8E9-C5D710C9998C}"/>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6986298B-3DF3-4FA3-8C1B-FC5DEBD4FC3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331FBCD-999A-4EC1-BF84-E139AB4C30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174F3C4-7213-40FD-B8B9-F07D38FDF7F2}"/>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C6048D64-F08B-407D-8743-505D0172A628}"/>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746A43F0-9CA8-47B7-B53A-56251EA4D5F1}"/>
              </a:ext>
            </a:extLst>
          </p:cNvPr>
          <p:cNvSpPr>
            <a:spLocks noGrp="1"/>
          </p:cNvSpPr>
          <p:nvPr>
            <p:ph type="sldNum" sz="quarter" idx="12"/>
          </p:nvPr>
        </p:nvSpPr>
        <p:spPr/>
        <p:txBody>
          <a:bodyPr/>
          <a:lstStyle>
            <a:lvl2pPr lvl="1">
              <a:defRPr/>
            </a:lvl2pPr>
          </a:lstStyle>
          <a:p>
            <a:pPr lvl="1"/>
            <a:fld id="{781B0833-5528-498F-969E-5F8795BF2A71}" type="slidenum">
              <a:rPr lang="hu-HU" altLang="hu-HU"/>
              <a:pPr lvl="1"/>
              <a:t>‹#›</a:t>
            </a:fld>
            <a:endParaRPr lang="hu-HU" altLang="hu-HU">
              <a:latin typeface="+mn-lt"/>
            </a:endParaRPr>
          </a:p>
        </p:txBody>
      </p:sp>
    </p:spTree>
    <p:extLst>
      <p:ext uri="{BB962C8B-B14F-4D97-AF65-F5344CB8AC3E}">
        <p14:creationId xmlns:p14="http://schemas.microsoft.com/office/powerpoint/2010/main" val="1981227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353A5A1-3662-41AA-894E-29C128B0ABF4}"/>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F997DDA7-4FDC-404F-A3E4-59469B59ABD9}"/>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BD57F45-E473-41C8-8583-8E898DB01A76}"/>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5F02D529-DB8F-45F7-B93E-7E3B1FAD77F6}"/>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A54704FC-B5D9-4944-AFB9-CB8631CFC5D2}"/>
              </a:ext>
            </a:extLst>
          </p:cNvPr>
          <p:cNvSpPr>
            <a:spLocks noGrp="1"/>
          </p:cNvSpPr>
          <p:nvPr>
            <p:ph type="sldNum" sz="quarter" idx="12"/>
          </p:nvPr>
        </p:nvSpPr>
        <p:spPr/>
        <p:txBody>
          <a:bodyPr/>
          <a:lstStyle>
            <a:lvl2pPr lvl="1">
              <a:defRPr/>
            </a:lvl2pPr>
          </a:lstStyle>
          <a:p>
            <a:pPr lvl="1"/>
            <a:fld id="{665FA74A-B4F7-4090-9487-8F50F135E2CC}" type="slidenum">
              <a:rPr lang="hu-HU" altLang="hu-HU"/>
              <a:pPr lvl="1"/>
              <a:t>‹#›</a:t>
            </a:fld>
            <a:endParaRPr lang="hu-HU" altLang="hu-HU">
              <a:latin typeface="+mn-lt"/>
            </a:endParaRPr>
          </a:p>
        </p:txBody>
      </p:sp>
    </p:spTree>
    <p:extLst>
      <p:ext uri="{BB962C8B-B14F-4D97-AF65-F5344CB8AC3E}">
        <p14:creationId xmlns:p14="http://schemas.microsoft.com/office/powerpoint/2010/main" val="1210774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EFAD3B6-E6D5-4578-B961-4355CBA4E18E}"/>
              </a:ext>
            </a:extLst>
          </p:cNvPr>
          <p:cNvSpPr>
            <a:spLocks noGrp="1"/>
          </p:cNvSpPr>
          <p:nvPr>
            <p:ph type="title" orient="vert"/>
          </p:nvPr>
        </p:nvSpPr>
        <p:spPr>
          <a:xfrm>
            <a:off x="6743700" y="609600"/>
            <a:ext cx="2019300" cy="5486400"/>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A243D8E9-A1F8-4683-AC9C-3557C41B12CB}"/>
              </a:ext>
            </a:extLst>
          </p:cNvPr>
          <p:cNvSpPr>
            <a:spLocks noGrp="1"/>
          </p:cNvSpPr>
          <p:nvPr>
            <p:ph type="body" orient="vert" idx="1"/>
          </p:nvPr>
        </p:nvSpPr>
        <p:spPr>
          <a:xfrm>
            <a:off x="684213" y="609600"/>
            <a:ext cx="5907087"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CEF6B50-A35B-4A33-9DDD-7A0B8D1B1386}"/>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D7F6F765-6E55-496E-9E8E-842886C78555}"/>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104C1AC1-C7AE-485C-BFB6-8F333CE50715}"/>
              </a:ext>
            </a:extLst>
          </p:cNvPr>
          <p:cNvSpPr>
            <a:spLocks noGrp="1"/>
          </p:cNvSpPr>
          <p:nvPr>
            <p:ph type="sldNum" sz="quarter" idx="12"/>
          </p:nvPr>
        </p:nvSpPr>
        <p:spPr/>
        <p:txBody>
          <a:bodyPr/>
          <a:lstStyle>
            <a:lvl2pPr lvl="1">
              <a:defRPr/>
            </a:lvl2pPr>
          </a:lstStyle>
          <a:p>
            <a:pPr lvl="1"/>
            <a:fld id="{6232FF91-234E-4DD7-B025-9967FED547EE}" type="slidenum">
              <a:rPr lang="hu-HU" altLang="hu-HU"/>
              <a:pPr lvl="1"/>
              <a:t>‹#›</a:t>
            </a:fld>
            <a:endParaRPr lang="hu-HU" altLang="hu-HU">
              <a:latin typeface="+mn-lt"/>
            </a:endParaRPr>
          </a:p>
        </p:txBody>
      </p:sp>
    </p:spTree>
    <p:extLst>
      <p:ext uri="{BB962C8B-B14F-4D97-AF65-F5344CB8AC3E}">
        <p14:creationId xmlns:p14="http://schemas.microsoft.com/office/powerpoint/2010/main" val="983982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392194" name="Group 2">
            <a:extLst>
              <a:ext uri="{FF2B5EF4-FFF2-40B4-BE49-F238E27FC236}">
                <a16:creationId xmlns:a16="http://schemas.microsoft.com/office/drawing/2014/main" id="{045FB301-F8AA-47A9-8625-11400C8DB4DD}"/>
              </a:ext>
            </a:extLst>
          </p:cNvPr>
          <p:cNvGrpSpPr>
            <a:grpSpLocks/>
          </p:cNvGrpSpPr>
          <p:nvPr/>
        </p:nvGrpSpPr>
        <p:grpSpPr bwMode="auto">
          <a:xfrm>
            <a:off x="3175" y="4267200"/>
            <a:ext cx="9140825" cy="2590800"/>
            <a:chOff x="2" y="2688"/>
            <a:chExt cx="5758" cy="1632"/>
          </a:xfrm>
        </p:grpSpPr>
        <p:sp>
          <p:nvSpPr>
            <p:cNvPr id="392195" name="Freeform 3">
              <a:extLst>
                <a:ext uri="{FF2B5EF4-FFF2-40B4-BE49-F238E27FC236}">
                  <a16:creationId xmlns:a16="http://schemas.microsoft.com/office/drawing/2014/main" id="{B84EB203-FA97-4D09-9692-0203897D887E}"/>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nvGrpSpPr>
            <p:cNvPr id="392196" name="Group 4">
              <a:extLst>
                <a:ext uri="{FF2B5EF4-FFF2-40B4-BE49-F238E27FC236}">
                  <a16:creationId xmlns:a16="http://schemas.microsoft.com/office/drawing/2014/main" id="{CE685C1D-AECD-4EFB-9A13-D070EFDF3C49}"/>
                </a:ext>
              </a:extLst>
            </p:cNvPr>
            <p:cNvGrpSpPr>
              <a:grpSpLocks/>
            </p:cNvGrpSpPr>
            <p:nvPr userDrawn="1"/>
          </p:nvGrpSpPr>
          <p:grpSpPr bwMode="auto">
            <a:xfrm>
              <a:off x="3528" y="3715"/>
              <a:ext cx="792" cy="521"/>
              <a:chOff x="3527" y="3715"/>
              <a:chExt cx="792" cy="521"/>
            </a:xfrm>
          </p:grpSpPr>
          <p:sp>
            <p:nvSpPr>
              <p:cNvPr id="392197" name="Oval 5">
                <a:extLst>
                  <a:ext uri="{FF2B5EF4-FFF2-40B4-BE49-F238E27FC236}">
                    <a16:creationId xmlns:a16="http://schemas.microsoft.com/office/drawing/2014/main" id="{007B3522-2E29-49B5-8300-5F6E3DA16ADB}"/>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198" name="Oval 6">
                <a:extLst>
                  <a:ext uri="{FF2B5EF4-FFF2-40B4-BE49-F238E27FC236}">
                    <a16:creationId xmlns:a16="http://schemas.microsoft.com/office/drawing/2014/main" id="{28BA9EB2-010F-472A-AA27-242E6786DE46}"/>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199" name="Oval 7">
                <a:extLst>
                  <a:ext uri="{FF2B5EF4-FFF2-40B4-BE49-F238E27FC236}">
                    <a16:creationId xmlns:a16="http://schemas.microsoft.com/office/drawing/2014/main" id="{57A981C8-6D6B-4C7B-BC6F-17ED739454E1}"/>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00" name="Oval 8">
                <a:extLst>
                  <a:ext uri="{FF2B5EF4-FFF2-40B4-BE49-F238E27FC236}">
                    <a16:creationId xmlns:a16="http://schemas.microsoft.com/office/drawing/2014/main" id="{47AAD0BD-0CB4-42EF-8EF7-54A47C53DEBA}"/>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01" name="Oval 9">
                <a:extLst>
                  <a:ext uri="{FF2B5EF4-FFF2-40B4-BE49-F238E27FC236}">
                    <a16:creationId xmlns:a16="http://schemas.microsoft.com/office/drawing/2014/main" id="{5E3BCC7C-B185-444C-9CF5-8B6FD8BD13D9}"/>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02" name="Freeform 10">
                <a:extLst>
                  <a:ext uri="{FF2B5EF4-FFF2-40B4-BE49-F238E27FC236}">
                    <a16:creationId xmlns:a16="http://schemas.microsoft.com/office/drawing/2014/main" id="{0F830E83-0AFF-441C-884A-A2A3E022BE84}"/>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03" name="Freeform 11">
                <a:extLst>
                  <a:ext uri="{FF2B5EF4-FFF2-40B4-BE49-F238E27FC236}">
                    <a16:creationId xmlns:a16="http://schemas.microsoft.com/office/drawing/2014/main" id="{2F955B6C-0F4A-4325-B93E-E842E2E43B2D}"/>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04" name="Freeform 12">
                <a:extLst>
                  <a:ext uri="{FF2B5EF4-FFF2-40B4-BE49-F238E27FC236}">
                    <a16:creationId xmlns:a16="http://schemas.microsoft.com/office/drawing/2014/main" id="{B8070DC1-9939-4CAD-8AED-E794D03C36D7}"/>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05" name="Freeform 13">
                <a:extLst>
                  <a:ext uri="{FF2B5EF4-FFF2-40B4-BE49-F238E27FC236}">
                    <a16:creationId xmlns:a16="http://schemas.microsoft.com/office/drawing/2014/main" id="{4C6C2EC1-0BE8-41F6-8AC9-7FCF23C7D297}"/>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06" name="Freeform 14">
                <a:extLst>
                  <a:ext uri="{FF2B5EF4-FFF2-40B4-BE49-F238E27FC236}">
                    <a16:creationId xmlns:a16="http://schemas.microsoft.com/office/drawing/2014/main" id="{EDD77A39-4038-452A-817D-B58ADD91BA14}"/>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07" name="Oval 15">
                <a:extLst>
                  <a:ext uri="{FF2B5EF4-FFF2-40B4-BE49-F238E27FC236}">
                    <a16:creationId xmlns:a16="http://schemas.microsoft.com/office/drawing/2014/main" id="{C7210011-9C76-4125-97EF-A1019EE3AA8C}"/>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grpSp>
          <p:nvGrpSpPr>
            <p:cNvPr id="392208" name="Group 16">
              <a:extLst>
                <a:ext uri="{FF2B5EF4-FFF2-40B4-BE49-F238E27FC236}">
                  <a16:creationId xmlns:a16="http://schemas.microsoft.com/office/drawing/2014/main" id="{2CDCF31A-E69F-45E1-BDA1-9C239A3A20A4}"/>
                </a:ext>
              </a:extLst>
            </p:cNvPr>
            <p:cNvGrpSpPr>
              <a:grpSpLocks/>
            </p:cNvGrpSpPr>
            <p:nvPr userDrawn="1"/>
          </p:nvGrpSpPr>
          <p:grpSpPr bwMode="auto">
            <a:xfrm>
              <a:off x="1776" y="3631"/>
              <a:ext cx="1626" cy="683"/>
              <a:chOff x="1776" y="3631"/>
              <a:chExt cx="1626" cy="683"/>
            </a:xfrm>
          </p:grpSpPr>
          <p:sp>
            <p:nvSpPr>
              <p:cNvPr id="392209" name="Oval 17">
                <a:extLst>
                  <a:ext uri="{FF2B5EF4-FFF2-40B4-BE49-F238E27FC236}">
                    <a16:creationId xmlns:a16="http://schemas.microsoft.com/office/drawing/2014/main" id="{48B75B34-54EC-4A85-AE93-85E11A153BC0}"/>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10" name="Oval 18">
                <a:extLst>
                  <a:ext uri="{FF2B5EF4-FFF2-40B4-BE49-F238E27FC236}">
                    <a16:creationId xmlns:a16="http://schemas.microsoft.com/office/drawing/2014/main" id="{7C035EC5-9CD6-46BC-B597-CC2A39C62E7D}"/>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11" name="Oval 19">
                <a:extLst>
                  <a:ext uri="{FF2B5EF4-FFF2-40B4-BE49-F238E27FC236}">
                    <a16:creationId xmlns:a16="http://schemas.microsoft.com/office/drawing/2014/main" id="{9231DF03-CB65-41B1-808A-69375F638892}"/>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12" name="Oval 20">
                <a:extLst>
                  <a:ext uri="{FF2B5EF4-FFF2-40B4-BE49-F238E27FC236}">
                    <a16:creationId xmlns:a16="http://schemas.microsoft.com/office/drawing/2014/main" id="{82004133-CEA7-42AD-965B-E7C9992B8093}"/>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13" name="Oval 21">
                <a:extLst>
                  <a:ext uri="{FF2B5EF4-FFF2-40B4-BE49-F238E27FC236}">
                    <a16:creationId xmlns:a16="http://schemas.microsoft.com/office/drawing/2014/main" id="{7A317F26-49B1-4AF3-B469-9FC4BAD40840}"/>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14" name="Oval 22">
                <a:extLst>
                  <a:ext uri="{FF2B5EF4-FFF2-40B4-BE49-F238E27FC236}">
                    <a16:creationId xmlns:a16="http://schemas.microsoft.com/office/drawing/2014/main" id="{F9440020-B6BB-43B9-A362-5B9B0748C06D}"/>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15" name="Oval 23">
                <a:extLst>
                  <a:ext uri="{FF2B5EF4-FFF2-40B4-BE49-F238E27FC236}">
                    <a16:creationId xmlns:a16="http://schemas.microsoft.com/office/drawing/2014/main" id="{0E506872-79A4-483B-9FCD-2360C43B8DEF}"/>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16" name="Oval 24">
                <a:extLst>
                  <a:ext uri="{FF2B5EF4-FFF2-40B4-BE49-F238E27FC236}">
                    <a16:creationId xmlns:a16="http://schemas.microsoft.com/office/drawing/2014/main" id="{4D0155D7-8101-4F8B-996F-31CAE97C8302}"/>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17" name="Freeform 25">
                <a:extLst>
                  <a:ext uri="{FF2B5EF4-FFF2-40B4-BE49-F238E27FC236}">
                    <a16:creationId xmlns:a16="http://schemas.microsoft.com/office/drawing/2014/main" id="{D67D3A5D-5A43-4A5B-985D-67AECA341C2C}"/>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18" name="Freeform 26">
                <a:extLst>
                  <a:ext uri="{FF2B5EF4-FFF2-40B4-BE49-F238E27FC236}">
                    <a16:creationId xmlns:a16="http://schemas.microsoft.com/office/drawing/2014/main" id="{DDB9A478-3E33-47CA-B88F-49AA54647CE9}"/>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19" name="Freeform 27">
                <a:extLst>
                  <a:ext uri="{FF2B5EF4-FFF2-40B4-BE49-F238E27FC236}">
                    <a16:creationId xmlns:a16="http://schemas.microsoft.com/office/drawing/2014/main" id="{15FC4307-C7F6-4E85-B6B2-0B8E9A880007}"/>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20" name="Freeform 28">
                <a:extLst>
                  <a:ext uri="{FF2B5EF4-FFF2-40B4-BE49-F238E27FC236}">
                    <a16:creationId xmlns:a16="http://schemas.microsoft.com/office/drawing/2014/main" id="{C948EF09-00A7-4E52-AB35-9264106FD654}"/>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21" name="Freeform 29">
                <a:extLst>
                  <a:ext uri="{FF2B5EF4-FFF2-40B4-BE49-F238E27FC236}">
                    <a16:creationId xmlns:a16="http://schemas.microsoft.com/office/drawing/2014/main" id="{9DEAC5A2-3892-45B1-9DBA-5B3B1B7FE335}"/>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22" name="Freeform 30">
                <a:extLst>
                  <a:ext uri="{FF2B5EF4-FFF2-40B4-BE49-F238E27FC236}">
                    <a16:creationId xmlns:a16="http://schemas.microsoft.com/office/drawing/2014/main" id="{15938052-6BFC-4CF3-8778-C24B8C140F89}"/>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23" name="Freeform 31">
                <a:extLst>
                  <a:ext uri="{FF2B5EF4-FFF2-40B4-BE49-F238E27FC236}">
                    <a16:creationId xmlns:a16="http://schemas.microsoft.com/office/drawing/2014/main" id="{94FF2951-75AF-4C83-AF57-396271D6FBE7}"/>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24" name="Freeform 32">
                <a:extLst>
                  <a:ext uri="{FF2B5EF4-FFF2-40B4-BE49-F238E27FC236}">
                    <a16:creationId xmlns:a16="http://schemas.microsoft.com/office/drawing/2014/main" id="{6261719A-37FD-461B-A659-B764F03125E1}"/>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25" name="Freeform 33">
                <a:extLst>
                  <a:ext uri="{FF2B5EF4-FFF2-40B4-BE49-F238E27FC236}">
                    <a16:creationId xmlns:a16="http://schemas.microsoft.com/office/drawing/2014/main" id="{3935C6D6-695C-4499-90F1-12D4F80A9176}"/>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26" name="Freeform 34">
                <a:extLst>
                  <a:ext uri="{FF2B5EF4-FFF2-40B4-BE49-F238E27FC236}">
                    <a16:creationId xmlns:a16="http://schemas.microsoft.com/office/drawing/2014/main" id="{D8B2F617-D706-4030-BFFE-7DD8EE0FE765}"/>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392227" name="Group 35">
              <a:extLst>
                <a:ext uri="{FF2B5EF4-FFF2-40B4-BE49-F238E27FC236}">
                  <a16:creationId xmlns:a16="http://schemas.microsoft.com/office/drawing/2014/main" id="{646C75FA-BB22-4825-B1A0-5DE4B4970281}"/>
                </a:ext>
              </a:extLst>
            </p:cNvPr>
            <p:cNvGrpSpPr>
              <a:grpSpLocks/>
            </p:cNvGrpSpPr>
            <p:nvPr userDrawn="1"/>
          </p:nvGrpSpPr>
          <p:grpSpPr bwMode="auto">
            <a:xfrm>
              <a:off x="4128" y="3360"/>
              <a:ext cx="1351" cy="821"/>
              <a:chOff x="4128" y="3360"/>
              <a:chExt cx="1351" cy="821"/>
            </a:xfrm>
          </p:grpSpPr>
          <p:sp>
            <p:nvSpPr>
              <p:cNvPr id="392228" name="Freeform 36">
                <a:extLst>
                  <a:ext uri="{FF2B5EF4-FFF2-40B4-BE49-F238E27FC236}">
                    <a16:creationId xmlns:a16="http://schemas.microsoft.com/office/drawing/2014/main" id="{1CCC528C-9440-4C69-9574-5633443646B3}"/>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29" name="Freeform 37">
                <a:extLst>
                  <a:ext uri="{FF2B5EF4-FFF2-40B4-BE49-F238E27FC236}">
                    <a16:creationId xmlns:a16="http://schemas.microsoft.com/office/drawing/2014/main" id="{78D1629E-EE94-4F72-AFA8-9DA6A6C0F844}"/>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30" name="Freeform 38">
                <a:extLst>
                  <a:ext uri="{FF2B5EF4-FFF2-40B4-BE49-F238E27FC236}">
                    <a16:creationId xmlns:a16="http://schemas.microsoft.com/office/drawing/2014/main" id="{EDEC6684-B354-4BD3-945B-AB28496C3196}"/>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31" name="Freeform 39">
                <a:extLst>
                  <a:ext uri="{FF2B5EF4-FFF2-40B4-BE49-F238E27FC236}">
                    <a16:creationId xmlns:a16="http://schemas.microsoft.com/office/drawing/2014/main" id="{C3AD0A31-6194-4C6E-AF61-43E268AB024B}"/>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32" name="Freeform 40">
                <a:extLst>
                  <a:ext uri="{FF2B5EF4-FFF2-40B4-BE49-F238E27FC236}">
                    <a16:creationId xmlns:a16="http://schemas.microsoft.com/office/drawing/2014/main" id="{7D0C6DEA-774C-4270-815B-40F01CB66032}"/>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33" name="Freeform 41">
                <a:extLst>
                  <a:ext uri="{FF2B5EF4-FFF2-40B4-BE49-F238E27FC236}">
                    <a16:creationId xmlns:a16="http://schemas.microsoft.com/office/drawing/2014/main" id="{4D8DCBE6-5DBC-4439-ABFC-C7CC0E4D0909}"/>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34" name="Freeform 42">
                <a:extLst>
                  <a:ext uri="{FF2B5EF4-FFF2-40B4-BE49-F238E27FC236}">
                    <a16:creationId xmlns:a16="http://schemas.microsoft.com/office/drawing/2014/main" id="{34CC6EBF-1254-4820-810B-E35250FEEC52}"/>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35" name="Freeform 43">
                <a:extLst>
                  <a:ext uri="{FF2B5EF4-FFF2-40B4-BE49-F238E27FC236}">
                    <a16:creationId xmlns:a16="http://schemas.microsoft.com/office/drawing/2014/main" id="{2BD3D4CA-00CA-4F8D-9775-DF06B2C619D4}"/>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36" name="Freeform 44">
                <a:extLst>
                  <a:ext uri="{FF2B5EF4-FFF2-40B4-BE49-F238E27FC236}">
                    <a16:creationId xmlns:a16="http://schemas.microsoft.com/office/drawing/2014/main" id="{BA13DF37-0655-4FF3-8B26-55583A6DB477}"/>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37" name="Freeform 45">
                <a:extLst>
                  <a:ext uri="{FF2B5EF4-FFF2-40B4-BE49-F238E27FC236}">
                    <a16:creationId xmlns:a16="http://schemas.microsoft.com/office/drawing/2014/main" id="{80A764C5-C1A9-4524-8AE8-A3135233A4F6}"/>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38" name="Freeform 46">
                <a:extLst>
                  <a:ext uri="{FF2B5EF4-FFF2-40B4-BE49-F238E27FC236}">
                    <a16:creationId xmlns:a16="http://schemas.microsoft.com/office/drawing/2014/main" id="{8ADA080C-5794-4125-84F6-CFE78B96C502}"/>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39" name="Oval 47">
                <a:extLst>
                  <a:ext uri="{FF2B5EF4-FFF2-40B4-BE49-F238E27FC236}">
                    <a16:creationId xmlns:a16="http://schemas.microsoft.com/office/drawing/2014/main" id="{14104936-F075-4EBC-A7BC-22A79907D6BD}"/>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40" name="Oval 48">
                <a:extLst>
                  <a:ext uri="{FF2B5EF4-FFF2-40B4-BE49-F238E27FC236}">
                    <a16:creationId xmlns:a16="http://schemas.microsoft.com/office/drawing/2014/main" id="{2A01C69E-A6EC-48D6-AA65-45521E2472BF}"/>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41" name="Oval 49">
                <a:extLst>
                  <a:ext uri="{FF2B5EF4-FFF2-40B4-BE49-F238E27FC236}">
                    <a16:creationId xmlns:a16="http://schemas.microsoft.com/office/drawing/2014/main" id="{68C823D5-5452-4C62-9FB4-2BEF0CBB9A43}"/>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42" name="Oval 50">
                <a:extLst>
                  <a:ext uri="{FF2B5EF4-FFF2-40B4-BE49-F238E27FC236}">
                    <a16:creationId xmlns:a16="http://schemas.microsoft.com/office/drawing/2014/main" id="{7FC2F997-3639-4966-9B09-A69C5BA88843}"/>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43" name="Oval 51">
                <a:extLst>
                  <a:ext uri="{FF2B5EF4-FFF2-40B4-BE49-F238E27FC236}">
                    <a16:creationId xmlns:a16="http://schemas.microsoft.com/office/drawing/2014/main" id="{94EDA955-CC5C-40A4-8077-677B5C8D3E60}"/>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44" name="Oval 52">
                <a:extLst>
                  <a:ext uri="{FF2B5EF4-FFF2-40B4-BE49-F238E27FC236}">
                    <a16:creationId xmlns:a16="http://schemas.microsoft.com/office/drawing/2014/main" id="{78A4F636-AEB0-4EB9-9367-E8E9FF16D9AA}"/>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grpSp>
          <p:nvGrpSpPr>
            <p:cNvPr id="392245" name="Group 53">
              <a:extLst>
                <a:ext uri="{FF2B5EF4-FFF2-40B4-BE49-F238E27FC236}">
                  <a16:creationId xmlns:a16="http://schemas.microsoft.com/office/drawing/2014/main" id="{6A1B7A69-71E5-45BE-9714-6DEAC497848B}"/>
                </a:ext>
              </a:extLst>
            </p:cNvPr>
            <p:cNvGrpSpPr>
              <a:grpSpLocks/>
            </p:cNvGrpSpPr>
            <p:nvPr userDrawn="1"/>
          </p:nvGrpSpPr>
          <p:grpSpPr bwMode="auto">
            <a:xfrm>
              <a:off x="5280" y="3024"/>
              <a:ext cx="425" cy="258"/>
              <a:chOff x="5280" y="3024"/>
              <a:chExt cx="425" cy="258"/>
            </a:xfrm>
          </p:grpSpPr>
          <p:sp>
            <p:nvSpPr>
              <p:cNvPr id="392246" name="Freeform 54">
                <a:extLst>
                  <a:ext uri="{FF2B5EF4-FFF2-40B4-BE49-F238E27FC236}">
                    <a16:creationId xmlns:a16="http://schemas.microsoft.com/office/drawing/2014/main" id="{00CC3104-7874-4B8F-A1FB-2C64F0FC9B73}"/>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47" name="Freeform 55">
                <a:extLst>
                  <a:ext uri="{FF2B5EF4-FFF2-40B4-BE49-F238E27FC236}">
                    <a16:creationId xmlns:a16="http://schemas.microsoft.com/office/drawing/2014/main" id="{C73834AD-5001-4395-B2F8-01B185BF2DF0}"/>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48" name="Freeform 56">
                <a:extLst>
                  <a:ext uri="{FF2B5EF4-FFF2-40B4-BE49-F238E27FC236}">
                    <a16:creationId xmlns:a16="http://schemas.microsoft.com/office/drawing/2014/main" id="{31673B81-9BA7-4041-B11A-2E97872BFD3D}"/>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49" name="Freeform 57">
                <a:extLst>
                  <a:ext uri="{FF2B5EF4-FFF2-40B4-BE49-F238E27FC236}">
                    <a16:creationId xmlns:a16="http://schemas.microsoft.com/office/drawing/2014/main" id="{739B43FB-9613-4614-8877-8C739908E42D}"/>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50" name="Freeform 58">
                <a:extLst>
                  <a:ext uri="{FF2B5EF4-FFF2-40B4-BE49-F238E27FC236}">
                    <a16:creationId xmlns:a16="http://schemas.microsoft.com/office/drawing/2014/main" id="{936B76A7-4D02-4B12-96F6-CC11A89EF0F5}"/>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51" name="Freeform 59">
                <a:extLst>
                  <a:ext uri="{FF2B5EF4-FFF2-40B4-BE49-F238E27FC236}">
                    <a16:creationId xmlns:a16="http://schemas.microsoft.com/office/drawing/2014/main" id="{0787E0CC-942A-4148-B707-BBD0812E40D2}"/>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2252" name="Freeform 60">
                <a:extLst>
                  <a:ext uri="{FF2B5EF4-FFF2-40B4-BE49-F238E27FC236}">
                    <a16:creationId xmlns:a16="http://schemas.microsoft.com/office/drawing/2014/main" id="{A04F6570-BA2D-4485-B063-3B9C63F19900}"/>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nvGrpSpPr>
              <p:cNvPr id="392253" name="Group 61">
                <a:extLst>
                  <a:ext uri="{FF2B5EF4-FFF2-40B4-BE49-F238E27FC236}">
                    <a16:creationId xmlns:a16="http://schemas.microsoft.com/office/drawing/2014/main" id="{D27C4727-4BBD-4AE0-93E1-266CF7B4FDF2}"/>
                  </a:ext>
                </a:extLst>
              </p:cNvPr>
              <p:cNvGrpSpPr>
                <a:grpSpLocks/>
              </p:cNvGrpSpPr>
              <p:nvPr/>
            </p:nvGrpSpPr>
            <p:grpSpPr bwMode="auto">
              <a:xfrm>
                <a:off x="5381" y="3085"/>
                <a:ext cx="227" cy="132"/>
                <a:chOff x="5381" y="3085"/>
                <a:chExt cx="227" cy="132"/>
              </a:xfrm>
            </p:grpSpPr>
            <p:sp>
              <p:nvSpPr>
                <p:cNvPr id="392254" name="Oval 62">
                  <a:extLst>
                    <a:ext uri="{FF2B5EF4-FFF2-40B4-BE49-F238E27FC236}">
                      <a16:creationId xmlns:a16="http://schemas.microsoft.com/office/drawing/2014/main" id="{39146CCF-A4C5-4805-A8F0-009272383B5C}"/>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55" name="Oval 63">
                  <a:extLst>
                    <a:ext uri="{FF2B5EF4-FFF2-40B4-BE49-F238E27FC236}">
                      <a16:creationId xmlns:a16="http://schemas.microsoft.com/office/drawing/2014/main" id="{FF91D2E3-3BDC-46C7-BAAF-AB9C6A8E2621}"/>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56" name="Oval 64">
                  <a:extLst>
                    <a:ext uri="{FF2B5EF4-FFF2-40B4-BE49-F238E27FC236}">
                      <a16:creationId xmlns:a16="http://schemas.microsoft.com/office/drawing/2014/main" id="{A805572C-0904-4F40-8081-65F92A96F098}"/>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2257" name="Oval 65">
                  <a:extLst>
                    <a:ext uri="{FF2B5EF4-FFF2-40B4-BE49-F238E27FC236}">
                      <a16:creationId xmlns:a16="http://schemas.microsoft.com/office/drawing/2014/main" id="{F5507DAD-5272-4C81-9E66-AD4E8BE00AF9}"/>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grpSp>
      </p:grpSp>
      <p:sp>
        <p:nvSpPr>
          <p:cNvPr id="392258" name="Rectangle 66">
            <a:extLst>
              <a:ext uri="{FF2B5EF4-FFF2-40B4-BE49-F238E27FC236}">
                <a16:creationId xmlns:a16="http://schemas.microsoft.com/office/drawing/2014/main" id="{3D1D8692-08F0-4B50-9D4E-842192693A1E}"/>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hu-HU" altLang="hu-HU" noProof="0"/>
              <a:t>Mintacím szerkesztése</a:t>
            </a:r>
          </a:p>
        </p:txBody>
      </p:sp>
      <p:sp>
        <p:nvSpPr>
          <p:cNvPr id="392259" name="Rectangle 67">
            <a:extLst>
              <a:ext uri="{FF2B5EF4-FFF2-40B4-BE49-F238E27FC236}">
                <a16:creationId xmlns:a16="http://schemas.microsoft.com/office/drawing/2014/main" id="{B011AEC0-FDCC-499D-A257-80532A517604}"/>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hu-HU" altLang="hu-HU" noProof="0"/>
              <a:t>Alcím mintájának szerkesztése</a:t>
            </a:r>
          </a:p>
        </p:txBody>
      </p:sp>
      <p:sp>
        <p:nvSpPr>
          <p:cNvPr id="392260" name="Rectangle 68">
            <a:extLst>
              <a:ext uri="{FF2B5EF4-FFF2-40B4-BE49-F238E27FC236}">
                <a16:creationId xmlns:a16="http://schemas.microsoft.com/office/drawing/2014/main" id="{A7318F84-FA09-41FD-BBEF-BBE5C2B2B8A5}"/>
              </a:ext>
            </a:extLst>
          </p:cNvPr>
          <p:cNvSpPr>
            <a:spLocks noGrp="1" noChangeArrowheads="1"/>
          </p:cNvSpPr>
          <p:nvPr>
            <p:ph type="dt" sz="quarter" idx="2"/>
          </p:nvPr>
        </p:nvSpPr>
        <p:spPr>
          <a:xfrm>
            <a:off x="457200" y="6248400"/>
            <a:ext cx="2133600" cy="457200"/>
          </a:xfrm>
        </p:spPr>
        <p:txBody>
          <a:bodyPr/>
          <a:lstStyle>
            <a:lvl1pPr>
              <a:defRPr/>
            </a:lvl1pPr>
          </a:lstStyle>
          <a:p>
            <a:endParaRPr lang="hu-HU" altLang="hu-HU"/>
          </a:p>
        </p:txBody>
      </p:sp>
      <p:sp>
        <p:nvSpPr>
          <p:cNvPr id="392261" name="Rectangle 69">
            <a:extLst>
              <a:ext uri="{FF2B5EF4-FFF2-40B4-BE49-F238E27FC236}">
                <a16:creationId xmlns:a16="http://schemas.microsoft.com/office/drawing/2014/main" id="{1FA97985-2EEB-4372-AB0B-5FB78AA92D75}"/>
              </a:ext>
            </a:extLst>
          </p:cNvPr>
          <p:cNvSpPr>
            <a:spLocks noGrp="1" noChangeArrowheads="1"/>
          </p:cNvSpPr>
          <p:nvPr>
            <p:ph type="ftr" sz="quarter" idx="3"/>
          </p:nvPr>
        </p:nvSpPr>
        <p:spPr>
          <a:xfrm>
            <a:off x="3124200" y="6248400"/>
            <a:ext cx="2895600" cy="457200"/>
          </a:xfrm>
        </p:spPr>
        <p:txBody>
          <a:bodyPr/>
          <a:lstStyle>
            <a:lvl1pPr>
              <a:defRPr/>
            </a:lvl1pPr>
          </a:lstStyle>
          <a:p>
            <a:endParaRPr lang="hu-HU" altLang="hu-HU"/>
          </a:p>
        </p:txBody>
      </p:sp>
      <p:sp>
        <p:nvSpPr>
          <p:cNvPr id="392262" name="Rectangle 70">
            <a:extLst>
              <a:ext uri="{FF2B5EF4-FFF2-40B4-BE49-F238E27FC236}">
                <a16:creationId xmlns:a16="http://schemas.microsoft.com/office/drawing/2014/main" id="{DB77432C-B248-4D66-9098-AA68FEF4918D}"/>
              </a:ext>
            </a:extLst>
          </p:cNvPr>
          <p:cNvSpPr>
            <a:spLocks noGrp="1" noChangeArrowheads="1"/>
          </p:cNvSpPr>
          <p:nvPr>
            <p:ph type="sldNum" sz="quarter" idx="4"/>
          </p:nvPr>
        </p:nvSpPr>
        <p:spPr>
          <a:xfrm>
            <a:off x="6553200" y="6248400"/>
            <a:ext cx="2133600" cy="457200"/>
          </a:xfrm>
        </p:spPr>
        <p:txBody>
          <a:bodyPr/>
          <a:lstStyle>
            <a:lvl1pPr>
              <a:defRPr/>
            </a:lvl1pPr>
          </a:lstStyle>
          <a:p>
            <a:fld id="{549FD61D-6CEB-46A6-B46F-7280BC6FD05C}" type="slidenum">
              <a:rPr lang="hu-HU" altLang="hu-HU"/>
              <a:pPr/>
              <a:t>‹#›</a:t>
            </a:fld>
            <a:endParaRPr lang="hu-HU" altLang="hu-H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0C46E4-8503-41ED-AF7E-429F76F0E9D7}"/>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EDF008A-B4F5-4CE2-BAB2-E94A532B2BDA}"/>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D747841-D97C-435F-8F6E-511B125D25F9}"/>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E5AE9F13-6394-405E-A2F6-88E6B48811D2}"/>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5D7A95FD-BE4F-47D4-A93B-0ACB1A9C9AA0}"/>
              </a:ext>
            </a:extLst>
          </p:cNvPr>
          <p:cNvSpPr>
            <a:spLocks noGrp="1"/>
          </p:cNvSpPr>
          <p:nvPr>
            <p:ph type="sldNum" sz="quarter" idx="12"/>
          </p:nvPr>
        </p:nvSpPr>
        <p:spPr/>
        <p:txBody>
          <a:bodyPr/>
          <a:lstStyle>
            <a:lvl1pPr>
              <a:defRPr/>
            </a:lvl1pPr>
          </a:lstStyle>
          <a:p>
            <a:fld id="{9182177A-A166-4108-AD07-D12E97E70DAE}" type="slidenum">
              <a:rPr lang="hu-HU" altLang="hu-HU"/>
              <a:pPr/>
              <a:t>‹#›</a:t>
            </a:fld>
            <a:endParaRPr lang="hu-HU" altLang="hu-HU"/>
          </a:p>
        </p:txBody>
      </p:sp>
    </p:spTree>
    <p:extLst>
      <p:ext uri="{BB962C8B-B14F-4D97-AF65-F5344CB8AC3E}">
        <p14:creationId xmlns:p14="http://schemas.microsoft.com/office/powerpoint/2010/main" val="2237878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06F07D-56D1-4A28-8623-16A492B506B7}"/>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F46E33A7-ACBA-4C09-B2CD-66FAEBF4A34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a:extLst>
              <a:ext uri="{FF2B5EF4-FFF2-40B4-BE49-F238E27FC236}">
                <a16:creationId xmlns:a16="http://schemas.microsoft.com/office/drawing/2014/main" id="{B43B02C8-A7C5-4CFC-8498-D2591CECC14E}"/>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4BD484C3-91E7-4936-90D6-6C5678AF7599}"/>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EA7EDD4D-339B-4D33-BC28-239168E36ECB}"/>
              </a:ext>
            </a:extLst>
          </p:cNvPr>
          <p:cNvSpPr>
            <a:spLocks noGrp="1"/>
          </p:cNvSpPr>
          <p:nvPr>
            <p:ph type="sldNum" sz="quarter" idx="12"/>
          </p:nvPr>
        </p:nvSpPr>
        <p:spPr/>
        <p:txBody>
          <a:bodyPr/>
          <a:lstStyle>
            <a:lvl1pPr>
              <a:defRPr/>
            </a:lvl1pPr>
          </a:lstStyle>
          <a:p>
            <a:fld id="{2DD93AB6-5924-4A47-BDE4-F4216EAE947B}" type="slidenum">
              <a:rPr lang="hu-HU" altLang="hu-HU"/>
              <a:pPr/>
              <a:t>‹#›</a:t>
            </a:fld>
            <a:endParaRPr lang="hu-HU" altLang="hu-HU"/>
          </a:p>
        </p:txBody>
      </p:sp>
    </p:spTree>
    <p:extLst>
      <p:ext uri="{BB962C8B-B14F-4D97-AF65-F5344CB8AC3E}">
        <p14:creationId xmlns:p14="http://schemas.microsoft.com/office/powerpoint/2010/main" val="686576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62E22B5-D59A-46E7-8210-8C3F5C640DE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A51DED1-59B9-430B-9281-14B765716B6D}"/>
              </a:ext>
            </a:extLst>
          </p:cNvPr>
          <p:cNvSpPr>
            <a:spLocks noGrp="1"/>
          </p:cNvSpPr>
          <p:nvPr>
            <p:ph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42DDD078-5B90-432F-97A6-09982E388840}"/>
              </a:ext>
            </a:extLst>
          </p:cNvPr>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5535BB3C-3F2F-4502-BD06-B4BABBD437C9}"/>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9558A337-A53B-441D-8E83-ACE2C6EAFA69}"/>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017916CC-33DF-40F6-AD4A-F9F74FB0261A}"/>
              </a:ext>
            </a:extLst>
          </p:cNvPr>
          <p:cNvSpPr>
            <a:spLocks noGrp="1"/>
          </p:cNvSpPr>
          <p:nvPr>
            <p:ph type="sldNum" sz="quarter" idx="12"/>
          </p:nvPr>
        </p:nvSpPr>
        <p:spPr/>
        <p:txBody>
          <a:bodyPr/>
          <a:lstStyle>
            <a:lvl1pPr>
              <a:defRPr/>
            </a:lvl1pPr>
          </a:lstStyle>
          <a:p>
            <a:fld id="{7067E395-FC50-4F22-9A26-0BA2538DE5F0}" type="slidenum">
              <a:rPr lang="hu-HU" altLang="hu-HU"/>
              <a:pPr/>
              <a:t>‹#›</a:t>
            </a:fld>
            <a:endParaRPr lang="hu-HU" altLang="hu-HU"/>
          </a:p>
        </p:txBody>
      </p:sp>
    </p:spTree>
    <p:extLst>
      <p:ext uri="{BB962C8B-B14F-4D97-AF65-F5344CB8AC3E}">
        <p14:creationId xmlns:p14="http://schemas.microsoft.com/office/powerpoint/2010/main" val="2162801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CFC93D3-F8DE-41A6-B67E-564483E050FD}"/>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6BEAE40A-7EB9-414B-A825-8EFBF33E6E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02387BB4-58E2-4861-AFA9-B5DFD2E86500}"/>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5FA83E01-BDFB-4366-B0AF-30B14D5DE3A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9FD9574C-0CDB-4014-B757-50F91C9647AA}"/>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6382E1B6-190E-4FFB-8AB8-B5E360B0BA0D}"/>
              </a:ext>
            </a:extLst>
          </p:cNvPr>
          <p:cNvSpPr>
            <a:spLocks noGrp="1"/>
          </p:cNvSpPr>
          <p:nvPr>
            <p:ph type="dt" sz="half" idx="10"/>
          </p:nvPr>
        </p:nvSpPr>
        <p:spPr/>
        <p:txBody>
          <a:bodyPr/>
          <a:lstStyle>
            <a:lvl1pPr>
              <a:defRPr/>
            </a:lvl1pPr>
          </a:lstStyle>
          <a:p>
            <a:endParaRPr lang="hu-HU" altLang="hu-HU"/>
          </a:p>
        </p:txBody>
      </p:sp>
      <p:sp>
        <p:nvSpPr>
          <p:cNvPr id="8" name="Élőláb helye 7">
            <a:extLst>
              <a:ext uri="{FF2B5EF4-FFF2-40B4-BE49-F238E27FC236}">
                <a16:creationId xmlns:a16="http://schemas.microsoft.com/office/drawing/2014/main" id="{48886B90-ED09-4D56-B9E3-7F87753D4AAF}"/>
              </a:ext>
            </a:extLst>
          </p:cNvPr>
          <p:cNvSpPr>
            <a:spLocks noGrp="1"/>
          </p:cNvSpPr>
          <p:nvPr>
            <p:ph type="ftr" sz="quarter" idx="11"/>
          </p:nvPr>
        </p:nvSpPr>
        <p:spPr/>
        <p:txBody>
          <a:bodyPr/>
          <a:lstStyle>
            <a:lvl1pPr>
              <a:defRPr/>
            </a:lvl1pPr>
          </a:lstStyle>
          <a:p>
            <a:endParaRPr lang="hu-HU" altLang="hu-HU"/>
          </a:p>
        </p:txBody>
      </p:sp>
      <p:sp>
        <p:nvSpPr>
          <p:cNvPr id="9" name="Dia számának helye 8">
            <a:extLst>
              <a:ext uri="{FF2B5EF4-FFF2-40B4-BE49-F238E27FC236}">
                <a16:creationId xmlns:a16="http://schemas.microsoft.com/office/drawing/2014/main" id="{3731E960-DAAD-4EC2-85E6-884E531F1B9A}"/>
              </a:ext>
            </a:extLst>
          </p:cNvPr>
          <p:cNvSpPr>
            <a:spLocks noGrp="1"/>
          </p:cNvSpPr>
          <p:nvPr>
            <p:ph type="sldNum" sz="quarter" idx="12"/>
          </p:nvPr>
        </p:nvSpPr>
        <p:spPr/>
        <p:txBody>
          <a:bodyPr/>
          <a:lstStyle>
            <a:lvl1pPr>
              <a:defRPr/>
            </a:lvl1pPr>
          </a:lstStyle>
          <a:p>
            <a:fld id="{F550B1C3-2032-440C-B11C-F6A4DE697DD9}" type="slidenum">
              <a:rPr lang="hu-HU" altLang="hu-HU"/>
              <a:pPr/>
              <a:t>‹#›</a:t>
            </a:fld>
            <a:endParaRPr lang="hu-HU" altLang="hu-HU"/>
          </a:p>
        </p:txBody>
      </p:sp>
    </p:spTree>
    <p:extLst>
      <p:ext uri="{BB962C8B-B14F-4D97-AF65-F5344CB8AC3E}">
        <p14:creationId xmlns:p14="http://schemas.microsoft.com/office/powerpoint/2010/main" val="1951251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A66D23C-9A6F-4C32-A181-8E23BBF57627}"/>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36641A68-0055-41C7-92BB-7572E5629A07}"/>
              </a:ext>
            </a:extLst>
          </p:cNvPr>
          <p:cNvSpPr>
            <a:spLocks noGrp="1"/>
          </p:cNvSpPr>
          <p:nvPr>
            <p:ph type="dt" sz="half" idx="10"/>
          </p:nvPr>
        </p:nvSpPr>
        <p:spPr/>
        <p:txBody>
          <a:bodyPr/>
          <a:lstStyle>
            <a:lvl1pPr>
              <a:defRPr/>
            </a:lvl1pPr>
          </a:lstStyle>
          <a:p>
            <a:endParaRPr lang="hu-HU" altLang="hu-HU"/>
          </a:p>
        </p:txBody>
      </p:sp>
      <p:sp>
        <p:nvSpPr>
          <p:cNvPr id="4" name="Élőláb helye 3">
            <a:extLst>
              <a:ext uri="{FF2B5EF4-FFF2-40B4-BE49-F238E27FC236}">
                <a16:creationId xmlns:a16="http://schemas.microsoft.com/office/drawing/2014/main" id="{9A7BD7DB-ACBD-4E1F-8146-29FCDBDB1425}"/>
              </a:ext>
            </a:extLst>
          </p:cNvPr>
          <p:cNvSpPr>
            <a:spLocks noGrp="1"/>
          </p:cNvSpPr>
          <p:nvPr>
            <p:ph type="ftr" sz="quarter" idx="11"/>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ECD50AFA-8F7E-449A-97EB-FC77BE75EF84}"/>
              </a:ext>
            </a:extLst>
          </p:cNvPr>
          <p:cNvSpPr>
            <a:spLocks noGrp="1"/>
          </p:cNvSpPr>
          <p:nvPr>
            <p:ph type="sldNum" sz="quarter" idx="12"/>
          </p:nvPr>
        </p:nvSpPr>
        <p:spPr/>
        <p:txBody>
          <a:bodyPr/>
          <a:lstStyle>
            <a:lvl1pPr>
              <a:defRPr/>
            </a:lvl1pPr>
          </a:lstStyle>
          <a:p>
            <a:fld id="{6C004B01-69E2-4908-A312-94A01CFB141D}" type="slidenum">
              <a:rPr lang="hu-HU" altLang="hu-HU"/>
              <a:pPr/>
              <a:t>‹#›</a:t>
            </a:fld>
            <a:endParaRPr lang="hu-HU" altLang="hu-HU"/>
          </a:p>
        </p:txBody>
      </p:sp>
    </p:spTree>
    <p:extLst>
      <p:ext uri="{BB962C8B-B14F-4D97-AF65-F5344CB8AC3E}">
        <p14:creationId xmlns:p14="http://schemas.microsoft.com/office/powerpoint/2010/main" val="382455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B0E8E-3C04-4E08-8C2F-92DB2CEE9A32}"/>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77773B2-B583-40AC-B556-94FC43CFA17C}"/>
              </a:ext>
            </a:extLst>
          </p:cNvPr>
          <p:cNvSpPr>
            <a:spLocks noGrp="1"/>
          </p:cNvSpPr>
          <p:nvPr>
            <p:ph sz="half" idx="1"/>
          </p:nvPr>
        </p:nvSpPr>
        <p:spPr>
          <a:xfrm>
            <a:off x="457200" y="1600200"/>
            <a:ext cx="40386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88C458BD-F8A9-4C64-809F-FF446D0CEED5}"/>
              </a:ext>
            </a:extLst>
          </p:cNvPr>
          <p:cNvSpPr>
            <a:spLocks noGrp="1"/>
          </p:cNvSpPr>
          <p:nvPr>
            <p:ph sz="half" idx="2"/>
          </p:nvPr>
        </p:nvSpPr>
        <p:spPr>
          <a:xfrm>
            <a:off x="4648200" y="1600200"/>
            <a:ext cx="40386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Élőláb helye 4">
            <a:extLst>
              <a:ext uri="{FF2B5EF4-FFF2-40B4-BE49-F238E27FC236}">
                <a16:creationId xmlns:a16="http://schemas.microsoft.com/office/drawing/2014/main" id="{A466ADE8-A736-4CE1-8D49-A62BE4A05E7A}"/>
              </a:ext>
            </a:extLst>
          </p:cNvPr>
          <p:cNvSpPr>
            <a:spLocks noGrp="1"/>
          </p:cNvSpPr>
          <p:nvPr>
            <p:ph type="ftr" sz="quarter" idx="10"/>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731FDFDA-8539-4E9C-967C-3C9DAF2E6DCE}"/>
              </a:ext>
            </a:extLst>
          </p:cNvPr>
          <p:cNvSpPr>
            <a:spLocks noGrp="1"/>
          </p:cNvSpPr>
          <p:nvPr>
            <p:ph type="sldNum" sz="quarter" idx="11"/>
          </p:nvPr>
        </p:nvSpPr>
        <p:spPr/>
        <p:txBody>
          <a:bodyPr/>
          <a:lstStyle>
            <a:lvl1pPr>
              <a:defRPr/>
            </a:lvl1pPr>
          </a:lstStyle>
          <a:p>
            <a:fld id="{022E357F-A2C8-484B-82BB-EB86FD32EEA5}" type="slidenum">
              <a:rPr lang="hu-HU" altLang="hu-HU"/>
              <a:pPr/>
              <a:t>‹#›</a:t>
            </a:fld>
            <a:endParaRPr lang="hu-HU" altLang="hu-HU"/>
          </a:p>
        </p:txBody>
      </p:sp>
      <p:sp>
        <p:nvSpPr>
          <p:cNvPr id="7" name="Dátum helye 6">
            <a:extLst>
              <a:ext uri="{FF2B5EF4-FFF2-40B4-BE49-F238E27FC236}">
                <a16:creationId xmlns:a16="http://schemas.microsoft.com/office/drawing/2014/main" id="{A4766C8F-9DE4-44AC-8142-0DA0152D3AB0}"/>
              </a:ext>
            </a:extLst>
          </p:cNvPr>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4167881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8A02A55F-A78D-4E35-A7F2-061B939E2403}"/>
              </a:ext>
            </a:extLst>
          </p:cNvPr>
          <p:cNvSpPr>
            <a:spLocks noGrp="1"/>
          </p:cNvSpPr>
          <p:nvPr>
            <p:ph type="dt" sz="half" idx="10"/>
          </p:nvPr>
        </p:nvSpPr>
        <p:spPr/>
        <p:txBody>
          <a:bodyPr/>
          <a:lstStyle>
            <a:lvl1pPr>
              <a:defRPr/>
            </a:lvl1pPr>
          </a:lstStyle>
          <a:p>
            <a:endParaRPr lang="hu-HU" altLang="hu-HU"/>
          </a:p>
        </p:txBody>
      </p:sp>
      <p:sp>
        <p:nvSpPr>
          <p:cNvPr id="3" name="Élőláb helye 2">
            <a:extLst>
              <a:ext uri="{FF2B5EF4-FFF2-40B4-BE49-F238E27FC236}">
                <a16:creationId xmlns:a16="http://schemas.microsoft.com/office/drawing/2014/main" id="{C0F2B7F4-A263-4745-B281-9749309EEA56}"/>
              </a:ext>
            </a:extLst>
          </p:cNvPr>
          <p:cNvSpPr>
            <a:spLocks noGrp="1"/>
          </p:cNvSpPr>
          <p:nvPr>
            <p:ph type="ftr" sz="quarter" idx="11"/>
          </p:nvPr>
        </p:nvSpPr>
        <p:spPr/>
        <p:txBody>
          <a:bodyPr/>
          <a:lstStyle>
            <a:lvl1pPr>
              <a:defRPr/>
            </a:lvl1pPr>
          </a:lstStyle>
          <a:p>
            <a:endParaRPr lang="hu-HU" altLang="hu-HU"/>
          </a:p>
        </p:txBody>
      </p:sp>
      <p:sp>
        <p:nvSpPr>
          <p:cNvPr id="4" name="Dia számának helye 3">
            <a:extLst>
              <a:ext uri="{FF2B5EF4-FFF2-40B4-BE49-F238E27FC236}">
                <a16:creationId xmlns:a16="http://schemas.microsoft.com/office/drawing/2014/main" id="{3B953C59-EF96-465E-8D64-957F0B9088E2}"/>
              </a:ext>
            </a:extLst>
          </p:cNvPr>
          <p:cNvSpPr>
            <a:spLocks noGrp="1"/>
          </p:cNvSpPr>
          <p:nvPr>
            <p:ph type="sldNum" sz="quarter" idx="12"/>
          </p:nvPr>
        </p:nvSpPr>
        <p:spPr/>
        <p:txBody>
          <a:bodyPr/>
          <a:lstStyle>
            <a:lvl1pPr>
              <a:defRPr/>
            </a:lvl1pPr>
          </a:lstStyle>
          <a:p>
            <a:fld id="{FE9D0133-4634-4539-80D9-767676DFB412}" type="slidenum">
              <a:rPr lang="hu-HU" altLang="hu-HU"/>
              <a:pPr/>
              <a:t>‹#›</a:t>
            </a:fld>
            <a:endParaRPr lang="hu-HU" altLang="hu-HU"/>
          </a:p>
        </p:txBody>
      </p:sp>
    </p:spTree>
    <p:extLst>
      <p:ext uri="{BB962C8B-B14F-4D97-AF65-F5344CB8AC3E}">
        <p14:creationId xmlns:p14="http://schemas.microsoft.com/office/powerpoint/2010/main" val="3736557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B87449-4E29-42EA-9566-8966675DC91A}"/>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3210C065-C009-4025-A7B3-60F52DD6F0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AD8CC016-2D0D-4569-8ABE-2AEBA0EEF17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188614E-C8EA-4CA3-98E0-CF2B058474E6}"/>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10D70E38-E786-4C66-A50A-33AFCD7F249D}"/>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50000F83-AB6F-46F5-BEE9-5A3D36906C24}"/>
              </a:ext>
            </a:extLst>
          </p:cNvPr>
          <p:cNvSpPr>
            <a:spLocks noGrp="1"/>
          </p:cNvSpPr>
          <p:nvPr>
            <p:ph type="sldNum" sz="quarter" idx="12"/>
          </p:nvPr>
        </p:nvSpPr>
        <p:spPr/>
        <p:txBody>
          <a:bodyPr/>
          <a:lstStyle>
            <a:lvl1pPr>
              <a:defRPr/>
            </a:lvl1pPr>
          </a:lstStyle>
          <a:p>
            <a:fld id="{BEAAAA8E-D4B4-431B-A994-596E96D270EC}" type="slidenum">
              <a:rPr lang="hu-HU" altLang="hu-HU"/>
              <a:pPr/>
              <a:t>‹#›</a:t>
            </a:fld>
            <a:endParaRPr lang="hu-HU" altLang="hu-HU"/>
          </a:p>
        </p:txBody>
      </p:sp>
    </p:spTree>
    <p:extLst>
      <p:ext uri="{BB962C8B-B14F-4D97-AF65-F5344CB8AC3E}">
        <p14:creationId xmlns:p14="http://schemas.microsoft.com/office/powerpoint/2010/main" val="1290574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60DBF9-388F-41F1-9239-31C0C99C8B2B}"/>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3D7A066C-7291-4F12-B917-59641E8CD25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CA7C89E8-6FB6-45F4-A16C-DA2BD3D7CDD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975C217-E678-4B8D-9B80-B44021C362E9}"/>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E46A1BD3-C71E-4192-A4B4-53A391E415A9}"/>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8A4ED7B7-707B-4565-8906-7F148EEB6E97}"/>
              </a:ext>
            </a:extLst>
          </p:cNvPr>
          <p:cNvSpPr>
            <a:spLocks noGrp="1"/>
          </p:cNvSpPr>
          <p:nvPr>
            <p:ph type="sldNum" sz="quarter" idx="12"/>
          </p:nvPr>
        </p:nvSpPr>
        <p:spPr/>
        <p:txBody>
          <a:bodyPr/>
          <a:lstStyle>
            <a:lvl1pPr>
              <a:defRPr/>
            </a:lvl1pPr>
          </a:lstStyle>
          <a:p>
            <a:fld id="{A9C51A27-E0C6-48BF-A46A-BD4C59CE8793}" type="slidenum">
              <a:rPr lang="hu-HU" altLang="hu-HU"/>
              <a:pPr/>
              <a:t>‹#›</a:t>
            </a:fld>
            <a:endParaRPr lang="hu-HU" altLang="hu-HU"/>
          </a:p>
        </p:txBody>
      </p:sp>
    </p:spTree>
    <p:extLst>
      <p:ext uri="{BB962C8B-B14F-4D97-AF65-F5344CB8AC3E}">
        <p14:creationId xmlns:p14="http://schemas.microsoft.com/office/powerpoint/2010/main" val="3923675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B4F417-510B-4E95-B6C0-C5A4FA323C2F}"/>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A995BD85-7512-46A6-A279-4A6519BA6115}"/>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F93D049-6489-4DAC-B530-86EADC362D88}"/>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C595D00B-43BD-499F-90CD-8DFB6B14A2B2}"/>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69793A71-A658-4AAE-844B-56FB1896505D}"/>
              </a:ext>
            </a:extLst>
          </p:cNvPr>
          <p:cNvSpPr>
            <a:spLocks noGrp="1"/>
          </p:cNvSpPr>
          <p:nvPr>
            <p:ph type="sldNum" sz="quarter" idx="12"/>
          </p:nvPr>
        </p:nvSpPr>
        <p:spPr/>
        <p:txBody>
          <a:bodyPr/>
          <a:lstStyle>
            <a:lvl1pPr>
              <a:defRPr/>
            </a:lvl1pPr>
          </a:lstStyle>
          <a:p>
            <a:fld id="{632EB553-FB5E-4F95-9A88-2C490DA48321}" type="slidenum">
              <a:rPr lang="hu-HU" altLang="hu-HU"/>
              <a:pPr/>
              <a:t>‹#›</a:t>
            </a:fld>
            <a:endParaRPr lang="hu-HU" altLang="hu-HU"/>
          </a:p>
        </p:txBody>
      </p:sp>
    </p:spTree>
    <p:extLst>
      <p:ext uri="{BB962C8B-B14F-4D97-AF65-F5344CB8AC3E}">
        <p14:creationId xmlns:p14="http://schemas.microsoft.com/office/powerpoint/2010/main" val="263486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997B0524-25E8-4E72-8D4C-8FE03795C6FF}"/>
              </a:ext>
            </a:extLst>
          </p:cNvPr>
          <p:cNvSpPr>
            <a:spLocks noGrp="1"/>
          </p:cNvSpPr>
          <p:nvPr>
            <p:ph type="title" orient="vert"/>
          </p:nvPr>
        </p:nvSpPr>
        <p:spPr>
          <a:xfrm>
            <a:off x="6629400" y="277813"/>
            <a:ext cx="2057400" cy="5848350"/>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B593E0AC-46FA-4F98-A314-6721B08B2B66}"/>
              </a:ext>
            </a:extLst>
          </p:cNvPr>
          <p:cNvSpPr>
            <a:spLocks noGrp="1"/>
          </p:cNvSpPr>
          <p:nvPr>
            <p:ph type="body" orient="vert" idx="1"/>
          </p:nvPr>
        </p:nvSpPr>
        <p:spPr>
          <a:xfrm>
            <a:off x="457200" y="277813"/>
            <a:ext cx="6019800" cy="58483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2079927-F9CD-4FD5-BFEB-D70DDBF66AB1}"/>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9546FCE5-8647-4DBB-83C1-61097F4673EA}"/>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80558CDE-AF4E-4544-808D-A6EBF4BA1BBD}"/>
              </a:ext>
            </a:extLst>
          </p:cNvPr>
          <p:cNvSpPr>
            <a:spLocks noGrp="1"/>
          </p:cNvSpPr>
          <p:nvPr>
            <p:ph type="sldNum" sz="quarter" idx="12"/>
          </p:nvPr>
        </p:nvSpPr>
        <p:spPr/>
        <p:txBody>
          <a:bodyPr/>
          <a:lstStyle>
            <a:lvl1pPr>
              <a:defRPr/>
            </a:lvl1pPr>
          </a:lstStyle>
          <a:p>
            <a:fld id="{327C4EB6-6D5D-4D64-898A-B21C14A6F3E1}" type="slidenum">
              <a:rPr lang="hu-HU" altLang="hu-HU"/>
              <a:pPr/>
              <a:t>‹#›</a:t>
            </a:fld>
            <a:endParaRPr lang="hu-HU" altLang="hu-HU"/>
          </a:p>
        </p:txBody>
      </p:sp>
    </p:spTree>
    <p:extLst>
      <p:ext uri="{BB962C8B-B14F-4D97-AF65-F5344CB8AC3E}">
        <p14:creationId xmlns:p14="http://schemas.microsoft.com/office/powerpoint/2010/main" val="3798845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830C5A-E4A5-4781-8A2F-6DF1C4B22C03}"/>
              </a:ext>
            </a:extLst>
          </p:cNvPr>
          <p:cNvSpPr>
            <a:spLocks noGrp="1"/>
          </p:cNvSpPr>
          <p:nvPr>
            <p:ph type="title"/>
          </p:nvPr>
        </p:nvSpPr>
        <p:spPr>
          <a:xfrm>
            <a:off x="457200" y="277813"/>
            <a:ext cx="8229600" cy="1139825"/>
          </a:xfrm>
        </p:spPr>
        <p:txBody>
          <a:bodyPr/>
          <a:lstStyle/>
          <a:p>
            <a:r>
              <a:rPr lang="hu-HU"/>
              <a:t>Mintacím szerkesztése</a:t>
            </a:r>
          </a:p>
        </p:txBody>
      </p:sp>
      <p:sp>
        <p:nvSpPr>
          <p:cNvPr id="3" name="Táblázat helye 2">
            <a:extLst>
              <a:ext uri="{FF2B5EF4-FFF2-40B4-BE49-F238E27FC236}">
                <a16:creationId xmlns:a16="http://schemas.microsoft.com/office/drawing/2014/main" id="{4F4F1531-A756-49B8-83BF-8FE3D9E51454}"/>
              </a:ext>
            </a:extLst>
          </p:cNvPr>
          <p:cNvSpPr>
            <a:spLocks noGrp="1"/>
          </p:cNvSpPr>
          <p:nvPr>
            <p:ph type="tbl" idx="1"/>
          </p:nvPr>
        </p:nvSpPr>
        <p:spPr>
          <a:xfrm>
            <a:off x="457200" y="1600200"/>
            <a:ext cx="8229600" cy="4525963"/>
          </a:xfrm>
        </p:spPr>
        <p:txBody>
          <a:bodyPr/>
          <a:lstStyle/>
          <a:p>
            <a:endParaRPr lang="hu-HU"/>
          </a:p>
        </p:txBody>
      </p:sp>
      <p:sp>
        <p:nvSpPr>
          <p:cNvPr id="4" name="Dátum helye 3">
            <a:extLst>
              <a:ext uri="{FF2B5EF4-FFF2-40B4-BE49-F238E27FC236}">
                <a16:creationId xmlns:a16="http://schemas.microsoft.com/office/drawing/2014/main" id="{78B17ED8-22BB-43F6-B4A3-3619A290BD26}"/>
              </a:ext>
            </a:extLst>
          </p:cNvPr>
          <p:cNvSpPr>
            <a:spLocks noGrp="1"/>
          </p:cNvSpPr>
          <p:nvPr>
            <p:ph type="dt" sz="half" idx="10"/>
          </p:nvPr>
        </p:nvSpPr>
        <p:spPr>
          <a:xfrm>
            <a:off x="457200" y="6245225"/>
            <a:ext cx="2133600" cy="476250"/>
          </a:xfrm>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24EE277B-1C08-4E8A-A94D-A8D81FB96FD6}"/>
              </a:ext>
            </a:extLst>
          </p:cNvPr>
          <p:cNvSpPr>
            <a:spLocks noGrp="1"/>
          </p:cNvSpPr>
          <p:nvPr>
            <p:ph type="ftr" sz="quarter" idx="11"/>
          </p:nvPr>
        </p:nvSpPr>
        <p:spPr>
          <a:xfrm>
            <a:off x="3124200" y="6245225"/>
            <a:ext cx="2895600" cy="476250"/>
          </a:xfrm>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E81D77CD-217E-459D-B7C1-2C2785F3A87B}"/>
              </a:ext>
            </a:extLst>
          </p:cNvPr>
          <p:cNvSpPr>
            <a:spLocks noGrp="1"/>
          </p:cNvSpPr>
          <p:nvPr>
            <p:ph type="sldNum" sz="quarter" idx="12"/>
          </p:nvPr>
        </p:nvSpPr>
        <p:spPr>
          <a:xfrm>
            <a:off x="6553200" y="6245225"/>
            <a:ext cx="2133600" cy="476250"/>
          </a:xfrm>
        </p:spPr>
        <p:txBody>
          <a:bodyPr/>
          <a:lstStyle>
            <a:lvl1pPr>
              <a:defRPr/>
            </a:lvl1pPr>
          </a:lstStyle>
          <a:p>
            <a:fld id="{B6BFD4CE-5919-422F-B4AF-D63FF7098078}" type="slidenum">
              <a:rPr lang="hu-HU" altLang="hu-HU"/>
              <a:pPr/>
              <a:t>‹#›</a:t>
            </a:fld>
            <a:endParaRPr lang="hu-HU" altLang="hu-HU"/>
          </a:p>
        </p:txBody>
      </p:sp>
    </p:spTree>
    <p:extLst>
      <p:ext uri="{BB962C8B-B14F-4D97-AF65-F5344CB8AC3E}">
        <p14:creationId xmlns:p14="http://schemas.microsoft.com/office/powerpoint/2010/main" val="1507110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hu-HU"/>
              <a:t>Mintacím szerkesztése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a:t>Alcím mintájának szerkesztése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t>3/22/2019</a:t>
            </a:fld>
            <a:endParaRPr lang="en-US" dirty="0"/>
          </a:p>
        </p:txBody>
      </p:sp>
      <p:sp>
        <p:nvSpPr>
          <p:cNvPr id="5" name="Footer Placeholder 4"/>
          <p:cNvSpPr>
            <a:spLocks noGrp="1"/>
          </p:cNvSpPr>
          <p:nvPr>
            <p:ph type="ftr" sz="quarter" idx="11"/>
          </p:nvPr>
        </p:nvSpPr>
        <p:spPr>
          <a:xfrm>
            <a:off x="1028700" y="4323846"/>
            <a:ext cx="4800600" cy="365125"/>
          </a:xfrm>
        </p:spPr>
        <p:txBody>
          <a:bodyPr/>
          <a:lstStyle/>
          <a:p>
            <a:endParaRPr lang="en-US" dirty="0"/>
          </a:p>
        </p:txBody>
      </p:sp>
      <p:sp>
        <p:nvSpPr>
          <p:cNvPr id="6" name="Slide Number Placeholder 5"/>
          <p:cNvSpPr>
            <a:spLocks noGrp="1"/>
          </p:cNvSpPr>
          <p:nvPr>
            <p:ph type="sldNum" sz="quarter" idx="12"/>
          </p:nvPr>
        </p:nvSpPr>
        <p:spPr>
          <a:xfrm>
            <a:off x="6057900" y="1430867"/>
            <a:ext cx="20574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29099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79827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3000"/>
            </a:lvl1pPr>
          </a:lstStyle>
          <a:p>
            <a:r>
              <a:rPr lang="hu-HU"/>
              <a:t>Mintacím szerkesztése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3/22/2019</a:t>
            </a:fld>
            <a:endParaRPr lang="en-US" dirty="0"/>
          </a:p>
        </p:txBody>
      </p:sp>
      <p:sp>
        <p:nvSpPr>
          <p:cNvPr id="5" name="Footer Placeholder 4"/>
          <p:cNvSpPr>
            <a:spLocks noGrp="1"/>
          </p:cNvSpPr>
          <p:nvPr>
            <p:ph type="ftr" sz="quarter" idx="11"/>
          </p:nvPr>
        </p:nvSpPr>
        <p:spPr>
          <a:xfrm>
            <a:off x="514350" y="381002"/>
            <a:ext cx="5243619" cy="36406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3935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304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51C1B68-B989-4889-9A51-45F297B4288A}"/>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AD0AD662-6631-4107-BAFE-48F58A783B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149ED33E-1733-4343-9E3D-EAAE86003723}"/>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DBC386BB-452A-4442-8DEC-E346679F76B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FEB83A7C-B4F0-410D-AB4C-4353D0963D70}"/>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Élőláb helye 6">
            <a:extLst>
              <a:ext uri="{FF2B5EF4-FFF2-40B4-BE49-F238E27FC236}">
                <a16:creationId xmlns:a16="http://schemas.microsoft.com/office/drawing/2014/main" id="{5DA5FAA0-D06C-4408-BBA4-FE421475C485}"/>
              </a:ext>
            </a:extLst>
          </p:cNvPr>
          <p:cNvSpPr>
            <a:spLocks noGrp="1"/>
          </p:cNvSpPr>
          <p:nvPr>
            <p:ph type="ftr" sz="quarter" idx="10"/>
          </p:nvPr>
        </p:nvSpPr>
        <p:spPr/>
        <p:txBody>
          <a:bodyPr/>
          <a:lstStyle>
            <a:lvl1pPr>
              <a:defRPr/>
            </a:lvl1pPr>
          </a:lstStyle>
          <a:p>
            <a:endParaRPr lang="hu-HU" altLang="hu-HU"/>
          </a:p>
        </p:txBody>
      </p:sp>
      <p:sp>
        <p:nvSpPr>
          <p:cNvPr id="8" name="Dia számának helye 7">
            <a:extLst>
              <a:ext uri="{FF2B5EF4-FFF2-40B4-BE49-F238E27FC236}">
                <a16:creationId xmlns:a16="http://schemas.microsoft.com/office/drawing/2014/main" id="{358CFF85-1DD1-49A3-8467-9575A864921E}"/>
              </a:ext>
            </a:extLst>
          </p:cNvPr>
          <p:cNvSpPr>
            <a:spLocks noGrp="1"/>
          </p:cNvSpPr>
          <p:nvPr>
            <p:ph type="sldNum" sz="quarter" idx="11"/>
          </p:nvPr>
        </p:nvSpPr>
        <p:spPr/>
        <p:txBody>
          <a:bodyPr/>
          <a:lstStyle>
            <a:lvl1pPr>
              <a:defRPr/>
            </a:lvl1pPr>
          </a:lstStyle>
          <a:p>
            <a:fld id="{6330A170-C6B9-4713-A25D-92096C642429}" type="slidenum">
              <a:rPr lang="hu-HU" altLang="hu-HU"/>
              <a:pPr/>
              <a:t>‹#›</a:t>
            </a:fld>
            <a:endParaRPr lang="hu-HU" altLang="hu-HU"/>
          </a:p>
        </p:txBody>
      </p:sp>
      <p:sp>
        <p:nvSpPr>
          <p:cNvPr id="9" name="Dátum helye 8">
            <a:extLst>
              <a:ext uri="{FF2B5EF4-FFF2-40B4-BE49-F238E27FC236}">
                <a16:creationId xmlns:a16="http://schemas.microsoft.com/office/drawing/2014/main" id="{D274525A-2F29-4E02-96FC-F5E0481DE30C}"/>
              </a:ext>
            </a:extLst>
          </p:cNvPr>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3198464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hu-HU"/>
              <a:t>Mintacím szerkesztése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Content Placeholder 3"/>
          <p:cNvSpPr>
            <a:spLocks noGrp="1"/>
          </p:cNvSpPr>
          <p:nvPr>
            <p:ph sz="half" idx="2"/>
          </p:nvPr>
        </p:nvSpPr>
        <p:spPr>
          <a:xfrm>
            <a:off x="514351" y="3132667"/>
            <a:ext cx="3983831"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Content Placeholder 5"/>
          <p:cNvSpPr>
            <a:spLocks noGrp="1"/>
          </p:cNvSpPr>
          <p:nvPr>
            <p:ph sz="quarter" idx="4"/>
          </p:nvPr>
        </p:nvSpPr>
        <p:spPr>
          <a:xfrm>
            <a:off x="4629150" y="3132667"/>
            <a:ext cx="4000500"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13481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6476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8716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hu-HU"/>
              <a:t>Mintacím szerkesztése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2556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hu-HU"/>
              <a:t>Mintacím szerkesztése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a:t>Kép beszúrásához kattintson az ikonra</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68527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hu-HU"/>
              <a:t>Mintacím szerkesztése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a:t>Kép beszúrásához kattintson az ikonra</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6434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hu-HU"/>
              <a:t>Mintacím szerkesztése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3/22/2019</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19840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2400"/>
            </a:lvl1pPr>
          </a:lstStyle>
          <a:p>
            <a:r>
              <a:rPr lang="hu-HU"/>
              <a:t>Mintacím szerkesztése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3/22/2019</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
        <p:nvSpPr>
          <p:cNvPr id="9" name="TextBox 8"/>
          <p:cNvSpPr txBox="1"/>
          <p:nvPr/>
        </p:nvSpPr>
        <p:spPr>
          <a:xfrm>
            <a:off x="357188" y="93345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7712747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hu-HU"/>
              <a:t>Mintacím szerkesztése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48A87A34-81AB-432B-8DAE-1953F412C126}" type="datetimeFigureOut">
              <a:rPr lang="en-US" dirty="0"/>
              <a:pPr/>
              <a:t>3/22/2019</a:t>
            </a:fld>
            <a:endParaRPr lang="en-US" dirty="0"/>
          </a:p>
        </p:txBody>
      </p:sp>
      <p:sp>
        <p:nvSpPr>
          <p:cNvPr id="6" name="Footer Placeholder 5"/>
          <p:cNvSpPr>
            <a:spLocks noGrp="1"/>
          </p:cNvSpPr>
          <p:nvPr>
            <p:ph type="ftr" sz="quarter" idx="11"/>
          </p:nvPr>
        </p:nvSpPr>
        <p:spPr>
          <a:xfrm>
            <a:off x="514350" y="378884"/>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89706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hu-HU"/>
              <a:t>Mintacím szerkesztése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3990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1B544C-F47F-42C6-89FB-256C12DEF315}"/>
              </a:ext>
            </a:extLst>
          </p:cNvPr>
          <p:cNvSpPr>
            <a:spLocks noGrp="1"/>
          </p:cNvSpPr>
          <p:nvPr>
            <p:ph type="title"/>
          </p:nvPr>
        </p:nvSpPr>
        <p:spPr/>
        <p:txBody>
          <a:bodyPr/>
          <a:lstStyle/>
          <a:p>
            <a:r>
              <a:rPr lang="hu-HU"/>
              <a:t>Mintacím szerkesztése</a:t>
            </a:r>
          </a:p>
        </p:txBody>
      </p:sp>
      <p:sp>
        <p:nvSpPr>
          <p:cNvPr id="3" name="Élőláb helye 2">
            <a:extLst>
              <a:ext uri="{FF2B5EF4-FFF2-40B4-BE49-F238E27FC236}">
                <a16:creationId xmlns:a16="http://schemas.microsoft.com/office/drawing/2014/main" id="{FEBDEBF7-7B02-46FC-AB14-15A58562A9C4}"/>
              </a:ext>
            </a:extLst>
          </p:cNvPr>
          <p:cNvSpPr>
            <a:spLocks noGrp="1"/>
          </p:cNvSpPr>
          <p:nvPr>
            <p:ph type="ftr" sz="quarter" idx="10"/>
          </p:nvPr>
        </p:nvSpPr>
        <p:spPr/>
        <p:txBody>
          <a:bodyPr/>
          <a:lstStyle>
            <a:lvl1pPr>
              <a:defRPr/>
            </a:lvl1pPr>
          </a:lstStyle>
          <a:p>
            <a:endParaRPr lang="hu-HU" altLang="hu-HU"/>
          </a:p>
        </p:txBody>
      </p:sp>
      <p:sp>
        <p:nvSpPr>
          <p:cNvPr id="4" name="Dia számának helye 3">
            <a:extLst>
              <a:ext uri="{FF2B5EF4-FFF2-40B4-BE49-F238E27FC236}">
                <a16:creationId xmlns:a16="http://schemas.microsoft.com/office/drawing/2014/main" id="{1794830F-BC77-4AA8-88C0-7EC0E9DD7E0E}"/>
              </a:ext>
            </a:extLst>
          </p:cNvPr>
          <p:cNvSpPr>
            <a:spLocks noGrp="1"/>
          </p:cNvSpPr>
          <p:nvPr>
            <p:ph type="sldNum" sz="quarter" idx="11"/>
          </p:nvPr>
        </p:nvSpPr>
        <p:spPr/>
        <p:txBody>
          <a:bodyPr/>
          <a:lstStyle>
            <a:lvl1pPr>
              <a:defRPr/>
            </a:lvl1pPr>
          </a:lstStyle>
          <a:p>
            <a:fld id="{697235CE-4F4B-480F-9172-F9AFEED9271C}" type="slidenum">
              <a:rPr lang="hu-HU" altLang="hu-HU"/>
              <a:pPr/>
              <a:t>‹#›</a:t>
            </a:fld>
            <a:endParaRPr lang="hu-HU" altLang="hu-HU"/>
          </a:p>
        </p:txBody>
      </p:sp>
      <p:sp>
        <p:nvSpPr>
          <p:cNvPr id="5" name="Dátum helye 4">
            <a:extLst>
              <a:ext uri="{FF2B5EF4-FFF2-40B4-BE49-F238E27FC236}">
                <a16:creationId xmlns:a16="http://schemas.microsoft.com/office/drawing/2014/main" id="{114279C3-A729-452B-A099-C5C2081CB3A9}"/>
              </a:ext>
            </a:extLst>
          </p:cNvPr>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3192164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hu-HU"/>
              <a:t>Mintacím szerkesztése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a:t>Kép beszúrásához kattintson az ikonra</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a:t>Kép beszúrásához kattintson az ikonra</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a:t>Kép beszúrásához kattintson az ikonra</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8387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218304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48A87A34-81AB-432B-8DAE-1953F412C126}" type="datetimeFigureOut">
              <a:rPr lang="en-US" dirty="0"/>
              <a:pPr/>
              <a:t>3/22/2019</a:t>
            </a:fld>
            <a:endParaRPr lang="en-US" dirty="0"/>
          </a:p>
        </p:txBody>
      </p:sp>
      <p:sp>
        <p:nvSpPr>
          <p:cNvPr id="5" name="Footer Placeholder 4"/>
          <p:cNvSpPr>
            <a:spLocks noGrp="1"/>
          </p:cNvSpPr>
          <p:nvPr>
            <p:ph type="ftr" sz="quarter" idx="11"/>
          </p:nvPr>
        </p:nvSpPr>
        <p:spPr>
          <a:xfrm>
            <a:off x="514350" y="381001"/>
            <a:ext cx="5243619" cy="36512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96292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dirty="0"/>
              <a:t>Click to edit Master title style</a:t>
            </a:r>
            <a:endParaRPr lang="hu-H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BA96BADA-9F69-45AA-ABC4-5063EC1790B2}" type="slidenum">
              <a:rPr lang="hu-HU" altLang="hu-HU" smtClean="0"/>
              <a:pPr/>
              <a:t>‹#›</a:t>
            </a:fld>
            <a:endParaRPr lang="hu-HU" altLang="hu-HU" dirty="0"/>
          </a:p>
        </p:txBody>
      </p:sp>
    </p:spTree>
    <p:extLst>
      <p:ext uri="{BB962C8B-B14F-4D97-AF65-F5344CB8AC3E}">
        <p14:creationId xmlns:p14="http://schemas.microsoft.com/office/powerpoint/2010/main" val="1477255407"/>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14655643-D020-4861-AA5D-231AC8EB6CB1}" type="slidenum">
              <a:rPr lang="hu-HU" altLang="hu-HU" smtClean="0"/>
              <a:pPr/>
              <a:t>‹#›</a:t>
            </a:fld>
            <a:endParaRPr lang="hu-HU" altLang="hu-HU" dirty="0"/>
          </a:p>
        </p:txBody>
      </p:sp>
    </p:spTree>
    <p:extLst>
      <p:ext uri="{BB962C8B-B14F-4D97-AF65-F5344CB8AC3E}">
        <p14:creationId xmlns:p14="http://schemas.microsoft.com/office/powerpoint/2010/main" val="3932632457"/>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hu-H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0D5BCC3C-FA94-4D96-B7DC-D068CE5CE8C9}" type="slidenum">
              <a:rPr lang="hu-HU" altLang="hu-HU" smtClean="0"/>
              <a:pPr/>
              <a:t>‹#›</a:t>
            </a:fld>
            <a:endParaRPr lang="hu-HU" altLang="hu-HU" dirty="0"/>
          </a:p>
        </p:txBody>
      </p:sp>
    </p:spTree>
    <p:extLst>
      <p:ext uri="{BB962C8B-B14F-4D97-AF65-F5344CB8AC3E}">
        <p14:creationId xmlns:p14="http://schemas.microsoft.com/office/powerpoint/2010/main" val="2142796821"/>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Content Placeholder 2"/>
          <p:cNvSpPr>
            <a:spLocks noGrp="1"/>
          </p:cNvSpPr>
          <p:nvPr>
            <p:ph sz="half" idx="1"/>
          </p:nvPr>
        </p:nvSpPr>
        <p:spPr>
          <a:xfrm>
            <a:off x="8382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Content Placeholder 3"/>
          <p:cNvSpPr>
            <a:spLocks noGrp="1"/>
          </p:cNvSpPr>
          <p:nvPr>
            <p:ph sz="half" idx="2"/>
          </p:nvPr>
        </p:nvSpPr>
        <p:spPr>
          <a:xfrm>
            <a:off x="48006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5" name="Date Placeholder 4"/>
          <p:cNvSpPr>
            <a:spLocks noGrp="1"/>
          </p:cNvSpPr>
          <p:nvPr>
            <p:ph type="dt" sz="half" idx="10"/>
          </p:nvPr>
        </p:nvSpPr>
        <p:spPr/>
        <p:txBody>
          <a:bodyPr/>
          <a:lstStyle>
            <a:lvl1pPr>
              <a:defRPr/>
            </a:lvl1pPr>
          </a:lstStyle>
          <a:p>
            <a:endParaRPr lang="hu-HU" altLang="hu-HU" dirty="0"/>
          </a:p>
        </p:txBody>
      </p:sp>
      <p:sp>
        <p:nvSpPr>
          <p:cNvPr id="6" name="Footer Placeholder 5"/>
          <p:cNvSpPr>
            <a:spLocks noGrp="1"/>
          </p:cNvSpPr>
          <p:nvPr>
            <p:ph type="ftr" sz="quarter" idx="11"/>
          </p:nvPr>
        </p:nvSpPr>
        <p:spPr/>
        <p:txBody>
          <a:bodyPr/>
          <a:lstStyle>
            <a:lvl1pPr>
              <a:defRPr/>
            </a:lvl1pPr>
          </a:lstStyle>
          <a:p>
            <a:endParaRPr lang="hu-HU" altLang="hu-HU" dirty="0"/>
          </a:p>
        </p:txBody>
      </p:sp>
      <p:sp>
        <p:nvSpPr>
          <p:cNvPr id="7" name="Slide Number Placeholder 6"/>
          <p:cNvSpPr>
            <a:spLocks noGrp="1"/>
          </p:cNvSpPr>
          <p:nvPr>
            <p:ph type="sldNum" sz="quarter" idx="12"/>
          </p:nvPr>
        </p:nvSpPr>
        <p:spPr/>
        <p:txBody>
          <a:bodyPr/>
          <a:lstStyle>
            <a:lvl1pPr>
              <a:defRPr/>
            </a:lvl1pPr>
          </a:lstStyle>
          <a:p>
            <a:fld id="{EF216D3B-E6AD-48FE-8A4C-82FEE09D8222}" type="slidenum">
              <a:rPr lang="hu-HU" altLang="hu-HU" smtClean="0"/>
              <a:pPr/>
              <a:t>‹#›</a:t>
            </a:fld>
            <a:endParaRPr lang="hu-HU" altLang="hu-HU" dirty="0"/>
          </a:p>
        </p:txBody>
      </p:sp>
    </p:spTree>
    <p:extLst>
      <p:ext uri="{BB962C8B-B14F-4D97-AF65-F5344CB8AC3E}">
        <p14:creationId xmlns:p14="http://schemas.microsoft.com/office/powerpoint/2010/main" val="2573010880"/>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endParaRPr lang="hu-H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7" name="Date Placeholder 6"/>
          <p:cNvSpPr>
            <a:spLocks noGrp="1"/>
          </p:cNvSpPr>
          <p:nvPr>
            <p:ph type="dt" sz="half" idx="10"/>
          </p:nvPr>
        </p:nvSpPr>
        <p:spPr/>
        <p:txBody>
          <a:bodyPr/>
          <a:lstStyle>
            <a:lvl1pPr>
              <a:defRPr/>
            </a:lvl1pPr>
          </a:lstStyle>
          <a:p>
            <a:endParaRPr lang="hu-HU" altLang="hu-HU" dirty="0"/>
          </a:p>
        </p:txBody>
      </p:sp>
      <p:sp>
        <p:nvSpPr>
          <p:cNvPr id="8" name="Footer Placeholder 7"/>
          <p:cNvSpPr>
            <a:spLocks noGrp="1"/>
          </p:cNvSpPr>
          <p:nvPr>
            <p:ph type="ftr" sz="quarter" idx="11"/>
          </p:nvPr>
        </p:nvSpPr>
        <p:spPr/>
        <p:txBody>
          <a:bodyPr/>
          <a:lstStyle>
            <a:lvl1pPr>
              <a:defRPr/>
            </a:lvl1pPr>
          </a:lstStyle>
          <a:p>
            <a:endParaRPr lang="hu-HU" altLang="hu-HU" dirty="0"/>
          </a:p>
        </p:txBody>
      </p:sp>
      <p:sp>
        <p:nvSpPr>
          <p:cNvPr id="9" name="Slide Number Placeholder 8"/>
          <p:cNvSpPr>
            <a:spLocks noGrp="1"/>
          </p:cNvSpPr>
          <p:nvPr>
            <p:ph type="sldNum" sz="quarter" idx="12"/>
          </p:nvPr>
        </p:nvSpPr>
        <p:spPr/>
        <p:txBody>
          <a:bodyPr/>
          <a:lstStyle>
            <a:lvl1pPr>
              <a:defRPr/>
            </a:lvl1pPr>
          </a:lstStyle>
          <a:p>
            <a:fld id="{F1BE6B88-B6C4-49E3-BFEA-5AF460B7E510}" type="slidenum">
              <a:rPr lang="hu-HU" altLang="hu-HU" smtClean="0"/>
              <a:pPr/>
              <a:t>‹#›</a:t>
            </a:fld>
            <a:endParaRPr lang="hu-HU" altLang="hu-HU" dirty="0"/>
          </a:p>
        </p:txBody>
      </p:sp>
    </p:spTree>
    <p:extLst>
      <p:ext uri="{BB962C8B-B14F-4D97-AF65-F5344CB8AC3E}">
        <p14:creationId xmlns:p14="http://schemas.microsoft.com/office/powerpoint/2010/main" val="3713238815"/>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Date Placeholder 2"/>
          <p:cNvSpPr>
            <a:spLocks noGrp="1"/>
          </p:cNvSpPr>
          <p:nvPr>
            <p:ph type="dt" sz="half" idx="10"/>
          </p:nvPr>
        </p:nvSpPr>
        <p:spPr/>
        <p:txBody>
          <a:bodyPr/>
          <a:lstStyle>
            <a:lvl1pPr>
              <a:defRPr/>
            </a:lvl1pPr>
          </a:lstStyle>
          <a:p>
            <a:endParaRPr lang="hu-HU" altLang="hu-HU" dirty="0"/>
          </a:p>
        </p:txBody>
      </p:sp>
      <p:sp>
        <p:nvSpPr>
          <p:cNvPr id="4" name="Footer Placeholder 3"/>
          <p:cNvSpPr>
            <a:spLocks noGrp="1"/>
          </p:cNvSpPr>
          <p:nvPr>
            <p:ph type="ftr" sz="quarter" idx="11"/>
          </p:nvPr>
        </p:nvSpPr>
        <p:spPr/>
        <p:txBody>
          <a:bodyPr/>
          <a:lstStyle>
            <a:lvl1pPr>
              <a:defRPr/>
            </a:lvl1pPr>
          </a:lstStyle>
          <a:p>
            <a:endParaRPr lang="hu-HU" altLang="hu-HU" dirty="0"/>
          </a:p>
        </p:txBody>
      </p:sp>
      <p:sp>
        <p:nvSpPr>
          <p:cNvPr id="5" name="Slide Number Placeholder 4"/>
          <p:cNvSpPr>
            <a:spLocks noGrp="1"/>
          </p:cNvSpPr>
          <p:nvPr>
            <p:ph type="sldNum" sz="quarter" idx="12"/>
          </p:nvPr>
        </p:nvSpPr>
        <p:spPr/>
        <p:txBody>
          <a:bodyPr/>
          <a:lstStyle>
            <a:lvl1pPr>
              <a:defRPr/>
            </a:lvl1pPr>
          </a:lstStyle>
          <a:p>
            <a:fld id="{6157BC96-8286-4B84-A0DD-0CA823157D5C}" type="slidenum">
              <a:rPr lang="hu-HU" altLang="hu-HU" smtClean="0"/>
              <a:pPr/>
              <a:t>‹#›</a:t>
            </a:fld>
            <a:endParaRPr lang="hu-HU" altLang="hu-HU" dirty="0"/>
          </a:p>
        </p:txBody>
      </p:sp>
    </p:spTree>
    <p:extLst>
      <p:ext uri="{BB962C8B-B14F-4D97-AF65-F5344CB8AC3E}">
        <p14:creationId xmlns:p14="http://schemas.microsoft.com/office/powerpoint/2010/main" val="2850305700"/>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u-HU" altLang="hu-HU" dirty="0"/>
          </a:p>
        </p:txBody>
      </p:sp>
      <p:sp>
        <p:nvSpPr>
          <p:cNvPr id="3" name="Footer Placeholder 2"/>
          <p:cNvSpPr>
            <a:spLocks noGrp="1"/>
          </p:cNvSpPr>
          <p:nvPr>
            <p:ph type="ftr" sz="quarter" idx="11"/>
          </p:nvPr>
        </p:nvSpPr>
        <p:spPr/>
        <p:txBody>
          <a:bodyPr/>
          <a:lstStyle>
            <a:lvl1pPr>
              <a:defRPr/>
            </a:lvl1pPr>
          </a:lstStyle>
          <a:p>
            <a:endParaRPr lang="hu-HU" altLang="hu-HU" dirty="0"/>
          </a:p>
        </p:txBody>
      </p:sp>
      <p:sp>
        <p:nvSpPr>
          <p:cNvPr id="4" name="Slide Number Placeholder 3"/>
          <p:cNvSpPr>
            <a:spLocks noGrp="1"/>
          </p:cNvSpPr>
          <p:nvPr>
            <p:ph type="sldNum" sz="quarter" idx="12"/>
          </p:nvPr>
        </p:nvSpPr>
        <p:spPr/>
        <p:txBody>
          <a:bodyPr/>
          <a:lstStyle>
            <a:lvl1pPr>
              <a:defRPr/>
            </a:lvl1pPr>
          </a:lstStyle>
          <a:p>
            <a:fld id="{1090F790-E088-46DE-8E4D-97EF5303291C}" type="slidenum">
              <a:rPr lang="hu-HU" altLang="hu-HU" smtClean="0"/>
              <a:pPr/>
              <a:t>‹#›</a:t>
            </a:fld>
            <a:endParaRPr lang="hu-HU" altLang="hu-HU" dirty="0"/>
          </a:p>
        </p:txBody>
      </p:sp>
    </p:spTree>
    <p:extLst>
      <p:ext uri="{BB962C8B-B14F-4D97-AF65-F5344CB8AC3E}">
        <p14:creationId xmlns:p14="http://schemas.microsoft.com/office/powerpoint/2010/main" val="1134735516"/>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84DFC56E-4622-4215-BAF8-55DE253BA67A}"/>
              </a:ext>
            </a:extLst>
          </p:cNvPr>
          <p:cNvSpPr>
            <a:spLocks noGrp="1"/>
          </p:cNvSpPr>
          <p:nvPr>
            <p:ph type="ftr" sz="quarter" idx="10"/>
          </p:nvPr>
        </p:nvSpPr>
        <p:spPr/>
        <p:txBody>
          <a:bodyPr/>
          <a:lstStyle>
            <a:lvl1pPr>
              <a:defRPr/>
            </a:lvl1pPr>
          </a:lstStyle>
          <a:p>
            <a:endParaRPr lang="hu-HU" altLang="hu-HU"/>
          </a:p>
        </p:txBody>
      </p:sp>
      <p:sp>
        <p:nvSpPr>
          <p:cNvPr id="3" name="Dia számának helye 2">
            <a:extLst>
              <a:ext uri="{FF2B5EF4-FFF2-40B4-BE49-F238E27FC236}">
                <a16:creationId xmlns:a16="http://schemas.microsoft.com/office/drawing/2014/main" id="{9B1DE6E3-1C39-4B6A-A43C-15EBE1412727}"/>
              </a:ext>
            </a:extLst>
          </p:cNvPr>
          <p:cNvSpPr>
            <a:spLocks noGrp="1"/>
          </p:cNvSpPr>
          <p:nvPr>
            <p:ph type="sldNum" sz="quarter" idx="11"/>
          </p:nvPr>
        </p:nvSpPr>
        <p:spPr/>
        <p:txBody>
          <a:bodyPr/>
          <a:lstStyle>
            <a:lvl1pPr>
              <a:defRPr/>
            </a:lvl1pPr>
          </a:lstStyle>
          <a:p>
            <a:fld id="{4FCD5520-39E2-4FB4-A471-146E983A8F40}" type="slidenum">
              <a:rPr lang="hu-HU" altLang="hu-HU"/>
              <a:pPr/>
              <a:t>‹#›</a:t>
            </a:fld>
            <a:endParaRPr lang="hu-HU" altLang="hu-HU"/>
          </a:p>
        </p:txBody>
      </p:sp>
      <p:sp>
        <p:nvSpPr>
          <p:cNvPr id="4" name="Dátum helye 3">
            <a:extLst>
              <a:ext uri="{FF2B5EF4-FFF2-40B4-BE49-F238E27FC236}">
                <a16:creationId xmlns:a16="http://schemas.microsoft.com/office/drawing/2014/main" id="{E80144AD-DD53-4EFF-9CCE-52BC8A42DE37}"/>
              </a:ext>
            </a:extLst>
          </p:cNvPr>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17754996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hu-H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dirty="0"/>
          </a:p>
        </p:txBody>
      </p:sp>
      <p:sp>
        <p:nvSpPr>
          <p:cNvPr id="6" name="Footer Placeholder 5"/>
          <p:cNvSpPr>
            <a:spLocks noGrp="1"/>
          </p:cNvSpPr>
          <p:nvPr>
            <p:ph type="ftr" sz="quarter" idx="11"/>
          </p:nvPr>
        </p:nvSpPr>
        <p:spPr/>
        <p:txBody>
          <a:bodyPr/>
          <a:lstStyle>
            <a:lvl1pPr>
              <a:defRPr/>
            </a:lvl1pPr>
          </a:lstStyle>
          <a:p>
            <a:endParaRPr lang="hu-HU" altLang="hu-HU" dirty="0"/>
          </a:p>
        </p:txBody>
      </p:sp>
      <p:sp>
        <p:nvSpPr>
          <p:cNvPr id="7" name="Slide Number Placeholder 6"/>
          <p:cNvSpPr>
            <a:spLocks noGrp="1"/>
          </p:cNvSpPr>
          <p:nvPr>
            <p:ph type="sldNum" sz="quarter" idx="12"/>
          </p:nvPr>
        </p:nvSpPr>
        <p:spPr/>
        <p:txBody>
          <a:bodyPr/>
          <a:lstStyle>
            <a:lvl1pPr>
              <a:defRPr/>
            </a:lvl1pPr>
          </a:lstStyle>
          <a:p>
            <a:fld id="{AD934381-72FF-49F5-979E-1B117CD689D1}" type="slidenum">
              <a:rPr lang="hu-HU" altLang="hu-HU" smtClean="0"/>
              <a:pPr/>
              <a:t>‹#›</a:t>
            </a:fld>
            <a:endParaRPr lang="hu-HU" altLang="hu-HU" dirty="0"/>
          </a:p>
        </p:txBody>
      </p:sp>
    </p:spTree>
    <p:extLst>
      <p:ext uri="{BB962C8B-B14F-4D97-AF65-F5344CB8AC3E}">
        <p14:creationId xmlns:p14="http://schemas.microsoft.com/office/powerpoint/2010/main" val="619991897"/>
      </p:ext>
    </p:extLst>
  </p:cSld>
  <p:clrMapOvr>
    <a:masterClrMapping/>
  </p:clrMapOvr>
  <p:transition spd="slow">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endParaRPr lang="hu-H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dirty="0"/>
          </a:p>
        </p:txBody>
      </p:sp>
      <p:sp>
        <p:nvSpPr>
          <p:cNvPr id="6" name="Footer Placeholder 5"/>
          <p:cNvSpPr>
            <a:spLocks noGrp="1"/>
          </p:cNvSpPr>
          <p:nvPr>
            <p:ph type="ftr" sz="quarter" idx="11"/>
          </p:nvPr>
        </p:nvSpPr>
        <p:spPr/>
        <p:txBody>
          <a:bodyPr/>
          <a:lstStyle>
            <a:lvl1pPr>
              <a:defRPr/>
            </a:lvl1pPr>
          </a:lstStyle>
          <a:p>
            <a:endParaRPr lang="hu-HU" altLang="hu-HU" dirty="0"/>
          </a:p>
        </p:txBody>
      </p:sp>
      <p:sp>
        <p:nvSpPr>
          <p:cNvPr id="7" name="Slide Number Placeholder 6"/>
          <p:cNvSpPr>
            <a:spLocks noGrp="1"/>
          </p:cNvSpPr>
          <p:nvPr>
            <p:ph type="sldNum" sz="quarter" idx="12"/>
          </p:nvPr>
        </p:nvSpPr>
        <p:spPr/>
        <p:txBody>
          <a:bodyPr/>
          <a:lstStyle>
            <a:lvl1pPr>
              <a:defRPr/>
            </a:lvl1pPr>
          </a:lstStyle>
          <a:p>
            <a:fld id="{95E4EA10-606A-4E4C-B26E-37D8E286F920}" type="slidenum">
              <a:rPr lang="hu-HU" altLang="hu-HU" smtClean="0"/>
              <a:pPr/>
              <a:t>‹#›</a:t>
            </a:fld>
            <a:endParaRPr lang="hu-HU" altLang="hu-HU" dirty="0"/>
          </a:p>
        </p:txBody>
      </p:sp>
    </p:spTree>
    <p:extLst>
      <p:ext uri="{BB962C8B-B14F-4D97-AF65-F5344CB8AC3E}">
        <p14:creationId xmlns:p14="http://schemas.microsoft.com/office/powerpoint/2010/main" val="285442256"/>
      </p:ext>
    </p:extLst>
  </p:cSld>
  <p:clrMapOvr>
    <a:masterClrMapping/>
  </p:clrMapOvr>
  <p:transition spd="slow">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8F7B3CCF-96DE-4E6D-A5C0-C85812F62C18}" type="slidenum">
              <a:rPr lang="hu-HU" altLang="hu-HU" smtClean="0"/>
              <a:pPr/>
              <a:t>‹#›</a:t>
            </a:fld>
            <a:endParaRPr lang="hu-HU" altLang="hu-HU" dirty="0"/>
          </a:p>
        </p:txBody>
      </p:sp>
    </p:spTree>
    <p:extLst>
      <p:ext uri="{BB962C8B-B14F-4D97-AF65-F5344CB8AC3E}">
        <p14:creationId xmlns:p14="http://schemas.microsoft.com/office/powerpoint/2010/main" val="1933066229"/>
      </p:ext>
    </p:extLst>
  </p:cSld>
  <p:clrMapOvr>
    <a:masterClrMapping/>
  </p:clrMapOvr>
  <p:transition spd="slow">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81200" cy="5867400"/>
          </a:xfrm>
        </p:spPr>
        <p:txBody>
          <a:bodyPr vert="eaVert"/>
          <a:lstStyle>
            <a:lvl1pPr>
              <a:defRPr/>
            </a:lvl1pPr>
          </a:lstStyle>
          <a:p>
            <a:r>
              <a:rPr lang="en-US" dirty="0"/>
              <a:t>Click to edit Master title style</a:t>
            </a:r>
            <a:endParaRPr lang="hu-HU" dirty="0"/>
          </a:p>
        </p:txBody>
      </p:sp>
      <p:sp>
        <p:nvSpPr>
          <p:cNvPr id="3" name="Vertical Text Placeholder 2"/>
          <p:cNvSpPr>
            <a:spLocks noGrp="1"/>
          </p:cNvSpPr>
          <p:nvPr>
            <p:ph type="body" orient="vert" idx="1"/>
          </p:nvPr>
        </p:nvSpPr>
        <p:spPr>
          <a:xfrm>
            <a:off x="685800" y="609600"/>
            <a:ext cx="5791200" cy="5867400"/>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A90D7640-2795-49AB-A5CD-C34874DC2393}" type="slidenum">
              <a:rPr lang="hu-HU" altLang="hu-HU" smtClean="0"/>
              <a:pPr/>
              <a:t>‹#›</a:t>
            </a:fld>
            <a:endParaRPr lang="hu-HU" altLang="hu-HU" dirty="0"/>
          </a:p>
        </p:txBody>
      </p:sp>
    </p:spTree>
    <p:extLst>
      <p:ext uri="{BB962C8B-B14F-4D97-AF65-F5344CB8AC3E}">
        <p14:creationId xmlns:p14="http://schemas.microsoft.com/office/powerpoint/2010/main" val="1947619682"/>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9D2B36-D5A8-4886-B3BE-9172FA6FD9FE}"/>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791E10DA-5490-4C64-94CA-9E4DA7576CF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A3A9C72-3E16-405D-9983-28B6B282DD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Élőláb helye 4">
            <a:extLst>
              <a:ext uri="{FF2B5EF4-FFF2-40B4-BE49-F238E27FC236}">
                <a16:creationId xmlns:a16="http://schemas.microsoft.com/office/drawing/2014/main" id="{497036B6-DCC6-43AF-8421-08C9C22D2694}"/>
              </a:ext>
            </a:extLst>
          </p:cNvPr>
          <p:cNvSpPr>
            <a:spLocks noGrp="1"/>
          </p:cNvSpPr>
          <p:nvPr>
            <p:ph type="ftr" sz="quarter" idx="10"/>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3DC74431-92AC-42E4-BB90-9348B336A35C}"/>
              </a:ext>
            </a:extLst>
          </p:cNvPr>
          <p:cNvSpPr>
            <a:spLocks noGrp="1"/>
          </p:cNvSpPr>
          <p:nvPr>
            <p:ph type="sldNum" sz="quarter" idx="11"/>
          </p:nvPr>
        </p:nvSpPr>
        <p:spPr/>
        <p:txBody>
          <a:bodyPr/>
          <a:lstStyle>
            <a:lvl1pPr>
              <a:defRPr/>
            </a:lvl1pPr>
          </a:lstStyle>
          <a:p>
            <a:fld id="{6539BD46-0C6F-4873-BD2A-50003D621602}" type="slidenum">
              <a:rPr lang="hu-HU" altLang="hu-HU"/>
              <a:pPr/>
              <a:t>‹#›</a:t>
            </a:fld>
            <a:endParaRPr lang="hu-HU" altLang="hu-HU"/>
          </a:p>
        </p:txBody>
      </p:sp>
      <p:sp>
        <p:nvSpPr>
          <p:cNvPr id="7" name="Dátum helye 6">
            <a:extLst>
              <a:ext uri="{FF2B5EF4-FFF2-40B4-BE49-F238E27FC236}">
                <a16:creationId xmlns:a16="http://schemas.microsoft.com/office/drawing/2014/main" id="{80415F8F-4783-4AE1-8517-F110B528AEE2}"/>
              </a:ext>
            </a:extLst>
          </p:cNvPr>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74061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2ABD88-2A1A-43BA-9D57-391937B7783D}"/>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3DEA5CD5-227C-45EF-8A0C-6305767CA1E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9B57B6F5-10AE-405E-9617-277C6C9EC5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Élőláb helye 4">
            <a:extLst>
              <a:ext uri="{FF2B5EF4-FFF2-40B4-BE49-F238E27FC236}">
                <a16:creationId xmlns:a16="http://schemas.microsoft.com/office/drawing/2014/main" id="{2A748269-A17B-4ED9-8D84-FA2D15875BDF}"/>
              </a:ext>
            </a:extLst>
          </p:cNvPr>
          <p:cNvSpPr>
            <a:spLocks noGrp="1"/>
          </p:cNvSpPr>
          <p:nvPr>
            <p:ph type="ftr" sz="quarter" idx="10"/>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9DC4CAFC-FD3F-4973-ACD8-043BE4D82972}"/>
              </a:ext>
            </a:extLst>
          </p:cNvPr>
          <p:cNvSpPr>
            <a:spLocks noGrp="1"/>
          </p:cNvSpPr>
          <p:nvPr>
            <p:ph type="sldNum" sz="quarter" idx="11"/>
          </p:nvPr>
        </p:nvSpPr>
        <p:spPr/>
        <p:txBody>
          <a:bodyPr/>
          <a:lstStyle>
            <a:lvl1pPr>
              <a:defRPr/>
            </a:lvl1pPr>
          </a:lstStyle>
          <a:p>
            <a:fld id="{153355D1-73B3-4B74-B9BC-140A5DACEAD4}" type="slidenum">
              <a:rPr lang="hu-HU" altLang="hu-HU"/>
              <a:pPr/>
              <a:t>‹#›</a:t>
            </a:fld>
            <a:endParaRPr lang="hu-HU" altLang="hu-HU"/>
          </a:p>
        </p:txBody>
      </p:sp>
      <p:sp>
        <p:nvSpPr>
          <p:cNvPr id="7" name="Dátum helye 6">
            <a:extLst>
              <a:ext uri="{FF2B5EF4-FFF2-40B4-BE49-F238E27FC236}">
                <a16:creationId xmlns:a16="http://schemas.microsoft.com/office/drawing/2014/main" id="{638AD51A-6846-436B-9CCE-5B455BEF8B07}"/>
              </a:ext>
            </a:extLst>
          </p:cNvPr>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206873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3042" name="Group 2">
            <a:extLst>
              <a:ext uri="{FF2B5EF4-FFF2-40B4-BE49-F238E27FC236}">
                <a16:creationId xmlns:a16="http://schemas.microsoft.com/office/drawing/2014/main" id="{CBDC571E-EFC5-42C1-89F5-4E21364E1B17}"/>
              </a:ext>
            </a:extLst>
          </p:cNvPr>
          <p:cNvGrpSpPr>
            <a:grpSpLocks/>
          </p:cNvGrpSpPr>
          <p:nvPr/>
        </p:nvGrpSpPr>
        <p:grpSpPr bwMode="auto">
          <a:xfrm>
            <a:off x="0" y="0"/>
            <a:ext cx="9159875" cy="6858000"/>
            <a:chOff x="0" y="0"/>
            <a:chExt cx="5770" cy="4320"/>
          </a:xfrm>
        </p:grpSpPr>
        <p:sp>
          <p:nvSpPr>
            <p:cNvPr id="343043" name="Rectangle 3">
              <a:extLst>
                <a:ext uri="{FF2B5EF4-FFF2-40B4-BE49-F238E27FC236}">
                  <a16:creationId xmlns:a16="http://schemas.microsoft.com/office/drawing/2014/main" id="{BAAFBE33-5ADD-4456-9FF7-9A2F92A3A25B}"/>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4" name="Rectangle 4">
              <a:extLst>
                <a:ext uri="{FF2B5EF4-FFF2-40B4-BE49-F238E27FC236}">
                  <a16:creationId xmlns:a16="http://schemas.microsoft.com/office/drawing/2014/main" id="{B127CC6D-5887-438C-AA15-F9CA13BBE08B}"/>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5" name="Rectangle 5">
              <a:extLst>
                <a:ext uri="{FF2B5EF4-FFF2-40B4-BE49-F238E27FC236}">
                  <a16:creationId xmlns:a16="http://schemas.microsoft.com/office/drawing/2014/main" id="{9E19371B-5523-4544-9DE6-E9F0C9BB0A7F}"/>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6" name="Rectangle 6">
              <a:extLst>
                <a:ext uri="{FF2B5EF4-FFF2-40B4-BE49-F238E27FC236}">
                  <a16:creationId xmlns:a16="http://schemas.microsoft.com/office/drawing/2014/main" id="{37D5FBF6-0507-4532-B3C0-800903EF40CD}"/>
                </a:ext>
              </a:extLst>
            </p:cNvPr>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7" name="Rectangle 7">
              <a:extLst>
                <a:ext uri="{FF2B5EF4-FFF2-40B4-BE49-F238E27FC236}">
                  <a16:creationId xmlns:a16="http://schemas.microsoft.com/office/drawing/2014/main" id="{7D4578DE-12AA-4665-9756-0232F74D946A}"/>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8" name="Rectangle 8">
              <a:extLst>
                <a:ext uri="{FF2B5EF4-FFF2-40B4-BE49-F238E27FC236}">
                  <a16:creationId xmlns:a16="http://schemas.microsoft.com/office/drawing/2014/main" id="{8B9E6C86-89D4-43B8-96F5-53C649434AD0}"/>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9" name="Rectangle 9">
              <a:extLst>
                <a:ext uri="{FF2B5EF4-FFF2-40B4-BE49-F238E27FC236}">
                  <a16:creationId xmlns:a16="http://schemas.microsoft.com/office/drawing/2014/main" id="{CF19481D-D89D-4CDF-AE06-87E8167D0FF1}"/>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0" name="Rectangle 10">
              <a:extLst>
                <a:ext uri="{FF2B5EF4-FFF2-40B4-BE49-F238E27FC236}">
                  <a16:creationId xmlns:a16="http://schemas.microsoft.com/office/drawing/2014/main" id="{17B09702-474B-446C-8BC8-6D27544F7AE5}"/>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1" name="Rectangle 11">
              <a:extLst>
                <a:ext uri="{FF2B5EF4-FFF2-40B4-BE49-F238E27FC236}">
                  <a16:creationId xmlns:a16="http://schemas.microsoft.com/office/drawing/2014/main" id="{69803526-3A9D-4784-9227-F189739529DA}"/>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2" name="Rectangle 12">
              <a:extLst>
                <a:ext uri="{FF2B5EF4-FFF2-40B4-BE49-F238E27FC236}">
                  <a16:creationId xmlns:a16="http://schemas.microsoft.com/office/drawing/2014/main" id="{1A31D867-BAC6-4174-8520-51ED86DBF0DA}"/>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3" name="Rectangle 13">
              <a:extLst>
                <a:ext uri="{FF2B5EF4-FFF2-40B4-BE49-F238E27FC236}">
                  <a16:creationId xmlns:a16="http://schemas.microsoft.com/office/drawing/2014/main" id="{E4F6CDCB-FB5F-46FB-8799-B18D4C741F04}"/>
                </a:ext>
              </a:extLst>
            </p:cNvPr>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4" name="Rectangle 14">
              <a:extLst>
                <a:ext uri="{FF2B5EF4-FFF2-40B4-BE49-F238E27FC236}">
                  <a16:creationId xmlns:a16="http://schemas.microsoft.com/office/drawing/2014/main" id="{07D8D660-9DC7-49FE-BB1A-CB5AE5B9D7AD}"/>
                </a:ext>
              </a:extLst>
            </p:cNvPr>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5" name="Rectangle 15">
              <a:extLst>
                <a:ext uri="{FF2B5EF4-FFF2-40B4-BE49-F238E27FC236}">
                  <a16:creationId xmlns:a16="http://schemas.microsoft.com/office/drawing/2014/main" id="{5DC73B56-8112-4FA3-8244-1D892E11CAD8}"/>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6" name="Rectangle 16">
              <a:extLst>
                <a:ext uri="{FF2B5EF4-FFF2-40B4-BE49-F238E27FC236}">
                  <a16:creationId xmlns:a16="http://schemas.microsoft.com/office/drawing/2014/main" id="{362F6117-D4B0-4A29-9B86-D0132456D337}"/>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7" name="Rectangle 17">
              <a:extLst>
                <a:ext uri="{FF2B5EF4-FFF2-40B4-BE49-F238E27FC236}">
                  <a16:creationId xmlns:a16="http://schemas.microsoft.com/office/drawing/2014/main" id="{613AF339-61AD-43B1-927B-16DE2B7EE911}"/>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8" name="Rectangle 18">
              <a:extLst>
                <a:ext uri="{FF2B5EF4-FFF2-40B4-BE49-F238E27FC236}">
                  <a16:creationId xmlns:a16="http://schemas.microsoft.com/office/drawing/2014/main" id="{018E4E15-BCEC-48CD-A8DC-3D88AADA17DD}"/>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9" name="Rectangle 19">
              <a:extLst>
                <a:ext uri="{FF2B5EF4-FFF2-40B4-BE49-F238E27FC236}">
                  <a16:creationId xmlns:a16="http://schemas.microsoft.com/office/drawing/2014/main" id="{2347BC3F-6049-452E-9C91-F7F0F5291D9C}"/>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60" name="Rectangle 20">
              <a:extLst>
                <a:ext uri="{FF2B5EF4-FFF2-40B4-BE49-F238E27FC236}">
                  <a16:creationId xmlns:a16="http://schemas.microsoft.com/office/drawing/2014/main" id="{0427901A-131A-4F0D-B2AE-1FBE57BC8A16}"/>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61" name="Rectangle 21">
              <a:extLst>
                <a:ext uri="{FF2B5EF4-FFF2-40B4-BE49-F238E27FC236}">
                  <a16:creationId xmlns:a16="http://schemas.microsoft.com/office/drawing/2014/main" id="{01A7C470-FFCF-489F-A008-45809B6A3699}"/>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62" name="Freeform 22">
              <a:extLst>
                <a:ext uri="{FF2B5EF4-FFF2-40B4-BE49-F238E27FC236}">
                  <a16:creationId xmlns:a16="http://schemas.microsoft.com/office/drawing/2014/main" id="{9B91B7C6-E7D0-4AB1-81A3-B6BF26F96472}"/>
                </a:ext>
              </a:extLst>
            </p:cNvPr>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hu-HU"/>
            </a:p>
          </p:txBody>
        </p:sp>
        <p:sp>
          <p:nvSpPr>
            <p:cNvPr id="343063" name="Freeform 23">
              <a:extLst>
                <a:ext uri="{FF2B5EF4-FFF2-40B4-BE49-F238E27FC236}">
                  <a16:creationId xmlns:a16="http://schemas.microsoft.com/office/drawing/2014/main" id="{383385E5-9D33-49F2-839F-E8926C8882F1}"/>
                </a:ext>
              </a:extLst>
            </p:cNvPr>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hu-HU"/>
            </a:p>
          </p:txBody>
        </p:sp>
      </p:grpSp>
      <p:sp>
        <p:nvSpPr>
          <p:cNvPr id="343064" name="Rectangle 24">
            <a:extLst>
              <a:ext uri="{FF2B5EF4-FFF2-40B4-BE49-F238E27FC236}">
                <a16:creationId xmlns:a16="http://schemas.microsoft.com/office/drawing/2014/main" id="{95BC1C14-E86B-4FF2-B52A-51591AD4B497}"/>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hu-HU" altLang="hu-HU"/>
              <a:t>Mintacím szerkesztése</a:t>
            </a:r>
          </a:p>
        </p:txBody>
      </p:sp>
      <p:sp>
        <p:nvSpPr>
          <p:cNvPr id="343065" name="Rectangle 25">
            <a:extLst>
              <a:ext uri="{FF2B5EF4-FFF2-40B4-BE49-F238E27FC236}">
                <a16:creationId xmlns:a16="http://schemas.microsoft.com/office/drawing/2014/main" id="{4C60C36A-09FE-4840-B273-BE8582440E3F}"/>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343066" name="Rectangle 26">
            <a:extLst>
              <a:ext uri="{FF2B5EF4-FFF2-40B4-BE49-F238E27FC236}">
                <a16:creationId xmlns:a16="http://schemas.microsoft.com/office/drawing/2014/main" id="{9989956C-9803-494E-BB95-96CEE0A5793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a:effectLst>
                  <a:outerShdw blurRad="38100" dist="38100" dir="2700000" algn="tl">
                    <a:srgbClr val="000000"/>
                  </a:outerShdw>
                </a:effectLst>
                <a:latin typeface="+mn-lt"/>
              </a:defRPr>
            </a:lvl1pPr>
          </a:lstStyle>
          <a:p>
            <a:endParaRPr lang="hu-HU" altLang="hu-HU"/>
          </a:p>
        </p:txBody>
      </p:sp>
      <p:sp>
        <p:nvSpPr>
          <p:cNvPr id="343067" name="Rectangle 27">
            <a:extLst>
              <a:ext uri="{FF2B5EF4-FFF2-40B4-BE49-F238E27FC236}">
                <a16:creationId xmlns:a16="http://schemas.microsoft.com/office/drawing/2014/main" id="{F17B18BE-28FD-44AC-B061-EFA9B9241B19}"/>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a:effectLst>
                  <a:outerShdw blurRad="38100" dist="38100" dir="2700000" algn="tl">
                    <a:srgbClr val="000000"/>
                  </a:outerShdw>
                </a:effectLst>
                <a:latin typeface="+mn-lt"/>
              </a:defRPr>
            </a:lvl1pPr>
          </a:lstStyle>
          <a:p>
            <a:fld id="{2F4039F6-C036-47D6-87F1-ABB06A5FDF42}" type="slidenum">
              <a:rPr lang="hu-HU" altLang="hu-HU"/>
              <a:pPr/>
              <a:t>‹#›</a:t>
            </a:fld>
            <a:endParaRPr lang="hu-HU" altLang="hu-HU"/>
          </a:p>
        </p:txBody>
      </p:sp>
      <p:sp>
        <p:nvSpPr>
          <p:cNvPr id="343068" name="Rectangle 28">
            <a:extLst>
              <a:ext uri="{FF2B5EF4-FFF2-40B4-BE49-F238E27FC236}">
                <a16:creationId xmlns:a16="http://schemas.microsoft.com/office/drawing/2014/main" id="{C7FD46F9-DBBE-4B9A-8F1D-85265E355F5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000">
                <a:effectLst>
                  <a:outerShdw blurRad="38100" dist="38100" dir="2700000" algn="tl">
                    <a:srgbClr val="000000"/>
                  </a:outerShdw>
                </a:effectLst>
                <a:latin typeface="+mn-lt"/>
              </a:defRPr>
            </a:lvl1pPr>
          </a:lstStyle>
          <a:p>
            <a:endParaRPr lang="hu-HU" altLang="hu-HU"/>
          </a:p>
        </p:txBody>
      </p:sp>
    </p:spTree>
  </p:cSld>
  <p:clrMap bg1="dk2" tx1="lt1" bg2="dk1" tx2="lt2" accent1="accent1" accent2="accent2" accent3="accent3" accent4="accent4" accent5="accent5" accent6="accent6" hlink="hlink" folHlink="folHlink"/>
  <p:sldLayoutIdLst>
    <p:sldLayoutId id="214748375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fontAlgn="base">
        <a:spcBef>
          <a:spcPct val="0"/>
        </a:spcBef>
        <a:spcAft>
          <a:spcPct val="0"/>
        </a:spcAft>
        <a:defRPr sz="42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Arc 2">
            <a:extLst>
              <a:ext uri="{FF2B5EF4-FFF2-40B4-BE49-F238E27FC236}">
                <a16:creationId xmlns:a16="http://schemas.microsoft.com/office/drawing/2014/main" id="{2C03664F-2461-4F3A-981F-A7DC31C161E4}"/>
              </a:ext>
            </a:extLst>
          </p:cNvPr>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pPr>
              <a:lnSpc>
                <a:spcPct val="100000"/>
              </a:lnSpc>
              <a:spcBef>
                <a:spcPct val="0"/>
              </a:spcBef>
              <a:buClrTx/>
              <a:buSzTx/>
              <a:buFontTx/>
              <a:buNone/>
            </a:pPr>
            <a:endParaRPr kumimoji="1" lang="cs-CZ" altLang="hu-HU" sz="2400"/>
          </a:p>
        </p:txBody>
      </p:sp>
      <p:sp>
        <p:nvSpPr>
          <p:cNvPr id="358403" name="Rectangle 3">
            <a:extLst>
              <a:ext uri="{FF2B5EF4-FFF2-40B4-BE49-F238E27FC236}">
                <a16:creationId xmlns:a16="http://schemas.microsoft.com/office/drawing/2014/main" id="{1F794FD9-86C1-4B1A-8B4F-CE4F8F193727}"/>
              </a:ext>
            </a:extLst>
          </p:cNvPr>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hu-HU" altLang="hu-HU"/>
              <a:t>Klepnutím upravíte styl předlohy nadpisu. </a:t>
            </a:r>
          </a:p>
        </p:txBody>
      </p:sp>
      <p:sp>
        <p:nvSpPr>
          <p:cNvPr id="358404" name="Rectangle 4">
            <a:extLst>
              <a:ext uri="{FF2B5EF4-FFF2-40B4-BE49-F238E27FC236}">
                <a16:creationId xmlns:a16="http://schemas.microsoft.com/office/drawing/2014/main" id="{F6D80E5A-655A-4888-A7A6-8A75003AC64F}"/>
              </a:ext>
            </a:extLst>
          </p:cNvPr>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hu-HU" altLang="hu-HU"/>
              <a:t>Klepnutím upravíte styly předlohy textu. </a:t>
            </a:r>
          </a:p>
          <a:p>
            <a:pPr lvl="1"/>
            <a:r>
              <a:rPr lang="hu-HU" altLang="hu-HU"/>
              <a:t>Druhá úroveň </a:t>
            </a:r>
          </a:p>
          <a:p>
            <a:pPr lvl="2"/>
            <a:r>
              <a:rPr lang="hu-HU" altLang="hu-HU"/>
              <a:t>Třetí úroveň</a:t>
            </a:r>
          </a:p>
          <a:p>
            <a:pPr lvl="3"/>
            <a:r>
              <a:rPr lang="hu-HU" altLang="hu-HU"/>
              <a:t>Čtvrtá úroveň</a:t>
            </a:r>
          </a:p>
          <a:p>
            <a:pPr lvl="4"/>
            <a:r>
              <a:rPr lang="hu-HU" altLang="hu-HU"/>
              <a:t>Pátá úroveň</a:t>
            </a:r>
          </a:p>
          <a:p>
            <a:pPr lvl="4"/>
            <a:endParaRPr lang="hu-HU" altLang="hu-HU"/>
          </a:p>
        </p:txBody>
      </p:sp>
      <p:sp>
        <p:nvSpPr>
          <p:cNvPr id="358405" name="Rectangle 5">
            <a:extLst>
              <a:ext uri="{FF2B5EF4-FFF2-40B4-BE49-F238E27FC236}">
                <a16:creationId xmlns:a16="http://schemas.microsoft.com/office/drawing/2014/main" id="{707F8862-7370-4259-8875-D3E7D9F7994F}"/>
              </a:ext>
            </a:extLst>
          </p:cNvPr>
          <p:cNvSpPr>
            <a:spLocks noGrp="1" noChangeArrowheads="1"/>
          </p:cNvSpPr>
          <p:nvPr>
            <p:ph type="dt" sz="half" idx="2"/>
          </p:nvPr>
        </p:nvSpPr>
        <p:spPr bwMode="auto">
          <a:xfrm>
            <a:off x="304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lnSpc>
                <a:spcPct val="100000"/>
              </a:lnSpc>
              <a:spcBef>
                <a:spcPct val="0"/>
              </a:spcBef>
              <a:buClrTx/>
              <a:buSzTx/>
              <a:buFontTx/>
              <a:buNone/>
              <a:defRPr sz="1400">
                <a:latin typeface="+mn-lt"/>
              </a:defRPr>
            </a:lvl1pPr>
          </a:lstStyle>
          <a:p>
            <a:endParaRPr lang="hu-HU" altLang="hu-HU"/>
          </a:p>
        </p:txBody>
      </p:sp>
      <p:sp>
        <p:nvSpPr>
          <p:cNvPr id="358406" name="Rectangle 6">
            <a:extLst>
              <a:ext uri="{FF2B5EF4-FFF2-40B4-BE49-F238E27FC236}">
                <a16:creationId xmlns:a16="http://schemas.microsoft.com/office/drawing/2014/main" id="{D9D0DE9B-B398-42BE-8A9C-655731CC81AE}"/>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lgn="ctr">
              <a:lnSpc>
                <a:spcPct val="100000"/>
              </a:lnSpc>
              <a:spcBef>
                <a:spcPct val="0"/>
              </a:spcBef>
              <a:buClrTx/>
              <a:buSzTx/>
              <a:buFontTx/>
              <a:buNone/>
              <a:defRPr sz="1400">
                <a:latin typeface="+mn-lt"/>
              </a:defRPr>
            </a:lvl1pPr>
          </a:lstStyle>
          <a:p>
            <a:endParaRPr lang="hu-HU" altLang="hu-HU"/>
          </a:p>
        </p:txBody>
      </p:sp>
      <p:sp>
        <p:nvSpPr>
          <p:cNvPr id="358407" name="Rectangle 7">
            <a:extLst>
              <a:ext uri="{FF2B5EF4-FFF2-40B4-BE49-F238E27FC236}">
                <a16:creationId xmlns:a16="http://schemas.microsoft.com/office/drawing/2014/main" id="{59086E0C-331F-477E-9924-030E8F714110}"/>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lgn="r">
              <a:lnSpc>
                <a:spcPct val="100000"/>
              </a:lnSpc>
              <a:spcBef>
                <a:spcPct val="0"/>
              </a:spcBef>
              <a:buClrTx/>
              <a:buSzTx/>
              <a:buFontTx/>
              <a:buNone/>
              <a:defRPr sz="1400">
                <a:latin typeface="+mn-lt"/>
              </a:defRPr>
            </a:lvl1pPr>
          </a:lstStyle>
          <a:p>
            <a:fld id="{EAEC51BE-29D9-4165-906A-992C386E804E}" type="slidenum">
              <a:rPr lang="hu-HU" altLang="hu-HU"/>
              <a:pPr/>
              <a:t>‹#›</a:t>
            </a:fld>
            <a:endParaRPr lang="hu-HU" altLang="hu-HU"/>
          </a:p>
        </p:txBody>
      </p:sp>
    </p:spTree>
  </p:cSld>
  <p:clrMap bg1="dk2" tx1="lt1" bg2="dk1" tx2="lt2" accent1="accent1" accent2="accent2" accent3="accent3" accent4="accent4" accent5="accent5" accent6="accent6" hlink="hlink" folHlink="folHlink"/>
  <p:sldLayoutIdLst>
    <p:sldLayoutId id="214748376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fontAlgn="base">
        <a:lnSpc>
          <a:spcPct val="70000"/>
        </a:lnSpc>
        <a:spcBef>
          <a:spcPct val="0"/>
        </a:spcBef>
        <a:spcAft>
          <a:spcPct val="0"/>
        </a:spcAft>
        <a:defRPr sz="4800" b="1" kern="1200">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anose="020B0606020202030204" pitchFamily="34" charset="0"/>
        </a:defRPr>
      </a:lvl2pPr>
      <a:lvl3pPr algn="l" rtl="0" fontAlgn="base">
        <a:lnSpc>
          <a:spcPct val="70000"/>
        </a:lnSpc>
        <a:spcBef>
          <a:spcPct val="0"/>
        </a:spcBef>
        <a:spcAft>
          <a:spcPct val="0"/>
        </a:spcAft>
        <a:defRPr sz="4800" b="1">
          <a:solidFill>
            <a:schemeClr val="tx2"/>
          </a:solidFill>
          <a:latin typeface="Arial Narrow" panose="020B0606020202030204" pitchFamily="34" charset="0"/>
        </a:defRPr>
      </a:lvl3pPr>
      <a:lvl4pPr algn="l" rtl="0" fontAlgn="base">
        <a:lnSpc>
          <a:spcPct val="70000"/>
        </a:lnSpc>
        <a:spcBef>
          <a:spcPct val="0"/>
        </a:spcBef>
        <a:spcAft>
          <a:spcPct val="0"/>
        </a:spcAft>
        <a:defRPr sz="4800" b="1">
          <a:solidFill>
            <a:schemeClr val="tx2"/>
          </a:solidFill>
          <a:latin typeface="Arial Narrow" panose="020B0606020202030204" pitchFamily="34" charset="0"/>
        </a:defRPr>
      </a:lvl4pPr>
      <a:lvl5pPr algn="l" rtl="0" fontAlgn="base">
        <a:lnSpc>
          <a:spcPct val="70000"/>
        </a:lnSpc>
        <a:spcBef>
          <a:spcPct val="0"/>
        </a:spcBef>
        <a:spcAft>
          <a:spcPct val="0"/>
        </a:spcAft>
        <a:defRPr sz="4800" b="1">
          <a:solidFill>
            <a:schemeClr val="tx2"/>
          </a:solidFill>
          <a:latin typeface="Arial Narrow" panose="020B0606020202030204" pitchFamily="34" charset="0"/>
        </a:defRPr>
      </a:lvl5pPr>
      <a:lvl6pPr marL="457200" algn="l" rtl="0" fontAlgn="base">
        <a:lnSpc>
          <a:spcPct val="70000"/>
        </a:lnSpc>
        <a:spcBef>
          <a:spcPct val="0"/>
        </a:spcBef>
        <a:spcAft>
          <a:spcPct val="0"/>
        </a:spcAft>
        <a:defRPr sz="4800" b="1">
          <a:solidFill>
            <a:schemeClr val="tx2"/>
          </a:solidFill>
          <a:latin typeface="Arial Narrow" panose="020B0606020202030204" pitchFamily="34" charset="0"/>
        </a:defRPr>
      </a:lvl6pPr>
      <a:lvl7pPr marL="914400" algn="l" rtl="0" fontAlgn="base">
        <a:lnSpc>
          <a:spcPct val="70000"/>
        </a:lnSpc>
        <a:spcBef>
          <a:spcPct val="0"/>
        </a:spcBef>
        <a:spcAft>
          <a:spcPct val="0"/>
        </a:spcAft>
        <a:defRPr sz="4800" b="1">
          <a:solidFill>
            <a:schemeClr val="tx2"/>
          </a:solidFill>
          <a:latin typeface="Arial Narrow" panose="020B0606020202030204" pitchFamily="34" charset="0"/>
        </a:defRPr>
      </a:lvl7pPr>
      <a:lvl8pPr marL="1371600" algn="l" rtl="0" fontAlgn="base">
        <a:lnSpc>
          <a:spcPct val="70000"/>
        </a:lnSpc>
        <a:spcBef>
          <a:spcPct val="0"/>
        </a:spcBef>
        <a:spcAft>
          <a:spcPct val="0"/>
        </a:spcAft>
        <a:defRPr sz="4800" b="1">
          <a:solidFill>
            <a:schemeClr val="tx2"/>
          </a:solidFill>
          <a:latin typeface="Arial Narrow" panose="020B0606020202030204" pitchFamily="34" charset="0"/>
        </a:defRPr>
      </a:lvl8pPr>
      <a:lvl9pPr marL="1828800" algn="l" rtl="0" fontAlgn="base">
        <a:lnSpc>
          <a:spcPct val="70000"/>
        </a:lnSpc>
        <a:spcBef>
          <a:spcPct val="0"/>
        </a:spcBef>
        <a:spcAft>
          <a:spcPct val="0"/>
        </a:spcAft>
        <a:defRPr sz="4800" b="1">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anose="05000000000000000000" pitchFamily="2" charset="2"/>
        <a:buChar char="u"/>
        <a:defRPr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372738" name="Group 2">
            <a:extLst>
              <a:ext uri="{FF2B5EF4-FFF2-40B4-BE49-F238E27FC236}">
                <a16:creationId xmlns:a16="http://schemas.microsoft.com/office/drawing/2014/main" id="{55714230-7495-43D1-BAB7-3CC1107C2FD7}"/>
              </a:ext>
            </a:extLst>
          </p:cNvPr>
          <p:cNvGrpSpPr>
            <a:grpSpLocks/>
          </p:cNvGrpSpPr>
          <p:nvPr/>
        </p:nvGrpSpPr>
        <p:grpSpPr bwMode="auto">
          <a:xfrm>
            <a:off x="-8405813" y="4763"/>
            <a:ext cx="17538701" cy="13690600"/>
            <a:chOff x="-5295" y="3"/>
            <a:chExt cx="11048" cy="8624"/>
          </a:xfrm>
        </p:grpSpPr>
        <p:sp>
          <p:nvSpPr>
            <p:cNvPr id="372739" name="Freeform 3">
              <a:extLst>
                <a:ext uri="{FF2B5EF4-FFF2-40B4-BE49-F238E27FC236}">
                  <a16:creationId xmlns:a16="http://schemas.microsoft.com/office/drawing/2014/main" id="{ABE3218C-3DAB-4374-91F3-F659991EEAE9}"/>
                </a:ext>
              </a:extLst>
            </p:cNvPr>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72740" name="Arc 4">
              <a:extLst>
                <a:ext uri="{FF2B5EF4-FFF2-40B4-BE49-F238E27FC236}">
                  <a16:creationId xmlns:a16="http://schemas.microsoft.com/office/drawing/2014/main" id="{628B6579-F371-46B4-B3FE-2E0D54745BD2}"/>
                </a:ext>
              </a:extLst>
            </p:cNvPr>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599" y="0"/>
                  </a:cubicBezTo>
                  <a:lnTo>
                    <a:pt x="21600" y="21600"/>
                  </a:lnTo>
                  <a:close/>
                </a:path>
              </a:pathLst>
            </a:custGeom>
            <a:noFill/>
            <a:ln w="12700" cap="sq">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sp>
        <p:nvSpPr>
          <p:cNvPr id="372741" name="Rectangle 5">
            <a:extLst>
              <a:ext uri="{FF2B5EF4-FFF2-40B4-BE49-F238E27FC236}">
                <a16:creationId xmlns:a16="http://schemas.microsoft.com/office/drawing/2014/main" id="{BE2687E9-37D6-4BEE-B526-E9A3C35ADF1A}"/>
              </a:ext>
            </a:extLst>
          </p:cNvPr>
          <p:cNvSpPr>
            <a:spLocks noGrp="1" noChangeArrowheads="1"/>
          </p:cNvSpPr>
          <p:nvPr>
            <p:ph type="title"/>
          </p:nvPr>
        </p:nvSpPr>
        <p:spPr bwMode="auto">
          <a:xfrm>
            <a:off x="684213" y="609600"/>
            <a:ext cx="80787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hu-HU" altLang="hu-HU"/>
              <a:t>Klepnutím lze upravit styl předlohy nadpisů.</a:t>
            </a:r>
          </a:p>
        </p:txBody>
      </p:sp>
      <p:sp>
        <p:nvSpPr>
          <p:cNvPr id="372742" name="Rectangle 6">
            <a:extLst>
              <a:ext uri="{FF2B5EF4-FFF2-40B4-BE49-F238E27FC236}">
                <a16:creationId xmlns:a16="http://schemas.microsoft.com/office/drawing/2014/main" id="{1C189CD1-686A-44DC-8746-A26578EFDABD}"/>
              </a:ext>
            </a:extLst>
          </p:cNvPr>
          <p:cNvSpPr>
            <a:spLocks noGrp="1" noChangeArrowheads="1"/>
          </p:cNvSpPr>
          <p:nvPr>
            <p:ph type="body" idx="1"/>
          </p:nvPr>
        </p:nvSpPr>
        <p:spPr bwMode="auto">
          <a:xfrm>
            <a:off x="684213"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2562" tIns="46038" rIns="182562" bIns="46038" numCol="1" anchor="t" anchorCtr="0" compatLnSpc="1">
            <a:prstTxWarp prst="textNoShape">
              <a:avLst/>
            </a:prstTxWarp>
          </a:bodyPr>
          <a:lstStyle/>
          <a:p>
            <a:pPr lvl="0"/>
            <a:r>
              <a:rPr lang="hu-HU" altLang="hu-HU"/>
              <a:t>Klepnutím lze upravit styly předlohy textu.</a:t>
            </a:r>
          </a:p>
          <a:p>
            <a:pPr lvl="1"/>
            <a:r>
              <a:rPr lang="hu-HU" altLang="hu-HU"/>
              <a:t>Druhá úroveň</a:t>
            </a:r>
          </a:p>
          <a:p>
            <a:pPr lvl="2"/>
            <a:r>
              <a:rPr lang="hu-HU" altLang="hu-HU"/>
              <a:t>Třetí úroveň</a:t>
            </a:r>
          </a:p>
          <a:p>
            <a:pPr lvl="3"/>
            <a:r>
              <a:rPr lang="hu-HU" altLang="hu-HU"/>
              <a:t>Čtvrtá úroveň</a:t>
            </a:r>
          </a:p>
          <a:p>
            <a:pPr lvl="4"/>
            <a:r>
              <a:rPr lang="hu-HU" altLang="hu-HU"/>
              <a:t>Pátá úroveň</a:t>
            </a:r>
          </a:p>
        </p:txBody>
      </p:sp>
      <p:sp>
        <p:nvSpPr>
          <p:cNvPr id="372743" name="Rectangle 7">
            <a:extLst>
              <a:ext uri="{FF2B5EF4-FFF2-40B4-BE49-F238E27FC236}">
                <a16:creationId xmlns:a16="http://schemas.microsoft.com/office/drawing/2014/main" id="{60D64743-4D94-4B3E-9FBD-7E908E97F0C4}"/>
              </a:ext>
            </a:extLst>
          </p:cNvPr>
          <p:cNvSpPr>
            <a:spLocks noGrp="1" noChangeArrowheads="1"/>
          </p:cNvSpPr>
          <p:nvPr>
            <p:ph type="dt" sz="half" idx="2"/>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lnSpc>
                <a:spcPct val="100000"/>
              </a:lnSpc>
              <a:spcBef>
                <a:spcPct val="0"/>
              </a:spcBef>
              <a:buClrTx/>
              <a:buSzTx/>
              <a:buFontTx/>
              <a:buNone/>
              <a:defRPr sz="1400"/>
            </a:lvl1pPr>
          </a:lstStyle>
          <a:p>
            <a:endParaRPr lang="hu-HU" altLang="hu-HU"/>
          </a:p>
        </p:txBody>
      </p:sp>
      <p:sp>
        <p:nvSpPr>
          <p:cNvPr id="372744" name="Rectangle 8">
            <a:extLst>
              <a:ext uri="{FF2B5EF4-FFF2-40B4-BE49-F238E27FC236}">
                <a16:creationId xmlns:a16="http://schemas.microsoft.com/office/drawing/2014/main" id="{D8C79952-BEEC-4BAC-B553-76C40948A8D4}"/>
              </a:ext>
            </a:extLst>
          </p:cNvPr>
          <p:cNvSpPr>
            <a:spLocks noGrp="1" noChangeArrowheads="1"/>
          </p:cNvSpPr>
          <p:nvPr>
            <p:ph type="ftr" sz="quarter" idx="3"/>
          </p:nvPr>
        </p:nvSpPr>
        <p:spPr bwMode="auto">
          <a:xfrm>
            <a:off x="684213" y="636587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nSpc>
                <a:spcPct val="100000"/>
              </a:lnSpc>
              <a:spcBef>
                <a:spcPct val="0"/>
              </a:spcBef>
              <a:buClrTx/>
              <a:buSzTx/>
              <a:buFontTx/>
              <a:buNone/>
              <a:defRPr sz="1400"/>
            </a:lvl1pPr>
          </a:lstStyle>
          <a:p>
            <a:endParaRPr lang="hu-HU" altLang="hu-HU"/>
          </a:p>
        </p:txBody>
      </p:sp>
      <p:sp>
        <p:nvSpPr>
          <p:cNvPr id="372745" name="Rectangle 9">
            <a:extLst>
              <a:ext uri="{FF2B5EF4-FFF2-40B4-BE49-F238E27FC236}">
                <a16:creationId xmlns:a16="http://schemas.microsoft.com/office/drawing/2014/main" id="{DFFE978D-233D-42BB-94CB-44D3548141F8}"/>
              </a:ext>
            </a:extLst>
          </p:cNvPr>
          <p:cNvSpPr>
            <a:spLocks noGrp="1" noChangeArrowheads="1"/>
          </p:cNvSpPr>
          <p:nvPr>
            <p:ph type="sldNum" sz="quarter" idx="4"/>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0" rIns="92075" bIns="0" numCol="1" anchor="b" anchorCtr="0" compatLnSpc="1">
            <a:prstTxWarp prst="textNoShape">
              <a:avLst/>
            </a:prstTxWarp>
          </a:bodyPr>
          <a:lstStyle>
            <a:lvl2pPr lvl="1" algn="r">
              <a:lnSpc>
                <a:spcPct val="100000"/>
              </a:lnSpc>
              <a:spcBef>
                <a:spcPct val="0"/>
              </a:spcBef>
              <a:buClrTx/>
              <a:buSzTx/>
              <a:buFontTx/>
              <a:buNone/>
              <a:defRPr sz="1400">
                <a:latin typeface="+mj-lt"/>
              </a:defRPr>
            </a:lvl2pPr>
          </a:lstStyle>
          <a:p>
            <a:pPr lvl="1"/>
            <a:fld id="{586D8D3F-51A5-41F1-B132-5C267D158CDE}" type="slidenum">
              <a:rPr lang="hu-HU" altLang="hu-HU"/>
              <a:pPr lvl="1"/>
              <a:t>‹#›</a:t>
            </a:fld>
            <a:endParaRPr lang="hu-HU" altLang="hu-HU">
              <a:latin typeface="+mn-lt"/>
            </a:endParaRPr>
          </a:p>
        </p:txBody>
      </p:sp>
    </p:spTree>
  </p:cSld>
  <p:clrMap bg1="dk2" tx1="lt1" bg2="dk1" tx2="lt2" accent1="accent1" accent2="accent2" accent3="accent3" accent4="accent4" accent5="accent5" accent6="accent6" hlink="hlink" folHlink="folHlink"/>
  <p:sldLayoutIdLst>
    <p:sldLayoutId id="2147483769"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lnSpc>
          <a:spcPct val="90000"/>
        </a:lnSpc>
        <a:spcBef>
          <a:spcPct val="20000"/>
        </a:spcBef>
        <a:spcAft>
          <a:spcPct val="0"/>
        </a:spcAft>
        <a:buClr>
          <a:schemeClr val="tx2"/>
        </a:buClr>
        <a:buSzPct val="75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00CCFF"/>
        </a:buClr>
        <a:buSzPct val="65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Freeform 2">
            <a:extLst>
              <a:ext uri="{FF2B5EF4-FFF2-40B4-BE49-F238E27FC236}">
                <a16:creationId xmlns:a16="http://schemas.microsoft.com/office/drawing/2014/main" id="{744FA851-2D51-4574-B203-27C5F570CA38}"/>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nvGrpSpPr>
          <p:cNvPr id="391171" name="Group 3">
            <a:extLst>
              <a:ext uri="{FF2B5EF4-FFF2-40B4-BE49-F238E27FC236}">
                <a16:creationId xmlns:a16="http://schemas.microsoft.com/office/drawing/2014/main" id="{822548CE-343D-43B4-9C6D-F76549038EBD}"/>
              </a:ext>
            </a:extLst>
          </p:cNvPr>
          <p:cNvGrpSpPr>
            <a:grpSpLocks/>
          </p:cNvGrpSpPr>
          <p:nvPr/>
        </p:nvGrpSpPr>
        <p:grpSpPr bwMode="auto">
          <a:xfrm>
            <a:off x="3175" y="4267200"/>
            <a:ext cx="9140825" cy="2590800"/>
            <a:chOff x="2" y="2688"/>
            <a:chExt cx="5758" cy="1632"/>
          </a:xfrm>
        </p:grpSpPr>
        <p:sp>
          <p:nvSpPr>
            <p:cNvPr id="391172" name="Freeform 4">
              <a:extLst>
                <a:ext uri="{FF2B5EF4-FFF2-40B4-BE49-F238E27FC236}">
                  <a16:creationId xmlns:a16="http://schemas.microsoft.com/office/drawing/2014/main" id="{ED1AA3A6-8157-4AB3-A86E-EE15332D58EE}"/>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nvGrpSpPr>
            <p:cNvPr id="391173" name="Group 5">
              <a:extLst>
                <a:ext uri="{FF2B5EF4-FFF2-40B4-BE49-F238E27FC236}">
                  <a16:creationId xmlns:a16="http://schemas.microsoft.com/office/drawing/2014/main" id="{B172D607-4F54-4F41-A201-D7CBC5577CE2}"/>
                </a:ext>
              </a:extLst>
            </p:cNvPr>
            <p:cNvGrpSpPr>
              <a:grpSpLocks/>
            </p:cNvGrpSpPr>
            <p:nvPr userDrawn="1"/>
          </p:nvGrpSpPr>
          <p:grpSpPr bwMode="auto">
            <a:xfrm>
              <a:off x="3528" y="3715"/>
              <a:ext cx="792" cy="521"/>
              <a:chOff x="3527" y="3715"/>
              <a:chExt cx="792" cy="521"/>
            </a:xfrm>
          </p:grpSpPr>
          <p:sp>
            <p:nvSpPr>
              <p:cNvPr id="391174" name="Oval 6">
                <a:extLst>
                  <a:ext uri="{FF2B5EF4-FFF2-40B4-BE49-F238E27FC236}">
                    <a16:creationId xmlns:a16="http://schemas.microsoft.com/office/drawing/2014/main" id="{4F2F397C-1BE1-420A-9A8B-18417B1C0374}"/>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75" name="Oval 7">
                <a:extLst>
                  <a:ext uri="{FF2B5EF4-FFF2-40B4-BE49-F238E27FC236}">
                    <a16:creationId xmlns:a16="http://schemas.microsoft.com/office/drawing/2014/main" id="{281E2ED0-0A09-4856-91A2-855CBF7153A7}"/>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76" name="Oval 8">
                <a:extLst>
                  <a:ext uri="{FF2B5EF4-FFF2-40B4-BE49-F238E27FC236}">
                    <a16:creationId xmlns:a16="http://schemas.microsoft.com/office/drawing/2014/main" id="{891B4498-E45B-4014-A911-CC6DEFAD1847}"/>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77" name="Oval 9">
                <a:extLst>
                  <a:ext uri="{FF2B5EF4-FFF2-40B4-BE49-F238E27FC236}">
                    <a16:creationId xmlns:a16="http://schemas.microsoft.com/office/drawing/2014/main" id="{BEE55522-91EA-49C9-A0CD-F3F316C02C86}"/>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78" name="Oval 10">
                <a:extLst>
                  <a:ext uri="{FF2B5EF4-FFF2-40B4-BE49-F238E27FC236}">
                    <a16:creationId xmlns:a16="http://schemas.microsoft.com/office/drawing/2014/main" id="{7C881956-BC44-4330-B8D3-040425213F8B}"/>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79" name="Freeform 11">
                <a:extLst>
                  <a:ext uri="{FF2B5EF4-FFF2-40B4-BE49-F238E27FC236}">
                    <a16:creationId xmlns:a16="http://schemas.microsoft.com/office/drawing/2014/main" id="{3455E512-D27C-4741-81B8-E6AA05721956}"/>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180" name="Freeform 12">
                <a:extLst>
                  <a:ext uri="{FF2B5EF4-FFF2-40B4-BE49-F238E27FC236}">
                    <a16:creationId xmlns:a16="http://schemas.microsoft.com/office/drawing/2014/main" id="{B3658827-1905-435B-A2A7-B366169CA2BB}"/>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181" name="Freeform 13">
                <a:extLst>
                  <a:ext uri="{FF2B5EF4-FFF2-40B4-BE49-F238E27FC236}">
                    <a16:creationId xmlns:a16="http://schemas.microsoft.com/office/drawing/2014/main" id="{581A7C09-37FE-4F98-A001-B6DD5BDB6BD3}"/>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182" name="Freeform 14">
                <a:extLst>
                  <a:ext uri="{FF2B5EF4-FFF2-40B4-BE49-F238E27FC236}">
                    <a16:creationId xmlns:a16="http://schemas.microsoft.com/office/drawing/2014/main" id="{B12070E5-A421-45DC-9150-6EB2FE838323}"/>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183" name="Freeform 15">
                <a:extLst>
                  <a:ext uri="{FF2B5EF4-FFF2-40B4-BE49-F238E27FC236}">
                    <a16:creationId xmlns:a16="http://schemas.microsoft.com/office/drawing/2014/main" id="{0692FF2E-FA84-445E-900D-400749120346}"/>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184" name="Oval 16">
                <a:extLst>
                  <a:ext uri="{FF2B5EF4-FFF2-40B4-BE49-F238E27FC236}">
                    <a16:creationId xmlns:a16="http://schemas.microsoft.com/office/drawing/2014/main" id="{0FC6B123-0C35-4D11-B3DD-F4C3AA0CB536}"/>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grpSp>
          <p:nvGrpSpPr>
            <p:cNvPr id="391185" name="Group 17">
              <a:extLst>
                <a:ext uri="{FF2B5EF4-FFF2-40B4-BE49-F238E27FC236}">
                  <a16:creationId xmlns:a16="http://schemas.microsoft.com/office/drawing/2014/main" id="{B86AB692-3709-4D0C-A254-C8D9129D5811}"/>
                </a:ext>
              </a:extLst>
            </p:cNvPr>
            <p:cNvGrpSpPr>
              <a:grpSpLocks/>
            </p:cNvGrpSpPr>
            <p:nvPr userDrawn="1"/>
          </p:nvGrpSpPr>
          <p:grpSpPr bwMode="auto">
            <a:xfrm>
              <a:off x="1776" y="3631"/>
              <a:ext cx="1626" cy="683"/>
              <a:chOff x="1776" y="3631"/>
              <a:chExt cx="1626" cy="683"/>
            </a:xfrm>
          </p:grpSpPr>
          <p:sp>
            <p:nvSpPr>
              <p:cNvPr id="391186" name="Oval 18">
                <a:extLst>
                  <a:ext uri="{FF2B5EF4-FFF2-40B4-BE49-F238E27FC236}">
                    <a16:creationId xmlns:a16="http://schemas.microsoft.com/office/drawing/2014/main" id="{3664C195-13D6-4D83-9ABC-180006C5C0CA}"/>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87" name="Oval 19">
                <a:extLst>
                  <a:ext uri="{FF2B5EF4-FFF2-40B4-BE49-F238E27FC236}">
                    <a16:creationId xmlns:a16="http://schemas.microsoft.com/office/drawing/2014/main" id="{49637280-6CF8-4A6E-8E52-7A4644301A80}"/>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88" name="Oval 20">
                <a:extLst>
                  <a:ext uri="{FF2B5EF4-FFF2-40B4-BE49-F238E27FC236}">
                    <a16:creationId xmlns:a16="http://schemas.microsoft.com/office/drawing/2014/main" id="{8B95DD2E-7995-441F-BEEA-29DCCCC98A93}"/>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89" name="Oval 21">
                <a:extLst>
                  <a:ext uri="{FF2B5EF4-FFF2-40B4-BE49-F238E27FC236}">
                    <a16:creationId xmlns:a16="http://schemas.microsoft.com/office/drawing/2014/main" id="{23FA59B2-DC7C-425C-9466-72530B580CF4}"/>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90" name="Oval 22">
                <a:extLst>
                  <a:ext uri="{FF2B5EF4-FFF2-40B4-BE49-F238E27FC236}">
                    <a16:creationId xmlns:a16="http://schemas.microsoft.com/office/drawing/2014/main" id="{AC6B681B-9C40-4A2B-BA4F-6154EA0F7D4A}"/>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91" name="Oval 23">
                <a:extLst>
                  <a:ext uri="{FF2B5EF4-FFF2-40B4-BE49-F238E27FC236}">
                    <a16:creationId xmlns:a16="http://schemas.microsoft.com/office/drawing/2014/main" id="{5668CA83-8FC8-4197-8A4F-D6A9E86F6919}"/>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92" name="Oval 24">
                <a:extLst>
                  <a:ext uri="{FF2B5EF4-FFF2-40B4-BE49-F238E27FC236}">
                    <a16:creationId xmlns:a16="http://schemas.microsoft.com/office/drawing/2014/main" id="{4A06DF2D-291D-4ECB-9B64-1272DE7FC165}"/>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93" name="Oval 25">
                <a:extLst>
                  <a:ext uri="{FF2B5EF4-FFF2-40B4-BE49-F238E27FC236}">
                    <a16:creationId xmlns:a16="http://schemas.microsoft.com/office/drawing/2014/main" id="{87E5B3CE-D4DC-4DAF-9179-467456F9C734}"/>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194" name="Freeform 26">
                <a:extLst>
                  <a:ext uri="{FF2B5EF4-FFF2-40B4-BE49-F238E27FC236}">
                    <a16:creationId xmlns:a16="http://schemas.microsoft.com/office/drawing/2014/main" id="{5F0795D0-7027-4136-8679-B7D3AD5019D9}"/>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195" name="Freeform 27">
                <a:extLst>
                  <a:ext uri="{FF2B5EF4-FFF2-40B4-BE49-F238E27FC236}">
                    <a16:creationId xmlns:a16="http://schemas.microsoft.com/office/drawing/2014/main" id="{97806F50-51FA-4659-BA9C-667109B6BBC2}"/>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196" name="Freeform 28">
                <a:extLst>
                  <a:ext uri="{FF2B5EF4-FFF2-40B4-BE49-F238E27FC236}">
                    <a16:creationId xmlns:a16="http://schemas.microsoft.com/office/drawing/2014/main" id="{65EDFBDA-A0CD-418A-8A50-150625ABF5D3}"/>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197" name="Freeform 29">
                <a:extLst>
                  <a:ext uri="{FF2B5EF4-FFF2-40B4-BE49-F238E27FC236}">
                    <a16:creationId xmlns:a16="http://schemas.microsoft.com/office/drawing/2014/main" id="{C7AC1345-CE20-49E3-B5B0-EC01E51A84F1}"/>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198" name="Freeform 30">
                <a:extLst>
                  <a:ext uri="{FF2B5EF4-FFF2-40B4-BE49-F238E27FC236}">
                    <a16:creationId xmlns:a16="http://schemas.microsoft.com/office/drawing/2014/main" id="{0BA8B99E-311D-446D-8EDA-F1A642A800AE}"/>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199" name="Freeform 31">
                <a:extLst>
                  <a:ext uri="{FF2B5EF4-FFF2-40B4-BE49-F238E27FC236}">
                    <a16:creationId xmlns:a16="http://schemas.microsoft.com/office/drawing/2014/main" id="{06705EFD-B6A5-440E-ACC2-2C4A907BA797}"/>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00" name="Freeform 32">
                <a:extLst>
                  <a:ext uri="{FF2B5EF4-FFF2-40B4-BE49-F238E27FC236}">
                    <a16:creationId xmlns:a16="http://schemas.microsoft.com/office/drawing/2014/main" id="{0B741DEB-2178-4A41-908A-B2C9C7E18243}"/>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01" name="Freeform 33">
                <a:extLst>
                  <a:ext uri="{FF2B5EF4-FFF2-40B4-BE49-F238E27FC236}">
                    <a16:creationId xmlns:a16="http://schemas.microsoft.com/office/drawing/2014/main" id="{1B173592-8EA9-4DE4-A1EB-94180744B26E}"/>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02" name="Freeform 34">
                <a:extLst>
                  <a:ext uri="{FF2B5EF4-FFF2-40B4-BE49-F238E27FC236}">
                    <a16:creationId xmlns:a16="http://schemas.microsoft.com/office/drawing/2014/main" id="{D5E090B0-59A3-4398-BA18-8E6D73AD04D1}"/>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03" name="Freeform 35">
                <a:extLst>
                  <a:ext uri="{FF2B5EF4-FFF2-40B4-BE49-F238E27FC236}">
                    <a16:creationId xmlns:a16="http://schemas.microsoft.com/office/drawing/2014/main" id="{7176FD79-946B-419B-8313-B01AF89C4B04}"/>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391204" name="Group 36">
              <a:extLst>
                <a:ext uri="{FF2B5EF4-FFF2-40B4-BE49-F238E27FC236}">
                  <a16:creationId xmlns:a16="http://schemas.microsoft.com/office/drawing/2014/main" id="{5003F73C-B57E-43B7-9982-F791A693956C}"/>
                </a:ext>
              </a:extLst>
            </p:cNvPr>
            <p:cNvGrpSpPr>
              <a:grpSpLocks/>
            </p:cNvGrpSpPr>
            <p:nvPr userDrawn="1"/>
          </p:nvGrpSpPr>
          <p:grpSpPr bwMode="auto">
            <a:xfrm>
              <a:off x="4128" y="3360"/>
              <a:ext cx="1351" cy="821"/>
              <a:chOff x="4128" y="3360"/>
              <a:chExt cx="1351" cy="821"/>
            </a:xfrm>
          </p:grpSpPr>
          <p:sp>
            <p:nvSpPr>
              <p:cNvPr id="391205" name="Freeform 37">
                <a:extLst>
                  <a:ext uri="{FF2B5EF4-FFF2-40B4-BE49-F238E27FC236}">
                    <a16:creationId xmlns:a16="http://schemas.microsoft.com/office/drawing/2014/main" id="{BD8D2E9C-01DC-47A9-8BE5-D6E8E9FF4414}"/>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06" name="Freeform 38">
                <a:extLst>
                  <a:ext uri="{FF2B5EF4-FFF2-40B4-BE49-F238E27FC236}">
                    <a16:creationId xmlns:a16="http://schemas.microsoft.com/office/drawing/2014/main" id="{496C6D83-23CC-41E7-946A-B566C0270EEF}"/>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07" name="Freeform 39">
                <a:extLst>
                  <a:ext uri="{FF2B5EF4-FFF2-40B4-BE49-F238E27FC236}">
                    <a16:creationId xmlns:a16="http://schemas.microsoft.com/office/drawing/2014/main" id="{BCD41452-9617-4B37-90D7-8E8A8003A1BC}"/>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08" name="Freeform 40">
                <a:extLst>
                  <a:ext uri="{FF2B5EF4-FFF2-40B4-BE49-F238E27FC236}">
                    <a16:creationId xmlns:a16="http://schemas.microsoft.com/office/drawing/2014/main" id="{3AD50C79-7BC9-42AA-A59B-9442DB6CE844}"/>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09" name="Freeform 41">
                <a:extLst>
                  <a:ext uri="{FF2B5EF4-FFF2-40B4-BE49-F238E27FC236}">
                    <a16:creationId xmlns:a16="http://schemas.microsoft.com/office/drawing/2014/main" id="{A5586B40-E4FE-4251-8936-5D5FB2CF3CB6}"/>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10" name="Freeform 42">
                <a:extLst>
                  <a:ext uri="{FF2B5EF4-FFF2-40B4-BE49-F238E27FC236}">
                    <a16:creationId xmlns:a16="http://schemas.microsoft.com/office/drawing/2014/main" id="{763F016F-9A9A-4623-861E-44F6DCA994D4}"/>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11" name="Freeform 43">
                <a:extLst>
                  <a:ext uri="{FF2B5EF4-FFF2-40B4-BE49-F238E27FC236}">
                    <a16:creationId xmlns:a16="http://schemas.microsoft.com/office/drawing/2014/main" id="{0951C291-EEA1-4ADB-9457-A03E2C164E9A}"/>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12" name="Freeform 44">
                <a:extLst>
                  <a:ext uri="{FF2B5EF4-FFF2-40B4-BE49-F238E27FC236}">
                    <a16:creationId xmlns:a16="http://schemas.microsoft.com/office/drawing/2014/main" id="{053FA2ED-7E40-4632-A7DC-C2B76928C38E}"/>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13" name="Freeform 45">
                <a:extLst>
                  <a:ext uri="{FF2B5EF4-FFF2-40B4-BE49-F238E27FC236}">
                    <a16:creationId xmlns:a16="http://schemas.microsoft.com/office/drawing/2014/main" id="{D2A3FFBB-4549-4F18-90A6-548E618FD8C7}"/>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14" name="Freeform 46">
                <a:extLst>
                  <a:ext uri="{FF2B5EF4-FFF2-40B4-BE49-F238E27FC236}">
                    <a16:creationId xmlns:a16="http://schemas.microsoft.com/office/drawing/2014/main" id="{45826FE6-B444-48F7-AE3D-1381C1EA783F}"/>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15" name="Freeform 47">
                <a:extLst>
                  <a:ext uri="{FF2B5EF4-FFF2-40B4-BE49-F238E27FC236}">
                    <a16:creationId xmlns:a16="http://schemas.microsoft.com/office/drawing/2014/main" id="{87A3474E-D9AC-4A95-95B3-7968C1BF2BEF}"/>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16" name="Oval 48">
                <a:extLst>
                  <a:ext uri="{FF2B5EF4-FFF2-40B4-BE49-F238E27FC236}">
                    <a16:creationId xmlns:a16="http://schemas.microsoft.com/office/drawing/2014/main" id="{F0A963BC-8C83-4263-BB2E-BEAB39A2C7DE}"/>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217" name="Oval 49">
                <a:extLst>
                  <a:ext uri="{FF2B5EF4-FFF2-40B4-BE49-F238E27FC236}">
                    <a16:creationId xmlns:a16="http://schemas.microsoft.com/office/drawing/2014/main" id="{703D79D5-2387-4A1E-AC01-D3C5DD5454F9}"/>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218" name="Oval 50">
                <a:extLst>
                  <a:ext uri="{FF2B5EF4-FFF2-40B4-BE49-F238E27FC236}">
                    <a16:creationId xmlns:a16="http://schemas.microsoft.com/office/drawing/2014/main" id="{37EC3D2F-0EC5-4009-A1F8-6DD9BA83BB22}"/>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219" name="Oval 51">
                <a:extLst>
                  <a:ext uri="{FF2B5EF4-FFF2-40B4-BE49-F238E27FC236}">
                    <a16:creationId xmlns:a16="http://schemas.microsoft.com/office/drawing/2014/main" id="{F6C79AC0-E611-473C-8C78-CF87CF1C4644}"/>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220" name="Oval 52">
                <a:extLst>
                  <a:ext uri="{FF2B5EF4-FFF2-40B4-BE49-F238E27FC236}">
                    <a16:creationId xmlns:a16="http://schemas.microsoft.com/office/drawing/2014/main" id="{1F805888-AEB0-4561-A6C1-92050B7A3C1B}"/>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221" name="Oval 53">
                <a:extLst>
                  <a:ext uri="{FF2B5EF4-FFF2-40B4-BE49-F238E27FC236}">
                    <a16:creationId xmlns:a16="http://schemas.microsoft.com/office/drawing/2014/main" id="{B12F1614-C04E-4353-BF4A-B27A49FCC8DB}"/>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grpSp>
          <p:nvGrpSpPr>
            <p:cNvPr id="391222" name="Group 54">
              <a:extLst>
                <a:ext uri="{FF2B5EF4-FFF2-40B4-BE49-F238E27FC236}">
                  <a16:creationId xmlns:a16="http://schemas.microsoft.com/office/drawing/2014/main" id="{0BAE2227-65D7-4F28-8B54-DA51B08AEE1A}"/>
                </a:ext>
              </a:extLst>
            </p:cNvPr>
            <p:cNvGrpSpPr>
              <a:grpSpLocks/>
            </p:cNvGrpSpPr>
            <p:nvPr userDrawn="1"/>
          </p:nvGrpSpPr>
          <p:grpSpPr bwMode="auto">
            <a:xfrm>
              <a:off x="5280" y="3024"/>
              <a:ext cx="425" cy="258"/>
              <a:chOff x="5280" y="3024"/>
              <a:chExt cx="425" cy="258"/>
            </a:xfrm>
          </p:grpSpPr>
          <p:sp>
            <p:nvSpPr>
              <p:cNvPr id="391223" name="Freeform 55">
                <a:extLst>
                  <a:ext uri="{FF2B5EF4-FFF2-40B4-BE49-F238E27FC236}">
                    <a16:creationId xmlns:a16="http://schemas.microsoft.com/office/drawing/2014/main" id="{2345BD76-C4A5-4672-9918-02745727644B}"/>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24" name="Freeform 56">
                <a:extLst>
                  <a:ext uri="{FF2B5EF4-FFF2-40B4-BE49-F238E27FC236}">
                    <a16:creationId xmlns:a16="http://schemas.microsoft.com/office/drawing/2014/main" id="{1D6654A2-0B5F-4D11-A0C3-E2E8D917D1B9}"/>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25" name="Freeform 57">
                <a:extLst>
                  <a:ext uri="{FF2B5EF4-FFF2-40B4-BE49-F238E27FC236}">
                    <a16:creationId xmlns:a16="http://schemas.microsoft.com/office/drawing/2014/main" id="{56735245-EF9D-498C-AFD3-293B6130A866}"/>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26" name="Freeform 58">
                <a:extLst>
                  <a:ext uri="{FF2B5EF4-FFF2-40B4-BE49-F238E27FC236}">
                    <a16:creationId xmlns:a16="http://schemas.microsoft.com/office/drawing/2014/main" id="{7B53B098-BA9C-4C9E-8698-B8B3AD022CC0}"/>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27" name="Freeform 59">
                <a:extLst>
                  <a:ext uri="{FF2B5EF4-FFF2-40B4-BE49-F238E27FC236}">
                    <a16:creationId xmlns:a16="http://schemas.microsoft.com/office/drawing/2014/main" id="{930D98F1-8A86-4EE4-8901-016D69EDE89B}"/>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28" name="Freeform 60">
                <a:extLst>
                  <a:ext uri="{FF2B5EF4-FFF2-40B4-BE49-F238E27FC236}">
                    <a16:creationId xmlns:a16="http://schemas.microsoft.com/office/drawing/2014/main" id="{3F86EDCA-F152-410A-88BE-344455E2DB1F}"/>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91229" name="Freeform 61">
                <a:extLst>
                  <a:ext uri="{FF2B5EF4-FFF2-40B4-BE49-F238E27FC236}">
                    <a16:creationId xmlns:a16="http://schemas.microsoft.com/office/drawing/2014/main" id="{671153D4-1253-4768-A7A2-94EC864CAE8B}"/>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nvGrpSpPr>
              <p:cNvPr id="391230" name="Group 62">
                <a:extLst>
                  <a:ext uri="{FF2B5EF4-FFF2-40B4-BE49-F238E27FC236}">
                    <a16:creationId xmlns:a16="http://schemas.microsoft.com/office/drawing/2014/main" id="{E930A38C-57CE-47A0-8586-B6DE1BB31622}"/>
                  </a:ext>
                </a:extLst>
              </p:cNvPr>
              <p:cNvGrpSpPr>
                <a:grpSpLocks/>
              </p:cNvGrpSpPr>
              <p:nvPr/>
            </p:nvGrpSpPr>
            <p:grpSpPr bwMode="auto">
              <a:xfrm>
                <a:off x="5381" y="3085"/>
                <a:ext cx="227" cy="132"/>
                <a:chOff x="5381" y="3085"/>
                <a:chExt cx="227" cy="132"/>
              </a:xfrm>
            </p:grpSpPr>
            <p:sp>
              <p:nvSpPr>
                <p:cNvPr id="391231" name="Oval 63">
                  <a:extLst>
                    <a:ext uri="{FF2B5EF4-FFF2-40B4-BE49-F238E27FC236}">
                      <a16:creationId xmlns:a16="http://schemas.microsoft.com/office/drawing/2014/main" id="{3D1E3DA9-3F57-4609-B6D3-825D3C091BE9}"/>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232" name="Oval 64">
                  <a:extLst>
                    <a:ext uri="{FF2B5EF4-FFF2-40B4-BE49-F238E27FC236}">
                      <a16:creationId xmlns:a16="http://schemas.microsoft.com/office/drawing/2014/main" id="{986296FA-3990-4F60-8A8A-E4472D62BDAA}"/>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233" name="Oval 65">
                  <a:extLst>
                    <a:ext uri="{FF2B5EF4-FFF2-40B4-BE49-F238E27FC236}">
                      <a16:creationId xmlns:a16="http://schemas.microsoft.com/office/drawing/2014/main" id="{9D04A823-AC73-44C9-A6B8-2EAC3A3EBD37}"/>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91234" name="Oval 66">
                  <a:extLst>
                    <a:ext uri="{FF2B5EF4-FFF2-40B4-BE49-F238E27FC236}">
                      <a16:creationId xmlns:a16="http://schemas.microsoft.com/office/drawing/2014/main" id="{0B24B946-3D48-495D-86F6-D1BE3131E146}"/>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grpSp>
      </p:grpSp>
      <p:sp>
        <p:nvSpPr>
          <p:cNvPr id="391235" name="Rectangle 67">
            <a:extLst>
              <a:ext uri="{FF2B5EF4-FFF2-40B4-BE49-F238E27FC236}">
                <a16:creationId xmlns:a16="http://schemas.microsoft.com/office/drawing/2014/main" id="{A537AAB4-2C24-4661-94FC-9B9A98216A41}"/>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hu-HU" altLang="hu-HU"/>
              <a:t>Mintacím szerkesztése</a:t>
            </a:r>
          </a:p>
        </p:txBody>
      </p:sp>
      <p:sp>
        <p:nvSpPr>
          <p:cNvPr id="391236" name="Rectangle 68">
            <a:extLst>
              <a:ext uri="{FF2B5EF4-FFF2-40B4-BE49-F238E27FC236}">
                <a16:creationId xmlns:a16="http://schemas.microsoft.com/office/drawing/2014/main" id="{3E7A91C0-28B7-473B-AF33-07FA6008896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391237" name="Rectangle 69">
            <a:extLst>
              <a:ext uri="{FF2B5EF4-FFF2-40B4-BE49-F238E27FC236}">
                <a16:creationId xmlns:a16="http://schemas.microsoft.com/office/drawing/2014/main" id="{35061965-B99A-4487-9A29-B267859FEF6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a:effectLst>
                  <a:outerShdw blurRad="38100" dist="38100" dir="2700000" algn="tl">
                    <a:srgbClr val="000000"/>
                  </a:outerShdw>
                </a:effectLst>
                <a:latin typeface="+mn-lt"/>
              </a:defRPr>
            </a:lvl1pPr>
          </a:lstStyle>
          <a:p>
            <a:endParaRPr lang="hu-HU" altLang="hu-HU"/>
          </a:p>
        </p:txBody>
      </p:sp>
      <p:sp>
        <p:nvSpPr>
          <p:cNvPr id="391238" name="Rectangle 70">
            <a:extLst>
              <a:ext uri="{FF2B5EF4-FFF2-40B4-BE49-F238E27FC236}">
                <a16:creationId xmlns:a16="http://schemas.microsoft.com/office/drawing/2014/main" id="{3228AB51-20E0-4D52-A20F-96B5CC19A07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a:effectLst>
                  <a:outerShdw blurRad="38100" dist="38100" dir="2700000" algn="tl">
                    <a:srgbClr val="000000"/>
                  </a:outerShdw>
                </a:effectLst>
                <a:latin typeface="+mn-lt"/>
              </a:defRPr>
            </a:lvl1pPr>
          </a:lstStyle>
          <a:p>
            <a:endParaRPr lang="hu-HU" altLang="hu-HU"/>
          </a:p>
        </p:txBody>
      </p:sp>
      <p:sp>
        <p:nvSpPr>
          <p:cNvPr id="391239" name="Rectangle 71">
            <a:extLst>
              <a:ext uri="{FF2B5EF4-FFF2-40B4-BE49-F238E27FC236}">
                <a16:creationId xmlns:a16="http://schemas.microsoft.com/office/drawing/2014/main" id="{8425B84F-941B-48F8-A0CE-12C783443D2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a:effectLst>
                  <a:outerShdw blurRad="38100" dist="38100" dir="2700000" algn="tl">
                    <a:srgbClr val="000000"/>
                  </a:outerShdw>
                </a:effectLst>
                <a:latin typeface="+mn-lt"/>
              </a:defRPr>
            </a:lvl1pPr>
          </a:lstStyle>
          <a:p>
            <a:fld id="{767A0C5E-DD44-4423-8EBF-2A3DC64A89A7}" type="slidenum">
              <a:rPr lang="hu-HU" altLang="hu-HU"/>
              <a:pPr/>
              <a:t>‹#›</a:t>
            </a:fld>
            <a:endParaRPr lang="hu-HU" altLang="hu-HU"/>
          </a:p>
        </p:txBody>
      </p:sp>
    </p:spTree>
  </p:cSld>
  <p:clrMap bg1="dk2" tx1="lt1" bg2="dk1" tx2="lt2" accent1="accent1" accent2="accent2" accent3="accent3" accent4="accent4" accent5="accent5" accent6="accent6" hlink="hlink" folHlink="folHlink"/>
  <p:sldLayoutIdLst>
    <p:sldLayoutId id="2147483773"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66"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3/22/2019</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88251081"/>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dirty="0"/>
              <a:t>Mintacím szerkesztése</a:t>
            </a:r>
          </a:p>
        </p:txBody>
      </p:sp>
      <p:sp>
        <p:nvSpPr>
          <p:cNvPr id="1027" name="Rectangle 3"/>
          <p:cNvSpPr>
            <a:spLocks noGrp="1" noChangeArrowheads="1"/>
          </p:cNvSpPr>
          <p:nvPr>
            <p:ph type="body" idx="1"/>
          </p:nvPr>
        </p:nvSpPr>
        <p:spPr bwMode="auto">
          <a:xfrm>
            <a:off x="838200" y="2362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dirty="0"/>
              <a:t>Mintaszöveg szerkesztése</a:t>
            </a:r>
          </a:p>
          <a:p>
            <a:pPr lvl="1"/>
            <a:r>
              <a:rPr lang="hu-HU" altLang="hu-HU" dirty="0"/>
              <a:t>Második szint</a:t>
            </a:r>
          </a:p>
          <a:p>
            <a:pPr lvl="2"/>
            <a:r>
              <a:rPr lang="hu-HU" altLang="hu-HU" dirty="0"/>
              <a:t>Harmadik szint</a:t>
            </a:r>
          </a:p>
          <a:p>
            <a:pPr lvl="3"/>
            <a:r>
              <a:rPr lang="hu-HU" altLang="hu-HU" dirty="0"/>
              <a:t>Negyedik szint</a:t>
            </a:r>
          </a:p>
          <a:p>
            <a:pPr lvl="4"/>
            <a:r>
              <a:rPr lang="hu-HU" altLang="hu-HU" dirty="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hu-HU" altLang="hu-HU"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hu-HU" altLang="hu-HU"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A975181-7A8F-4375-B064-EBFC4B29E7C1}" type="slidenum">
              <a:rPr lang="hu-HU" altLang="hu-HU" smtClean="0"/>
              <a:pPr/>
              <a:t>‹#›</a:t>
            </a:fld>
            <a:endParaRPr lang="hu-HU" altLang="hu-HU" dirty="0"/>
          </a:p>
        </p:txBody>
      </p:sp>
    </p:spTree>
    <p:extLst>
      <p:ext uri="{BB962C8B-B14F-4D97-AF65-F5344CB8AC3E}">
        <p14:creationId xmlns:p14="http://schemas.microsoft.com/office/powerpoint/2010/main" val="360370269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hyperlink" Target="http://www.teozofia.hu/" TargetMode="External"/><Relationship Id="rId2" Type="http://schemas.openxmlformats.org/officeDocument/2006/relationships/hyperlink" Target="mailto:info@teozofia.hu" TargetMode="External"/><Relationship Id="rId1" Type="http://schemas.openxmlformats.org/officeDocument/2006/relationships/slideLayout" Target="../slideLayouts/slideLayout47.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8.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4.xml"/><Relationship Id="rId1" Type="http://schemas.openxmlformats.org/officeDocument/2006/relationships/themeOverride" Target="../theme/themeOverride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images.google.hu/imgres?imgurl=http://www.physics.gla.ac.uk/Physics3/Kelvin_online/Kelvin_1900.gif&amp;imgrefurl=http://www.physics.gla.ac.uk/Physics3/Kelvin_online/&amp;usg=__yEuiXsyWrtFOralQj8cKvcPGoas=&amp;h=350&amp;w=271&amp;sz=81&amp;hl=hu&amp;start=12&amp;tbnid=-rN7ZcpT-_CxdM:&amp;tbnh=120&amp;tbnw=93&amp;prev=/images%3Fq%3DKelvin%26gbv%3D2%26hl%3Dh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733" y="450352"/>
            <a:ext cx="7939668" cy="59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48058" y="993846"/>
            <a:ext cx="18161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62050" y="3856618"/>
            <a:ext cx="1816100"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196943" y="961368"/>
            <a:ext cx="1816100"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194394" y="3877899"/>
            <a:ext cx="1816100"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554186" y="2091618"/>
            <a:ext cx="6035627" cy="270843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3200" b="0" i="1" u="none" strike="noStrike" kern="1200" cap="none" spc="0" normalizeH="0" baseline="0" noProof="0" dirty="0">
                <a:ln>
                  <a:noFill/>
                </a:ln>
                <a:solidFill>
                  <a:srgbClr val="0000CC"/>
                </a:solidFill>
                <a:effectLst/>
                <a:uLnTx/>
                <a:uFillTx/>
                <a:ea typeface="+mn-ea"/>
                <a:cs typeface="+mn-cs"/>
              </a:rPr>
              <a:t>A Teozófiai Társulat küldetése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800" b="0" i="1" u="none" strike="noStrike" kern="1200" cap="none" spc="0" normalizeH="0" baseline="0" noProof="0" dirty="0">
              <a:ln>
                <a:noFill/>
              </a:ln>
              <a:solidFill>
                <a:srgbClr val="0000CC"/>
              </a:solidFill>
              <a:effectLst/>
              <a:uLnTx/>
              <a:uFillTx/>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1" u="none" strike="noStrike" kern="1200" cap="none" spc="0" normalizeH="0" baseline="0" noProof="0" dirty="0">
                <a:ln>
                  <a:noFill/>
                </a:ln>
                <a:solidFill>
                  <a:srgbClr val="0000CC"/>
                </a:solidFill>
                <a:effectLst/>
                <a:uLnTx/>
                <a:uFillTx/>
                <a:ea typeface="+mn-ea"/>
                <a:cs typeface="+mn-cs"/>
              </a:rPr>
              <a:t>Az emberiség szolgálata</a:t>
            </a:r>
            <a:br>
              <a:rPr kumimoji="0" lang="hu-HU" sz="2400" b="0" i="1" u="none" strike="noStrike" kern="1200" cap="none" spc="0" normalizeH="0" baseline="0" noProof="0" dirty="0">
                <a:ln>
                  <a:noFill/>
                </a:ln>
                <a:solidFill>
                  <a:srgbClr val="0000CC"/>
                </a:solidFill>
                <a:effectLst/>
                <a:uLnTx/>
                <a:uFillTx/>
                <a:ea typeface="+mn-ea"/>
                <a:cs typeface="+mn-cs"/>
              </a:rPr>
            </a:br>
            <a:r>
              <a:rPr kumimoji="0" lang="hu-HU" sz="2400" b="0" i="1" u="none" strike="noStrike" kern="1200" cap="none" spc="0" normalizeH="0" baseline="0" noProof="0" dirty="0">
                <a:ln>
                  <a:noFill/>
                </a:ln>
                <a:solidFill>
                  <a:srgbClr val="0000CC"/>
                </a:solidFill>
                <a:effectLst/>
                <a:uLnTx/>
                <a:uFillTx/>
                <a:ea typeface="+mn-ea"/>
                <a:cs typeface="+mn-cs"/>
              </a:rPr>
              <a:t> az Időtlen Bölcsesség egyre mélyebb megértésén,</a:t>
            </a:r>
            <a:br>
              <a:rPr kumimoji="0" lang="hu-HU" sz="2400" b="0" i="1" u="none" strike="noStrike" kern="1200" cap="none" spc="0" normalizeH="0" baseline="0" noProof="0" dirty="0">
                <a:ln>
                  <a:noFill/>
                </a:ln>
                <a:solidFill>
                  <a:srgbClr val="0000CC"/>
                </a:solidFill>
                <a:effectLst/>
                <a:uLnTx/>
                <a:uFillTx/>
                <a:ea typeface="+mn-ea"/>
                <a:cs typeface="+mn-cs"/>
              </a:rPr>
            </a:br>
            <a:r>
              <a:rPr kumimoji="0" lang="hu-HU" sz="2400" b="0" i="1" u="none" strike="noStrike" kern="1200" cap="none" spc="0" normalizeH="0" baseline="0" noProof="0" dirty="0">
                <a:ln>
                  <a:noFill/>
                </a:ln>
                <a:solidFill>
                  <a:srgbClr val="0000CC"/>
                </a:solidFill>
                <a:effectLst/>
                <a:uLnTx/>
                <a:uFillTx/>
                <a:ea typeface="+mn-ea"/>
                <a:cs typeface="+mn-cs"/>
              </a:rPr>
              <a:t>minden élet egységének felismerésén és </a:t>
            </a:r>
            <a:br>
              <a:rPr kumimoji="0" lang="hu-HU" sz="2400" b="0" i="1" u="none" strike="noStrike" kern="1200" cap="none" spc="0" normalizeH="0" baseline="0" noProof="0" dirty="0">
                <a:ln>
                  <a:noFill/>
                </a:ln>
                <a:solidFill>
                  <a:srgbClr val="0000CC"/>
                </a:solidFill>
                <a:effectLst/>
                <a:uLnTx/>
                <a:uFillTx/>
                <a:ea typeface="+mn-ea"/>
                <a:cs typeface="+mn-cs"/>
              </a:rPr>
            </a:br>
            <a:r>
              <a:rPr kumimoji="0" lang="hu-HU" sz="2400" b="0" i="1" u="none" strike="noStrike" kern="1200" cap="none" spc="0" normalizeH="0" baseline="0" noProof="0" dirty="0">
                <a:ln>
                  <a:noFill/>
                </a:ln>
                <a:solidFill>
                  <a:srgbClr val="0000CC"/>
                </a:solidFill>
                <a:effectLst/>
                <a:uLnTx/>
                <a:uFillTx/>
                <a:ea typeface="+mn-ea"/>
                <a:cs typeface="+mn-cs"/>
              </a:rPr>
              <a:t>a spirituális önfejlesztés gyakorlati alkalmazásán</a:t>
            </a:r>
            <a:br>
              <a:rPr kumimoji="0" lang="hu-HU" sz="2400" b="0" i="1" u="none" strike="noStrike" kern="1200" cap="none" spc="0" normalizeH="0" baseline="0" noProof="0" dirty="0">
                <a:ln>
                  <a:noFill/>
                </a:ln>
                <a:solidFill>
                  <a:srgbClr val="0000CC"/>
                </a:solidFill>
                <a:effectLst/>
                <a:uLnTx/>
                <a:uFillTx/>
                <a:ea typeface="+mn-ea"/>
                <a:cs typeface="+mn-cs"/>
              </a:rPr>
            </a:br>
            <a:r>
              <a:rPr kumimoji="0" lang="hu-HU" sz="2400" b="0" i="1" u="none" strike="noStrike" kern="1200" cap="none" spc="0" normalizeH="0" baseline="0" noProof="0" dirty="0">
                <a:ln>
                  <a:noFill/>
                </a:ln>
                <a:solidFill>
                  <a:srgbClr val="0000CC"/>
                </a:solidFill>
                <a:effectLst/>
                <a:uLnTx/>
                <a:uFillTx/>
                <a:ea typeface="+mn-ea"/>
                <a:cs typeface="+mn-cs"/>
              </a:rPr>
              <a:t>keresztül.</a:t>
            </a:r>
            <a:endParaRPr kumimoji="0" lang="en-US" sz="2400" b="0" i="1" u="none" strike="noStrike" kern="1200" cap="none" spc="0" normalizeH="0" baseline="0" noProof="0" dirty="0">
              <a:ln w="11430"/>
              <a:solidFill>
                <a:srgbClr val="0000CC"/>
              </a:solidFill>
              <a:effectLst/>
              <a:uLnTx/>
              <a:uFillTx/>
              <a:latin typeface="Accord Heavy SF" panose="020BE200000000000000" pitchFamily="34" charset="0"/>
              <a:ea typeface="+mn-ea"/>
              <a:cs typeface="+mn-cs"/>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39063AD7-C594-4C7D-994A-99C308DFC699}"/>
              </a:ext>
            </a:extLst>
          </p:cNvPr>
          <p:cNvSpPr>
            <a:spLocks noGrp="1" noChangeArrowheads="1"/>
          </p:cNvSpPr>
          <p:nvPr>
            <p:ph type="title"/>
          </p:nvPr>
        </p:nvSpPr>
        <p:spPr>
          <a:xfrm>
            <a:off x="0" y="0"/>
            <a:ext cx="9144000" cy="765175"/>
          </a:xfrm>
          <a:solidFill>
            <a:srgbClr val="FF0000"/>
          </a:solidFill>
        </p:spPr>
        <p:txBody>
          <a:bodyPr/>
          <a:lstStyle/>
          <a:p>
            <a:r>
              <a:rPr lang="hu-HU" altLang="hu-HU" sz="3000" b="1">
                <a:solidFill>
                  <a:srgbClr val="FFFF99"/>
                </a:solidFill>
              </a:rPr>
              <a:t>A hét sík atomjaiban található buborékok száma</a:t>
            </a:r>
          </a:p>
        </p:txBody>
      </p:sp>
      <p:pic>
        <p:nvPicPr>
          <p:cNvPr id="386057" name="Picture 9">
            <a:extLst>
              <a:ext uri="{FF2B5EF4-FFF2-40B4-BE49-F238E27FC236}">
                <a16:creationId xmlns:a16="http://schemas.microsoft.com/office/drawing/2014/main" id="{89399360-E9DB-41EE-92B1-1CF60255F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063"/>
            <a:ext cx="91440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86169" name="Group 121">
            <a:extLst>
              <a:ext uri="{FF2B5EF4-FFF2-40B4-BE49-F238E27FC236}">
                <a16:creationId xmlns:a16="http://schemas.microsoft.com/office/drawing/2014/main" id="{6E0A54D0-B577-479B-9580-ADBF39C40458}"/>
              </a:ext>
            </a:extLst>
          </p:cNvPr>
          <p:cNvGraphicFramePr>
            <a:graphicFrameLocks noGrp="1"/>
          </p:cNvGraphicFramePr>
          <p:nvPr>
            <p:ph idx="1"/>
          </p:nvPr>
        </p:nvGraphicFramePr>
        <p:xfrm>
          <a:off x="250825" y="1125538"/>
          <a:ext cx="8893175" cy="4854576"/>
        </p:xfrm>
        <a:graphic>
          <a:graphicData uri="http://schemas.openxmlformats.org/drawingml/2006/table">
            <a:tbl>
              <a:tblPr/>
              <a:tblGrid>
                <a:gridCol w="3216275">
                  <a:extLst>
                    <a:ext uri="{9D8B030D-6E8A-4147-A177-3AD203B41FA5}">
                      <a16:colId xmlns:a16="http://schemas.microsoft.com/office/drawing/2014/main" val="1355329838"/>
                    </a:ext>
                  </a:extLst>
                </a:gridCol>
                <a:gridCol w="2649538">
                  <a:extLst>
                    <a:ext uri="{9D8B030D-6E8A-4147-A177-3AD203B41FA5}">
                      <a16:colId xmlns:a16="http://schemas.microsoft.com/office/drawing/2014/main" val="2560531353"/>
                    </a:ext>
                  </a:extLst>
                </a:gridCol>
                <a:gridCol w="3027362">
                  <a:extLst>
                    <a:ext uri="{9D8B030D-6E8A-4147-A177-3AD203B41FA5}">
                      <a16:colId xmlns:a16="http://schemas.microsoft.com/office/drawing/2014/main" val="1044777391"/>
                    </a:ext>
                  </a:extLst>
                </a:gridCol>
              </a:tblGrid>
              <a:tr h="925513">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S</a:t>
                      </a: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í</a:t>
                      </a: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k</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Egy atomban levő bubor</a:t>
                      </a: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é</a:t>
                      </a: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kok sz</a:t>
                      </a: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á</a:t>
                      </a: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ma</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extLst>
                  <a:ext uri="{0D108BD9-81ED-4DB2-BD59-A6C34878D82A}">
                    <a16:rowId xmlns:a16="http://schemas.microsoft.com/office/drawing/2014/main" val="1981577865"/>
                  </a:ext>
                </a:extLst>
              </a:tr>
              <a:tr h="555625">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Âdi</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1</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1</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731190"/>
                  </a:ext>
                </a:extLst>
              </a:tr>
              <a:tr h="555625">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Anupâdaka</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49</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49</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6422507"/>
                  </a:ext>
                </a:extLst>
              </a:tr>
              <a:tr h="555625">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Âtmâ </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49</a:t>
                      </a:r>
                      <a:r>
                        <a:rPr kumimoji="0" lang="hu-HU" altLang="hu-HU" sz="2400" b="1" i="0" u="none" strike="noStrike" cap="none" normalizeH="0" baseline="3000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2,401</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596408"/>
                  </a:ext>
                </a:extLst>
              </a:tr>
              <a:tr h="554038">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Buddhikus </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49</a:t>
                      </a:r>
                      <a:r>
                        <a:rPr kumimoji="0" lang="hu-HU" altLang="hu-HU" sz="2400" b="1" i="0" u="none" strike="noStrike" cap="none" normalizeH="0" baseline="3000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117,649</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7355814"/>
                  </a:ext>
                </a:extLst>
              </a:tr>
              <a:tr h="596900">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Manasz (mentális)</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49</a:t>
                      </a:r>
                      <a:r>
                        <a:rPr kumimoji="0" lang="hu-HU" altLang="hu-HU" sz="2400" b="1" i="0" u="none" strike="noStrike" cap="none" normalizeH="0" baseline="3000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5,764,801</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7047"/>
                  </a:ext>
                </a:extLst>
              </a:tr>
              <a:tr h="555625">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Kâma (asztrális)</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49</a:t>
                      </a:r>
                      <a:r>
                        <a:rPr kumimoji="0" lang="hu-HU" altLang="hu-HU" sz="2400" b="1" i="0" u="none" strike="noStrike" cap="none" normalizeH="0" baseline="3000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5</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282,475,249</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4238093"/>
                  </a:ext>
                </a:extLst>
              </a:tr>
              <a:tr h="555625">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Sthûla (fizikai)</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49</a:t>
                      </a:r>
                      <a:r>
                        <a:rPr kumimoji="0" lang="hu-HU" altLang="hu-HU" sz="2400" b="1" i="0" u="none" strike="noStrike" cap="none" normalizeH="0" baseline="3000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6</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buClr>
                          <a:schemeClr val="hlink"/>
                        </a:buClr>
                        <a:buSzPct val="80000"/>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buSzPct val="50000"/>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buClr>
                          <a:schemeClr val="folHlink"/>
                        </a:buClr>
                        <a:buSzPct val="50000"/>
                        <a:defRPr>
                          <a:solidFill>
                            <a:schemeClr val="tx1"/>
                          </a:solidFill>
                          <a:effectLst>
                            <a:outerShdw blurRad="38100" dist="38100" dir="2700000" algn="tl">
                              <a:srgbClr val="000000"/>
                            </a:outerShdw>
                          </a:effectLst>
                          <a:latin typeface="Arial" panose="020B0604020202020204" pitchFamily="34" charset="0"/>
                        </a:defRPr>
                      </a:lvl4pPr>
                      <a:lvl5pPr marL="2057400" indent="-228600">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13,841,287,201</a:t>
                      </a:r>
                      <a:endParaRPr kumimoji="0" lang="hu-HU" altLang="hu-HU" sz="2400" b="1"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marL="182562" marR="182562" marT="46038" marB="46038"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03276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1D43468F-397D-443E-BB27-965BCE406113}"/>
              </a:ext>
            </a:extLst>
          </p:cNvPr>
          <p:cNvSpPr>
            <a:spLocks noGrp="1" noChangeArrowheads="1"/>
          </p:cNvSpPr>
          <p:nvPr>
            <p:ph type="title"/>
          </p:nvPr>
        </p:nvSpPr>
        <p:spPr>
          <a:xfrm>
            <a:off x="0" y="0"/>
            <a:ext cx="9144000" cy="703263"/>
          </a:xfrm>
          <a:solidFill>
            <a:srgbClr val="FF0000"/>
          </a:solidFill>
        </p:spPr>
        <p:txBody>
          <a:bodyPr/>
          <a:lstStyle/>
          <a:p>
            <a:r>
              <a:rPr lang="hu-HU" altLang="hu-HU" sz="4000" b="1">
                <a:solidFill>
                  <a:srgbClr val="FFFF99"/>
                </a:solidFill>
              </a:rPr>
              <a:t>A végső fizikai atom</a:t>
            </a:r>
          </a:p>
        </p:txBody>
      </p:sp>
      <p:pic>
        <p:nvPicPr>
          <p:cNvPr id="393221" name="Picture 5" descr="FPfig79">
            <a:extLst>
              <a:ext uri="{FF2B5EF4-FFF2-40B4-BE49-F238E27FC236}">
                <a16:creationId xmlns:a16="http://schemas.microsoft.com/office/drawing/2014/main" id="{F1D63C09-0B4F-41A9-83C2-629DE3C99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5175"/>
            <a:ext cx="3995737" cy="3927475"/>
          </a:xfrm>
          <a:prstGeom prst="rect">
            <a:avLst/>
          </a:prstGeom>
          <a:noFill/>
          <a:extLst>
            <a:ext uri="{909E8E84-426E-40DD-AFC4-6F175D3DCCD1}">
              <a14:hiddenFill xmlns:a14="http://schemas.microsoft.com/office/drawing/2010/main">
                <a:solidFill>
                  <a:srgbClr val="FFFFFF"/>
                </a:solidFill>
              </a14:hiddenFill>
            </a:ext>
          </a:extLst>
        </p:spPr>
      </p:pic>
      <p:pic>
        <p:nvPicPr>
          <p:cNvPr id="393222" name="Picture 6" descr="FPfig80">
            <a:extLst>
              <a:ext uri="{FF2B5EF4-FFF2-40B4-BE49-F238E27FC236}">
                <a16:creationId xmlns:a16="http://schemas.microsoft.com/office/drawing/2014/main" id="{E22C5D8E-31FE-434E-8B8A-099FD51CD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765175"/>
            <a:ext cx="3778250" cy="3887788"/>
          </a:xfrm>
          <a:prstGeom prst="rect">
            <a:avLst/>
          </a:prstGeom>
          <a:noFill/>
          <a:extLst>
            <a:ext uri="{909E8E84-426E-40DD-AFC4-6F175D3DCCD1}">
              <a14:hiddenFill xmlns:a14="http://schemas.microsoft.com/office/drawing/2010/main">
                <a:solidFill>
                  <a:srgbClr val="FFFFFF"/>
                </a:solidFill>
              </a14:hiddenFill>
            </a:ext>
          </a:extLst>
        </p:spPr>
      </p:pic>
      <p:sp>
        <p:nvSpPr>
          <p:cNvPr id="393223" name="Text Box 7">
            <a:extLst>
              <a:ext uri="{FF2B5EF4-FFF2-40B4-BE49-F238E27FC236}">
                <a16:creationId xmlns:a16="http://schemas.microsoft.com/office/drawing/2014/main" id="{CEA0EF96-0B86-450C-931B-BBCFF20EC5E5}"/>
              </a:ext>
            </a:extLst>
          </p:cNvPr>
          <p:cNvSpPr txBox="1">
            <a:spLocks noChangeArrowheads="1"/>
          </p:cNvSpPr>
          <p:nvPr/>
        </p:nvSpPr>
        <p:spPr bwMode="auto">
          <a:xfrm>
            <a:off x="0" y="4724400"/>
            <a:ext cx="9144000" cy="1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spAutoFit/>
          </a:bodyPr>
          <a:lstStyle>
            <a:lvl1pPr marL="342900" indent="-342900">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hu-HU" altLang="hu-HU" sz="1900" dirty="0">
                <a:latin typeface="Times New Roman" panose="02020603050405020304" pitchFamily="18" charset="0"/>
              </a:rPr>
              <a:t>A fizikai atom nem „anyag”, hanem a Harmadik Kozmikus Logosz tudatában levő pontok tömege, amit a Naplogosz tart meghatározott formában, adott munka elvégzésére.</a:t>
            </a:r>
          </a:p>
          <a:p>
            <a:pPr>
              <a:spcBef>
                <a:spcPct val="50000"/>
              </a:spcBef>
            </a:pPr>
            <a:r>
              <a:rPr lang="hu-HU" altLang="hu-HU" sz="1900" dirty="0">
                <a:latin typeface="Times New Roman" panose="02020603050405020304" pitchFamily="18" charset="0"/>
              </a:rPr>
              <a:t>Az anyag léte teljes egészében a Logosz elméjében létező eszme folyamatos fenntartásától függ. Ha Ő úgy dönt, hogy visszavonja akaraterejét, például a fizikai síkról – vagyis nem gondol rá – minden fizikai atom azonnal felbomlik, és az egész fizikai sík egy pillanat alatt eltűnik, mint egy gyertya fénye, amikor elfújják azt.</a:t>
            </a:r>
            <a:r>
              <a:rPr lang="hu-HU" altLang="hu-HU" dirty="0">
                <a:latin typeface="Times New Roman" panose="020206030504050203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6FB686F9-9D18-41DD-B6B2-46E30BC5C8DF}"/>
              </a:ext>
            </a:extLst>
          </p:cNvPr>
          <p:cNvSpPr>
            <a:spLocks noGrp="1" noChangeArrowheads="1"/>
          </p:cNvSpPr>
          <p:nvPr>
            <p:ph type="title"/>
          </p:nvPr>
        </p:nvSpPr>
        <p:spPr>
          <a:xfrm>
            <a:off x="0" y="0"/>
            <a:ext cx="9144000" cy="703263"/>
          </a:xfrm>
          <a:solidFill>
            <a:srgbClr val="FF0000"/>
          </a:solidFill>
        </p:spPr>
        <p:txBody>
          <a:bodyPr/>
          <a:lstStyle/>
          <a:p>
            <a:r>
              <a:rPr lang="hu-HU" altLang="hu-HU" sz="4000" b="1">
                <a:solidFill>
                  <a:srgbClr val="FFFF99"/>
                </a:solidFill>
              </a:rPr>
              <a:t>A Naplogosz 1. kiáradása</a:t>
            </a:r>
          </a:p>
        </p:txBody>
      </p:sp>
      <p:sp>
        <p:nvSpPr>
          <p:cNvPr id="403459" name="Rectangle 3">
            <a:extLst>
              <a:ext uri="{FF2B5EF4-FFF2-40B4-BE49-F238E27FC236}">
                <a16:creationId xmlns:a16="http://schemas.microsoft.com/office/drawing/2014/main" id="{A07A73E8-7A86-46CD-8772-21C1BA4E3736}"/>
              </a:ext>
            </a:extLst>
          </p:cNvPr>
          <p:cNvSpPr>
            <a:spLocks noGrp="1" noChangeArrowheads="1"/>
          </p:cNvSpPr>
          <p:nvPr>
            <p:ph type="body" idx="1"/>
          </p:nvPr>
        </p:nvSpPr>
        <p:spPr>
          <a:xfrm>
            <a:off x="0" y="692150"/>
            <a:ext cx="9144000" cy="6165850"/>
          </a:xfrm>
        </p:spPr>
        <p:txBody>
          <a:bodyPr/>
          <a:lstStyle/>
          <a:p>
            <a:pPr>
              <a:lnSpc>
                <a:spcPct val="80000"/>
              </a:lnSpc>
              <a:buFont typeface="Wingdings" panose="05000000000000000000" pitchFamily="2" charset="2"/>
              <a:buNone/>
            </a:pPr>
            <a:r>
              <a:rPr lang="hu-HU" altLang="hu-HU" dirty="0">
                <a:latin typeface="Times New Roman" panose="02020603050405020304" pitchFamily="18" charset="0"/>
                <a:cs typeface="Times New Roman" panose="02020603050405020304" pitchFamily="18" charset="0"/>
              </a:rPr>
              <a:t>Ezt követően a Logosz a Harmadik Aspektusából kiküld egy hetedik impulzust, amely a fizikai atomokat összevonja bizonyos csoportokba, így hozza létre azt a sok különböző dolgot, amiket </a:t>
            </a:r>
            <a:r>
              <a:rPr lang="hu-HU" altLang="hu-HU" dirty="0" err="1">
                <a:latin typeface="Times New Roman" panose="02020603050405020304" pitchFamily="18" charset="0"/>
                <a:cs typeface="Times New Roman" panose="02020603050405020304" pitchFamily="18" charset="0"/>
              </a:rPr>
              <a:t>proto</a:t>
            </a:r>
            <a:r>
              <a:rPr lang="hu-HU" altLang="hu-HU" dirty="0">
                <a:latin typeface="Times New Roman" panose="02020603050405020304" pitchFamily="18" charset="0"/>
                <a:cs typeface="Times New Roman" panose="02020603050405020304" pitchFamily="18" charset="0"/>
              </a:rPr>
              <a:t>-elemeknek hívhatunk. Ezek ismét összekapcsolódnak különböző formákká, amiket kémiai elemekként ismerünk.</a:t>
            </a:r>
          </a:p>
          <a:p>
            <a:pPr>
              <a:lnSpc>
                <a:spcPct val="80000"/>
              </a:lnSpc>
              <a:buFont typeface="Wingdings" panose="05000000000000000000" pitchFamily="2" charset="2"/>
              <a:buNone/>
            </a:pPr>
            <a:r>
              <a:rPr lang="hu-HU" altLang="hu-HU" dirty="0">
                <a:latin typeface="Times New Roman" panose="02020603050405020304" pitchFamily="18" charset="0"/>
                <a:cs typeface="Times New Roman" panose="02020603050405020304" pitchFamily="18" charset="0"/>
              </a:rPr>
              <a:t>Ez a folyamat még most sem fejeződött be. Jelenleg az uránium a legfiatalabb és legnehezebb kémiai elem, de a jövőben még ennél bonyolultabbak is létrejöhetnek.</a:t>
            </a:r>
            <a:endParaRPr lang="hu-HU" altLang="hu-HU" sz="28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hu-HU" altLang="hu-HU" sz="2800" dirty="0">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endParaRPr lang="hu-HU" altLang="hu-HU"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6FB686F9-9D18-41DD-B6B2-46E30BC5C8DF}"/>
              </a:ext>
            </a:extLst>
          </p:cNvPr>
          <p:cNvSpPr>
            <a:spLocks noGrp="1" noChangeArrowheads="1"/>
          </p:cNvSpPr>
          <p:nvPr>
            <p:ph type="title"/>
          </p:nvPr>
        </p:nvSpPr>
        <p:spPr>
          <a:xfrm>
            <a:off x="0" y="0"/>
            <a:ext cx="9144000" cy="703263"/>
          </a:xfrm>
          <a:solidFill>
            <a:srgbClr val="FF0000"/>
          </a:solidFill>
        </p:spPr>
        <p:txBody>
          <a:bodyPr/>
          <a:lstStyle/>
          <a:p>
            <a:r>
              <a:rPr lang="hu-HU" altLang="hu-HU" sz="4000" b="1" dirty="0">
                <a:solidFill>
                  <a:srgbClr val="FFFF99"/>
                </a:solidFill>
              </a:rPr>
              <a:t>A kundalini egyetemessége</a:t>
            </a:r>
          </a:p>
        </p:txBody>
      </p:sp>
      <p:sp>
        <p:nvSpPr>
          <p:cNvPr id="403459" name="Rectangle 3">
            <a:extLst>
              <a:ext uri="{FF2B5EF4-FFF2-40B4-BE49-F238E27FC236}">
                <a16:creationId xmlns:a16="http://schemas.microsoft.com/office/drawing/2014/main" id="{A07A73E8-7A86-46CD-8772-21C1BA4E3736}"/>
              </a:ext>
            </a:extLst>
          </p:cNvPr>
          <p:cNvSpPr>
            <a:spLocks noGrp="1" noChangeArrowheads="1"/>
          </p:cNvSpPr>
          <p:nvPr>
            <p:ph type="body" idx="1"/>
          </p:nvPr>
        </p:nvSpPr>
        <p:spPr>
          <a:xfrm>
            <a:off x="0" y="692150"/>
            <a:ext cx="9144000" cy="6165850"/>
          </a:xfrm>
        </p:spPr>
        <p:txBody>
          <a:bodyPr/>
          <a:lstStyle/>
          <a:p>
            <a:r>
              <a:rPr lang="hu-HU" sz="2800" dirty="0">
                <a:effectLst/>
              </a:rPr>
              <a:t>Minden egyéni kundalini, a természet bármelyik birodalmában, bármely szubsztanciában – nagyban vagy kicsiben –, bármely világban, a nap-kundalini része. Ezek az apró kundalini áramlatok rendelkeznek fenséges teremtőjük mindentudásában, mindenhatóságában, mindenhol jelenvalóságában. Így mondhatjuk azt, hogy minden élet, mi valamennyien mindentudókká, mindenhatókká, mindenhol jelenvalókká válás felé haladunk. Ez a legmélyebb kapcsolat a Nap tüze és az univerzumunk élete között, amit ő gyújtott be.</a:t>
            </a:r>
          </a:p>
        </p:txBody>
      </p:sp>
    </p:spTree>
    <p:extLst>
      <p:ext uri="{BB962C8B-B14F-4D97-AF65-F5344CB8AC3E}">
        <p14:creationId xmlns:p14="http://schemas.microsoft.com/office/powerpoint/2010/main" val="402930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893175" cy="908720"/>
          </a:xfrm>
        </p:spPr>
        <p:txBody>
          <a:bodyPr/>
          <a:lstStyle/>
          <a:p>
            <a:r>
              <a:rPr lang="hu-HU" altLang="hu-HU" sz="4600" b="1" dirty="0">
                <a:solidFill>
                  <a:srgbClr val="FFC000"/>
                </a:solidFill>
              </a:rPr>
              <a:t>KUNDALINI az emberben</a:t>
            </a:r>
          </a:p>
        </p:txBody>
      </p:sp>
      <p:sp>
        <p:nvSpPr>
          <p:cNvPr id="72707" name="Rectangle 3"/>
          <p:cNvSpPr>
            <a:spLocks noGrp="1" noChangeArrowheads="1"/>
          </p:cNvSpPr>
          <p:nvPr>
            <p:ph type="subTitle" idx="1"/>
          </p:nvPr>
        </p:nvSpPr>
        <p:spPr>
          <a:xfrm>
            <a:off x="179512" y="908720"/>
            <a:ext cx="8785225" cy="5291950"/>
          </a:xfrm>
        </p:spPr>
        <p:txBody>
          <a:bodyPr/>
          <a:lstStyle/>
          <a:p>
            <a:pPr marL="342900" indent="-342900" algn="l">
              <a:buFont typeface="Arial" panose="020B0604020202020204" pitchFamily="34" charset="0"/>
              <a:buChar char="•"/>
            </a:pPr>
            <a:r>
              <a:rPr lang="hu-HU" sz="2400" b="1" dirty="0">
                <a:solidFill>
                  <a:srgbClr val="99FFCC"/>
                </a:solidFill>
              </a:rPr>
              <a:t>A szó a fejlődés teremtő erejének női aspektusát jelenti, amely erő elkülönült és egyéni potenciájában alva nyugszik, feltekeredve, mint egy anyaméhben, az emberi gerincoszlop tövénél. A felébredése a lehető legnagyobb veszéllyel jár, valódi katasztrófa, ha az érintett egyén nincs abban a helyzetben, hogy teljes irányítása alatt tartsa. Az ilyen irányítási képesség pedig csak akkor érkezik meg, amikor a fejlődési út magasabb működéseihez közelítünk, amely működések még láthatáron kívül vannak az emberiség óriási többsége esetében.</a:t>
            </a:r>
          </a:p>
          <a:p>
            <a:pPr marL="342900" indent="-342900" algn="l">
              <a:buFont typeface="Arial" panose="020B0604020202020204" pitchFamily="34" charset="0"/>
              <a:buChar char="•"/>
            </a:pPr>
            <a:r>
              <a:rPr lang="hu-HU" sz="2400" b="1" dirty="0">
                <a:solidFill>
                  <a:srgbClr val="99FFCC"/>
                </a:solidFill>
              </a:rPr>
              <a:t>A </a:t>
            </a:r>
            <a:r>
              <a:rPr lang="hu-HU" sz="2400" b="1" dirty="0" err="1">
                <a:solidFill>
                  <a:srgbClr val="99FFCC"/>
                </a:solidFill>
              </a:rPr>
              <a:t>kundalínit</a:t>
            </a:r>
            <a:r>
              <a:rPr lang="hu-HU" sz="2400" b="1" dirty="0">
                <a:solidFill>
                  <a:srgbClr val="99FFCC"/>
                </a:solidFill>
              </a:rPr>
              <a:t> egy három és félszer feltekeredő, alvó kígyóval ábrázolják. A három tekervény a három </a:t>
            </a:r>
            <a:r>
              <a:rPr lang="hu-HU" sz="2400" b="1" dirty="0" err="1">
                <a:solidFill>
                  <a:srgbClr val="99FFCC"/>
                </a:solidFill>
              </a:rPr>
              <a:t>guna</a:t>
            </a:r>
            <a:r>
              <a:rPr lang="hu-HU" sz="2400" b="1" dirty="0">
                <a:solidFill>
                  <a:srgbClr val="99FFCC"/>
                </a:solidFill>
              </a:rPr>
              <a:t>-t, vagyis az anyag tulajdonságait, vagy a tudat három állapotát (éber, álmodó, mélyen alvó), a létezés három típusát (tárgyiasult, tárgyiasulatlan vagy ezek hiánya), vagy a három időt (múlt, jelen, jövő) jelképezi. A fél tekervény a transzcendencia állapotát jelenti.</a:t>
            </a:r>
          </a:p>
          <a:p>
            <a:pPr marL="342900" indent="-342900" algn="l">
              <a:buFont typeface="Arial" panose="020B0604020202020204" pitchFamily="34" charset="0"/>
              <a:buChar char="•"/>
            </a:pPr>
            <a:endParaRPr lang="hu-HU" sz="2000" b="1" dirty="0">
              <a:solidFill>
                <a:schemeClr val="accent6">
                  <a:lumMod val="40000"/>
                  <a:lumOff val="60000"/>
                </a:schemeClr>
              </a:solidFill>
            </a:endParaRPr>
          </a:p>
          <a:p>
            <a:pPr marL="342900" indent="-342900" algn="l">
              <a:buFont typeface="Arial" panose="020B0604020202020204" pitchFamily="34" charset="0"/>
              <a:buChar char="•"/>
            </a:pPr>
            <a:endParaRPr lang="hu-HU" dirty="0">
              <a:solidFill>
                <a:schemeClr val="accent6">
                  <a:lumMod val="60000"/>
                  <a:lumOff val="40000"/>
                </a:schemeClr>
              </a:solidFill>
            </a:endParaRPr>
          </a:p>
          <a:p>
            <a:pPr marL="342900" indent="-342900" algn="l">
              <a:buFont typeface="Arial" panose="020B0604020202020204" pitchFamily="34" charset="0"/>
              <a:buChar char="•"/>
            </a:pPr>
            <a:endParaRPr lang="hu-HU" altLang="hu-HU" b="1" dirty="0">
              <a:solidFill>
                <a:srgbClr val="00FF00"/>
              </a:solidFill>
            </a:endParaRPr>
          </a:p>
        </p:txBody>
      </p:sp>
    </p:spTree>
    <p:extLst>
      <p:ext uri="{BB962C8B-B14F-4D97-AF65-F5344CB8AC3E}">
        <p14:creationId xmlns:p14="http://schemas.microsoft.com/office/powerpoint/2010/main" val="4272796176"/>
      </p:ext>
    </p:extLst>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893175" cy="908720"/>
          </a:xfrm>
        </p:spPr>
        <p:txBody>
          <a:bodyPr/>
          <a:lstStyle/>
          <a:p>
            <a:r>
              <a:rPr lang="hu-HU" altLang="hu-HU" sz="4600" b="1" dirty="0">
                <a:solidFill>
                  <a:srgbClr val="FFC000"/>
                </a:solidFill>
              </a:rPr>
              <a:t>A kundalini az emberben (példa)</a:t>
            </a:r>
          </a:p>
        </p:txBody>
      </p:sp>
      <p:sp>
        <p:nvSpPr>
          <p:cNvPr id="72707" name="Rectangle 3"/>
          <p:cNvSpPr>
            <a:spLocks noGrp="1" noChangeArrowheads="1"/>
          </p:cNvSpPr>
          <p:nvPr>
            <p:ph type="subTitle" idx="1"/>
          </p:nvPr>
        </p:nvSpPr>
        <p:spPr>
          <a:xfrm>
            <a:off x="179512" y="908720"/>
            <a:ext cx="8785225" cy="5291950"/>
          </a:xfrm>
        </p:spPr>
        <p:txBody>
          <a:bodyPr/>
          <a:lstStyle/>
          <a:p>
            <a:pPr algn="l"/>
            <a:r>
              <a:rPr lang="hu-HU" sz="2400" b="1" dirty="0">
                <a:solidFill>
                  <a:srgbClr val="99FFCC"/>
                </a:solidFill>
              </a:rPr>
              <a:t>Amikor egy előadást kell tartani, egy hallgatóságot vagy gyülekezetet kell befolyásolni, ez automatikusan elkezdi a kundalini általános serkentését a gerincoszlop mentén fel és le, és így megindul egy határozott izzás. Ez mikroszkopikus méretben történik mindenkivel, aki előadást tart, vagy aki arra törekszik, hogy jó irányba befolyásolja embertársait. Ez részben magyarázatot ad a rosszullét érzésére, amit egyes emberek megtapasztalnak előadás előtt vagy valamilyen más szokatlan erőfeszítés előtt, más fizikai tünetekkel együtt. Különleges esetekben ilyen érzések mindig előfordulnak, amik a tudathordozók tisztulását jelzik, azért, hogy lehetővé váljon a magasabb és az ember feletti kundalini lefelé áramlása is.</a:t>
            </a:r>
          </a:p>
          <a:p>
            <a:pPr algn="l"/>
            <a:endParaRPr lang="hu-HU" sz="2600" b="1" dirty="0">
              <a:solidFill>
                <a:schemeClr val="accent6">
                  <a:lumMod val="40000"/>
                  <a:lumOff val="60000"/>
                </a:schemeClr>
              </a:solidFill>
            </a:endParaRPr>
          </a:p>
          <a:p>
            <a:pPr marL="342900" indent="-342900" algn="l">
              <a:buFont typeface="Arial" panose="020B0604020202020204" pitchFamily="34" charset="0"/>
              <a:buChar char="•"/>
            </a:pPr>
            <a:endParaRPr lang="hu-HU" dirty="0">
              <a:solidFill>
                <a:schemeClr val="accent6">
                  <a:lumMod val="60000"/>
                  <a:lumOff val="40000"/>
                </a:schemeClr>
              </a:solidFill>
            </a:endParaRPr>
          </a:p>
          <a:p>
            <a:pPr marL="342900" indent="-342900" algn="l">
              <a:buFont typeface="Arial" panose="020B0604020202020204" pitchFamily="34" charset="0"/>
              <a:buChar char="•"/>
            </a:pPr>
            <a:endParaRPr lang="hu-HU" altLang="hu-HU" b="1" dirty="0">
              <a:solidFill>
                <a:srgbClr val="00FF00"/>
              </a:solidFill>
            </a:endParaRPr>
          </a:p>
        </p:txBody>
      </p:sp>
    </p:spTree>
    <p:extLst>
      <p:ext uri="{BB962C8B-B14F-4D97-AF65-F5344CB8AC3E}">
        <p14:creationId xmlns:p14="http://schemas.microsoft.com/office/powerpoint/2010/main" val="2623911594"/>
      </p:ext>
    </p:extLst>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893175" cy="908720"/>
          </a:xfrm>
        </p:spPr>
        <p:txBody>
          <a:bodyPr/>
          <a:lstStyle/>
          <a:p>
            <a:r>
              <a:rPr lang="hu-HU" altLang="hu-HU" sz="4600" b="1" dirty="0">
                <a:solidFill>
                  <a:srgbClr val="FFC000"/>
                </a:solidFill>
              </a:rPr>
              <a:t>A kundalini veszélyei</a:t>
            </a:r>
          </a:p>
        </p:txBody>
      </p:sp>
      <p:sp>
        <p:nvSpPr>
          <p:cNvPr id="72707" name="Rectangle 3"/>
          <p:cNvSpPr>
            <a:spLocks noGrp="1" noChangeArrowheads="1"/>
          </p:cNvSpPr>
          <p:nvPr>
            <p:ph type="subTitle" idx="1"/>
          </p:nvPr>
        </p:nvSpPr>
        <p:spPr>
          <a:xfrm>
            <a:off x="179512" y="908720"/>
            <a:ext cx="8785225" cy="5291950"/>
          </a:xfrm>
        </p:spPr>
        <p:txBody>
          <a:bodyPr/>
          <a:lstStyle/>
          <a:p>
            <a:pPr algn="l"/>
            <a:r>
              <a:rPr lang="hu-HU" b="1" dirty="0">
                <a:solidFill>
                  <a:schemeClr val="accent6">
                    <a:lumMod val="40000"/>
                    <a:lumOff val="60000"/>
                  </a:schemeClr>
                </a:solidFill>
              </a:rPr>
              <a:t> </a:t>
            </a:r>
            <a:r>
              <a:rPr lang="hu-HU" sz="2800" b="1" dirty="0">
                <a:solidFill>
                  <a:schemeClr val="accent6">
                    <a:lumMod val="40000"/>
                    <a:lumOff val="60000"/>
                  </a:schemeClr>
                </a:solidFill>
              </a:rPr>
              <a:t>-   </a:t>
            </a:r>
            <a:r>
              <a:rPr lang="hu-HU" sz="2800" dirty="0">
                <a:solidFill>
                  <a:srgbClr val="FFC000"/>
                </a:solidFill>
              </a:rPr>
              <a:t>Szexuális serkentés – szexuális megszállottság</a:t>
            </a:r>
          </a:p>
          <a:p>
            <a:pPr marL="457200" indent="-457200" algn="l">
              <a:buFontTx/>
              <a:buChar char="-"/>
            </a:pPr>
            <a:r>
              <a:rPr lang="hu-HU" sz="2800" dirty="0">
                <a:solidFill>
                  <a:srgbClr val="FFC000"/>
                </a:solidFill>
              </a:rPr>
              <a:t>Mentális megháborodás</a:t>
            </a:r>
          </a:p>
          <a:p>
            <a:pPr marL="457200" indent="-457200" algn="l">
              <a:buFontTx/>
              <a:buChar char="-"/>
            </a:pPr>
            <a:r>
              <a:rPr lang="hu-HU" sz="2800" dirty="0">
                <a:solidFill>
                  <a:srgbClr val="FFC000"/>
                </a:solidFill>
              </a:rPr>
              <a:t>A fizikai ritmikus egyensúly felborításának a veszélye</a:t>
            </a:r>
          </a:p>
          <a:p>
            <a:pPr marL="457200" indent="-457200" algn="l">
              <a:buFontTx/>
              <a:buChar char="-"/>
            </a:pPr>
            <a:r>
              <a:rPr lang="hu-HU" sz="2800" dirty="0">
                <a:solidFill>
                  <a:srgbClr val="FFC000"/>
                </a:solidFill>
              </a:rPr>
              <a:t>A szív és az idegrendszer sérülése, tartós megrokkanás az agy általános fizikai degenerálódása miatt.</a:t>
            </a:r>
          </a:p>
          <a:p>
            <a:pPr marL="457200" indent="-457200" algn="l">
              <a:buFontTx/>
              <a:buChar char="-"/>
            </a:pPr>
            <a:r>
              <a:rPr lang="hu-HU" sz="2800" dirty="0">
                <a:solidFill>
                  <a:srgbClr val="FFC000"/>
                </a:solidFill>
              </a:rPr>
              <a:t>A veszélyek elkerülhetők, ha az egyén nagyon jó egészségi állapotban van, már bőséges önkontrolra tett szert, nyugodtan és tisztán gondolkodik, soha nem </a:t>
            </a:r>
            <a:r>
              <a:rPr lang="hu-HU" sz="2800" dirty="0" err="1">
                <a:solidFill>
                  <a:srgbClr val="FFC000"/>
                </a:solidFill>
              </a:rPr>
              <a:t>beszűkülten</a:t>
            </a:r>
            <a:r>
              <a:rPr lang="hu-HU" sz="2800" dirty="0">
                <a:solidFill>
                  <a:srgbClr val="FFC000"/>
                </a:solidFill>
              </a:rPr>
              <a:t>, és mentes a szexuális impulzusoknak való kiszolgáltatottságtól, valójában ha egyáltalán van, akkor kevés szexuális hajlama van.</a:t>
            </a:r>
            <a:endParaRPr lang="hu-HU" sz="2400" b="1" dirty="0">
              <a:solidFill>
                <a:srgbClr val="FFC000"/>
              </a:solidFill>
            </a:endParaRPr>
          </a:p>
          <a:p>
            <a:pPr marL="457200" indent="-457200" algn="l">
              <a:buFontTx/>
              <a:buChar char="-"/>
            </a:pPr>
            <a:endParaRPr lang="hu-HU" b="1" dirty="0">
              <a:solidFill>
                <a:schemeClr val="accent6">
                  <a:lumMod val="40000"/>
                  <a:lumOff val="60000"/>
                </a:schemeClr>
              </a:solidFill>
            </a:endParaRPr>
          </a:p>
          <a:p>
            <a:pPr algn="l"/>
            <a:endParaRPr lang="hu-HU" sz="2600" b="1" dirty="0">
              <a:solidFill>
                <a:schemeClr val="accent6">
                  <a:lumMod val="40000"/>
                  <a:lumOff val="60000"/>
                </a:schemeClr>
              </a:solidFill>
            </a:endParaRPr>
          </a:p>
          <a:p>
            <a:pPr marL="342900" indent="-342900" algn="l">
              <a:buFont typeface="Arial" panose="020B0604020202020204" pitchFamily="34" charset="0"/>
              <a:buChar char="•"/>
            </a:pPr>
            <a:endParaRPr lang="hu-HU" dirty="0">
              <a:solidFill>
                <a:schemeClr val="accent6">
                  <a:lumMod val="60000"/>
                  <a:lumOff val="40000"/>
                </a:schemeClr>
              </a:solidFill>
            </a:endParaRPr>
          </a:p>
          <a:p>
            <a:pPr marL="342900" indent="-342900" algn="l">
              <a:buFont typeface="Arial" panose="020B0604020202020204" pitchFamily="34" charset="0"/>
              <a:buChar char="•"/>
            </a:pPr>
            <a:endParaRPr lang="hu-HU" altLang="hu-HU" b="1" dirty="0">
              <a:solidFill>
                <a:srgbClr val="00FF00"/>
              </a:solidFill>
            </a:endParaRPr>
          </a:p>
        </p:txBody>
      </p:sp>
    </p:spTree>
    <p:extLst>
      <p:ext uri="{BB962C8B-B14F-4D97-AF65-F5344CB8AC3E}">
        <p14:creationId xmlns:p14="http://schemas.microsoft.com/office/powerpoint/2010/main" val="515954417"/>
      </p:ext>
    </p:extLst>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893175" cy="908720"/>
          </a:xfrm>
        </p:spPr>
        <p:txBody>
          <a:bodyPr/>
          <a:lstStyle/>
          <a:p>
            <a:r>
              <a:rPr lang="hu-HU" altLang="hu-HU" sz="4600" b="1" dirty="0">
                <a:solidFill>
                  <a:srgbClr val="FFC000"/>
                </a:solidFill>
              </a:rPr>
              <a:t>Nap-kundalini, Föld-kundalini</a:t>
            </a:r>
          </a:p>
        </p:txBody>
      </p:sp>
      <p:sp>
        <p:nvSpPr>
          <p:cNvPr id="72707" name="Rectangle 3"/>
          <p:cNvSpPr>
            <a:spLocks noGrp="1" noChangeArrowheads="1"/>
          </p:cNvSpPr>
          <p:nvPr>
            <p:ph type="subTitle" idx="1"/>
          </p:nvPr>
        </p:nvSpPr>
        <p:spPr>
          <a:xfrm>
            <a:off x="179513" y="908720"/>
            <a:ext cx="6264696" cy="5291950"/>
          </a:xfrm>
        </p:spPr>
        <p:txBody>
          <a:bodyPr/>
          <a:lstStyle/>
          <a:p>
            <a:pPr algn="l"/>
            <a:r>
              <a:rPr lang="hu-HU" b="1" dirty="0">
                <a:solidFill>
                  <a:schemeClr val="accent6">
                    <a:lumMod val="40000"/>
                    <a:lumOff val="60000"/>
                  </a:schemeClr>
                </a:solidFill>
              </a:rPr>
              <a:t> </a:t>
            </a:r>
            <a:r>
              <a:rPr lang="hu-HU" sz="2800" b="1" dirty="0">
                <a:solidFill>
                  <a:schemeClr val="accent6">
                    <a:lumMod val="40000"/>
                    <a:lumOff val="60000"/>
                  </a:schemeClr>
                </a:solidFill>
              </a:rPr>
              <a:t>-   </a:t>
            </a:r>
            <a:r>
              <a:rPr lang="hu-HU" sz="2800" dirty="0">
                <a:solidFill>
                  <a:srgbClr val="FFCCFF"/>
                </a:solidFill>
              </a:rPr>
              <a:t>A Nap a pozitív, a Föld a negatív pólus.</a:t>
            </a:r>
          </a:p>
          <a:p>
            <a:pPr marL="457200" indent="-457200" algn="l">
              <a:buFontTx/>
              <a:buChar char="-"/>
            </a:pPr>
            <a:r>
              <a:rPr lang="hu-HU" sz="2800" dirty="0">
                <a:solidFill>
                  <a:srgbClr val="FFCCFF"/>
                </a:solidFill>
              </a:rPr>
              <a:t>A hatalom botja </a:t>
            </a:r>
          </a:p>
          <a:p>
            <a:pPr marL="457200" indent="-457200" algn="l">
              <a:buFontTx/>
              <a:buChar char="-"/>
            </a:pPr>
            <a:r>
              <a:rPr lang="hu-HU" sz="2800" dirty="0">
                <a:solidFill>
                  <a:srgbClr val="FFCCFF"/>
                </a:solidFill>
              </a:rPr>
              <a:t>Az ember mindig egy bot, csak még nem ébredt fel.</a:t>
            </a:r>
          </a:p>
          <a:p>
            <a:pPr marL="457200" indent="-457200" algn="l">
              <a:buFontTx/>
              <a:buChar char="-"/>
            </a:pPr>
            <a:r>
              <a:rPr lang="hu-HU" sz="2800" dirty="0">
                <a:solidFill>
                  <a:srgbClr val="FFCCFF"/>
                </a:solidFill>
              </a:rPr>
              <a:t>A kundalini felébresztése a tűz bevonása „az alattunk levő Földből”, „a felettünk levő Mennyekből”, és így a testek – beleértve a fizikait is – egy bottá válnak a két nagy központ között. Az egyén tudatosan belép a központok közötti térbe, és feltöltődik az erők kölcsönhatásával, a kundalinivel.  </a:t>
            </a:r>
          </a:p>
          <a:p>
            <a:pPr marL="457200" indent="-457200" algn="l">
              <a:buFontTx/>
              <a:buChar char="-"/>
            </a:pPr>
            <a:endParaRPr lang="hu-HU" b="1" dirty="0">
              <a:solidFill>
                <a:schemeClr val="accent6">
                  <a:lumMod val="40000"/>
                  <a:lumOff val="60000"/>
                </a:schemeClr>
              </a:solidFill>
            </a:endParaRPr>
          </a:p>
          <a:p>
            <a:pPr algn="l"/>
            <a:endParaRPr lang="hu-HU" sz="2600" b="1" dirty="0">
              <a:solidFill>
                <a:schemeClr val="accent6">
                  <a:lumMod val="40000"/>
                  <a:lumOff val="60000"/>
                </a:schemeClr>
              </a:solidFill>
            </a:endParaRPr>
          </a:p>
          <a:p>
            <a:pPr marL="342900" indent="-342900" algn="l">
              <a:buFont typeface="Arial" panose="020B0604020202020204" pitchFamily="34" charset="0"/>
              <a:buChar char="•"/>
            </a:pPr>
            <a:endParaRPr lang="hu-HU" dirty="0">
              <a:solidFill>
                <a:schemeClr val="accent6">
                  <a:lumMod val="60000"/>
                  <a:lumOff val="40000"/>
                </a:schemeClr>
              </a:solidFill>
            </a:endParaRPr>
          </a:p>
          <a:p>
            <a:pPr marL="342900" indent="-342900" algn="l">
              <a:buFont typeface="Arial" panose="020B0604020202020204" pitchFamily="34" charset="0"/>
              <a:buChar char="•"/>
            </a:pPr>
            <a:endParaRPr lang="hu-HU" altLang="hu-HU" b="1" dirty="0">
              <a:solidFill>
                <a:srgbClr val="00FF00"/>
              </a:solidFill>
            </a:endParaRPr>
          </a:p>
        </p:txBody>
      </p:sp>
      <p:pic>
        <p:nvPicPr>
          <p:cNvPr id="3" name="Kép 2">
            <a:extLst>
              <a:ext uri="{FF2B5EF4-FFF2-40B4-BE49-F238E27FC236}">
                <a16:creationId xmlns:a16="http://schemas.microsoft.com/office/drawing/2014/main" id="{8964F9D7-0E19-4558-A97C-86B236311E6E}"/>
              </a:ext>
            </a:extLst>
          </p:cNvPr>
          <p:cNvPicPr>
            <a:picLocks noChangeAspect="1"/>
          </p:cNvPicPr>
          <p:nvPr/>
        </p:nvPicPr>
        <p:blipFill>
          <a:blip r:embed="rId2"/>
          <a:stretch>
            <a:fillRect/>
          </a:stretch>
        </p:blipFill>
        <p:spPr>
          <a:xfrm>
            <a:off x="6610350" y="764704"/>
            <a:ext cx="2533650" cy="2524125"/>
          </a:xfrm>
          <a:prstGeom prst="rect">
            <a:avLst/>
          </a:prstGeom>
        </p:spPr>
      </p:pic>
      <p:pic>
        <p:nvPicPr>
          <p:cNvPr id="5" name="Kép 4">
            <a:extLst>
              <a:ext uri="{FF2B5EF4-FFF2-40B4-BE49-F238E27FC236}">
                <a16:creationId xmlns:a16="http://schemas.microsoft.com/office/drawing/2014/main" id="{6426D6E8-B49A-4043-95CC-C6520C042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212" y="3576069"/>
            <a:ext cx="2581979" cy="2822163"/>
          </a:xfrm>
          <a:prstGeom prst="rect">
            <a:avLst/>
          </a:prstGeom>
        </p:spPr>
      </p:pic>
    </p:spTree>
    <p:extLst>
      <p:ext uri="{BB962C8B-B14F-4D97-AF65-F5344CB8AC3E}">
        <p14:creationId xmlns:p14="http://schemas.microsoft.com/office/powerpoint/2010/main" val="3242935499"/>
      </p:ext>
    </p:extLst>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893175" cy="908720"/>
          </a:xfrm>
        </p:spPr>
        <p:txBody>
          <a:bodyPr/>
          <a:lstStyle/>
          <a:p>
            <a:r>
              <a:rPr lang="hu-HU" altLang="hu-HU" sz="4600" b="1" dirty="0" err="1">
                <a:solidFill>
                  <a:srgbClr val="FFC000"/>
                </a:solidFill>
              </a:rPr>
              <a:t>Kaduceus</a:t>
            </a:r>
            <a:r>
              <a:rPr lang="hu-HU" altLang="hu-HU" sz="4600" b="1" dirty="0">
                <a:solidFill>
                  <a:srgbClr val="FFC000"/>
                </a:solidFill>
              </a:rPr>
              <a:t>-tűz, kundalini-tűz</a:t>
            </a:r>
          </a:p>
        </p:txBody>
      </p:sp>
      <p:sp>
        <p:nvSpPr>
          <p:cNvPr id="72707" name="Rectangle 3"/>
          <p:cNvSpPr>
            <a:spLocks noGrp="1" noChangeArrowheads="1"/>
          </p:cNvSpPr>
          <p:nvPr>
            <p:ph type="subTitle" idx="1"/>
          </p:nvPr>
        </p:nvSpPr>
        <p:spPr>
          <a:xfrm>
            <a:off x="250825" y="736792"/>
            <a:ext cx="6264696" cy="6121208"/>
          </a:xfrm>
        </p:spPr>
        <p:txBody>
          <a:bodyPr/>
          <a:lstStyle/>
          <a:p>
            <a:pPr algn="l"/>
            <a:r>
              <a:rPr lang="hu-HU" sz="2800" b="1" dirty="0">
                <a:solidFill>
                  <a:srgbClr val="FFCCFF"/>
                </a:solidFill>
              </a:rPr>
              <a:t> </a:t>
            </a:r>
            <a:r>
              <a:rPr lang="hu-HU" sz="2400" b="1" dirty="0">
                <a:solidFill>
                  <a:srgbClr val="FFCCFF"/>
                </a:solidFill>
              </a:rPr>
              <a:t>   </a:t>
            </a:r>
            <a:r>
              <a:rPr lang="hu-HU" sz="2000" b="1" dirty="0">
                <a:solidFill>
                  <a:srgbClr val="FFCCFF"/>
                </a:solidFill>
              </a:rPr>
              <a:t>E</a:t>
            </a:r>
            <a:r>
              <a:rPr lang="hu-HU" sz="2400" dirty="0">
                <a:solidFill>
                  <a:srgbClr val="FFCCFF"/>
                </a:solidFill>
              </a:rPr>
              <a:t>gymás mellett és együtt helyezkednek el, egy ragyogó színes szivárványt alkotva. Ugyanazokat a célokat szolgálják, de különböző módon.</a:t>
            </a:r>
          </a:p>
          <a:p>
            <a:pPr algn="l"/>
            <a:r>
              <a:rPr lang="hu-HU" sz="2400" dirty="0">
                <a:solidFill>
                  <a:srgbClr val="FFCCFF"/>
                </a:solidFill>
              </a:rPr>
              <a:t>    A két erő különböző, egymás kiegészítői.</a:t>
            </a:r>
            <a:endParaRPr lang="hu-HU" sz="1800" dirty="0">
              <a:solidFill>
                <a:srgbClr val="FFCCFF"/>
              </a:solidFill>
            </a:endParaRPr>
          </a:p>
          <a:p>
            <a:pPr algn="l"/>
            <a:r>
              <a:rPr lang="hu-HU" sz="2400" dirty="0">
                <a:solidFill>
                  <a:srgbClr val="FFCCFF"/>
                </a:solidFill>
              </a:rPr>
              <a:t>   A </a:t>
            </a:r>
            <a:r>
              <a:rPr lang="hu-HU" sz="2400" dirty="0" err="1">
                <a:solidFill>
                  <a:srgbClr val="FFCCFF"/>
                </a:solidFill>
              </a:rPr>
              <a:t>kaduceus</a:t>
            </a:r>
            <a:r>
              <a:rPr lang="hu-HU" sz="2400" dirty="0">
                <a:solidFill>
                  <a:srgbClr val="FFCCFF"/>
                </a:solidFill>
              </a:rPr>
              <a:t> tüze a felszabadulás útját kínálja, addig a kundalini tüze a beteljesedés útját.</a:t>
            </a:r>
          </a:p>
          <a:p>
            <a:pPr algn="l"/>
            <a:r>
              <a:rPr lang="hu-HU" sz="2400" dirty="0">
                <a:solidFill>
                  <a:srgbClr val="FFCCFF"/>
                </a:solidFill>
              </a:rPr>
              <a:t>   A </a:t>
            </a:r>
            <a:r>
              <a:rPr lang="hu-HU" sz="2400" dirty="0" err="1">
                <a:solidFill>
                  <a:srgbClr val="FFCCFF"/>
                </a:solidFill>
              </a:rPr>
              <a:t>sushumna</a:t>
            </a:r>
            <a:r>
              <a:rPr lang="hu-HU" sz="2400" dirty="0">
                <a:solidFill>
                  <a:srgbClr val="FFCCFF"/>
                </a:solidFill>
              </a:rPr>
              <a:t> az </a:t>
            </a:r>
            <a:r>
              <a:rPr lang="hu-HU" sz="2400" dirty="0" err="1">
                <a:solidFill>
                  <a:srgbClr val="FFCCFF"/>
                </a:solidFill>
              </a:rPr>
              <a:t>ida</a:t>
            </a:r>
            <a:r>
              <a:rPr lang="hu-HU" sz="2400" dirty="0">
                <a:solidFill>
                  <a:srgbClr val="FFCCFF"/>
                </a:solidFill>
              </a:rPr>
              <a:t> és </a:t>
            </a:r>
            <a:r>
              <a:rPr lang="hu-HU" sz="2400" dirty="0" err="1">
                <a:solidFill>
                  <a:srgbClr val="FFCCFF"/>
                </a:solidFill>
              </a:rPr>
              <a:t>pingala</a:t>
            </a:r>
            <a:r>
              <a:rPr lang="hu-HU" sz="2400" dirty="0">
                <a:solidFill>
                  <a:srgbClr val="FFCCFF"/>
                </a:solidFill>
              </a:rPr>
              <a:t> aspektusával, vagyis a </a:t>
            </a:r>
            <a:r>
              <a:rPr lang="hu-HU" sz="2400" dirty="0" err="1">
                <a:solidFill>
                  <a:srgbClr val="FFCCFF"/>
                </a:solidFill>
              </a:rPr>
              <a:t>kaduceus</a:t>
            </a:r>
            <a:r>
              <a:rPr lang="hu-HU" sz="2400" dirty="0">
                <a:solidFill>
                  <a:srgbClr val="FFCCFF"/>
                </a:solidFill>
              </a:rPr>
              <a:t> mintha az alsóbb testekben való bezártság alóli felszabadulás útja, míg a kundalini tüze inkább útmutató természetű a nagyobb tudatnak a kisebbel való azonosságához.</a:t>
            </a:r>
            <a:endParaRPr lang="hu-HU" sz="1400" dirty="0">
              <a:solidFill>
                <a:srgbClr val="FFCCFF"/>
              </a:solidFill>
            </a:endParaRPr>
          </a:p>
          <a:p>
            <a:pPr algn="l"/>
            <a:endParaRPr lang="hu-HU" sz="2000" dirty="0">
              <a:solidFill>
                <a:srgbClr val="FFCCFF"/>
              </a:solidFill>
            </a:endParaRPr>
          </a:p>
          <a:p>
            <a:pPr marL="457200" indent="-457200" algn="l">
              <a:buFontTx/>
              <a:buChar char="-"/>
            </a:pPr>
            <a:endParaRPr lang="hu-HU" b="1" dirty="0">
              <a:solidFill>
                <a:schemeClr val="accent6">
                  <a:lumMod val="40000"/>
                  <a:lumOff val="60000"/>
                </a:schemeClr>
              </a:solidFill>
            </a:endParaRPr>
          </a:p>
          <a:p>
            <a:pPr algn="l"/>
            <a:endParaRPr lang="hu-HU" sz="2600" b="1" dirty="0">
              <a:solidFill>
                <a:schemeClr val="accent6">
                  <a:lumMod val="40000"/>
                  <a:lumOff val="60000"/>
                </a:schemeClr>
              </a:solidFill>
            </a:endParaRPr>
          </a:p>
          <a:p>
            <a:pPr marL="342900" indent="-342900" algn="l">
              <a:buFont typeface="Arial" panose="020B0604020202020204" pitchFamily="34" charset="0"/>
              <a:buChar char="•"/>
            </a:pPr>
            <a:endParaRPr lang="hu-HU" dirty="0">
              <a:solidFill>
                <a:schemeClr val="accent6">
                  <a:lumMod val="60000"/>
                  <a:lumOff val="40000"/>
                </a:schemeClr>
              </a:solidFill>
            </a:endParaRPr>
          </a:p>
          <a:p>
            <a:pPr marL="342900" indent="-342900" algn="l">
              <a:buFont typeface="Arial" panose="020B0604020202020204" pitchFamily="34" charset="0"/>
              <a:buChar char="•"/>
            </a:pPr>
            <a:endParaRPr lang="hu-HU" altLang="hu-HU" b="1" dirty="0">
              <a:solidFill>
                <a:srgbClr val="00FF00"/>
              </a:solidFill>
            </a:endParaRPr>
          </a:p>
        </p:txBody>
      </p:sp>
      <p:pic>
        <p:nvPicPr>
          <p:cNvPr id="6" name="Kép 5" descr="A képen szöveg látható&#10;&#10;Automatikusan generált leírás">
            <a:extLst>
              <a:ext uri="{FF2B5EF4-FFF2-40B4-BE49-F238E27FC236}">
                <a16:creationId xmlns:a16="http://schemas.microsoft.com/office/drawing/2014/main" id="{B987A51E-632A-4541-8495-8DF848F6D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421" y="863298"/>
            <a:ext cx="2344455" cy="2613327"/>
          </a:xfrm>
          <a:prstGeom prst="rect">
            <a:avLst/>
          </a:prstGeom>
        </p:spPr>
      </p:pic>
      <p:pic>
        <p:nvPicPr>
          <p:cNvPr id="7" name="Kép 6">
            <a:extLst>
              <a:ext uri="{FF2B5EF4-FFF2-40B4-BE49-F238E27FC236}">
                <a16:creationId xmlns:a16="http://schemas.microsoft.com/office/drawing/2014/main" id="{5091DE0F-BEDC-468F-9A00-1E068FC62A63}"/>
              </a:ext>
            </a:extLst>
          </p:cNvPr>
          <p:cNvPicPr>
            <a:picLocks noChangeAspect="1"/>
          </p:cNvPicPr>
          <p:nvPr/>
        </p:nvPicPr>
        <p:blipFill>
          <a:blip r:embed="rId3"/>
          <a:stretch>
            <a:fillRect/>
          </a:stretch>
        </p:blipFill>
        <p:spPr>
          <a:xfrm>
            <a:off x="6476669" y="3476625"/>
            <a:ext cx="2628900" cy="3381375"/>
          </a:xfrm>
          <a:prstGeom prst="rect">
            <a:avLst/>
          </a:prstGeom>
        </p:spPr>
      </p:pic>
    </p:spTree>
    <p:extLst>
      <p:ext uri="{BB962C8B-B14F-4D97-AF65-F5344CB8AC3E}">
        <p14:creationId xmlns:p14="http://schemas.microsoft.com/office/powerpoint/2010/main" val="1074915504"/>
      </p:ext>
    </p:extLst>
  </p:cSld>
  <p:clrMapOvr>
    <a:masterClrMapping/>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893175" cy="908720"/>
          </a:xfrm>
        </p:spPr>
        <p:txBody>
          <a:bodyPr/>
          <a:lstStyle/>
          <a:p>
            <a:r>
              <a:rPr lang="hu-HU" altLang="hu-HU" sz="4600" b="1" dirty="0">
                <a:solidFill>
                  <a:srgbClr val="FFC000"/>
                </a:solidFill>
              </a:rPr>
              <a:t>A kundalini alakja</a:t>
            </a:r>
          </a:p>
        </p:txBody>
      </p:sp>
      <p:sp>
        <p:nvSpPr>
          <p:cNvPr id="72707" name="Rectangle 3"/>
          <p:cNvSpPr>
            <a:spLocks noGrp="1" noChangeArrowheads="1"/>
          </p:cNvSpPr>
          <p:nvPr>
            <p:ph type="subTitle" idx="1"/>
          </p:nvPr>
        </p:nvSpPr>
        <p:spPr>
          <a:xfrm>
            <a:off x="2915816" y="1052736"/>
            <a:ext cx="3024336" cy="720080"/>
          </a:xfrm>
        </p:spPr>
        <p:txBody>
          <a:bodyPr/>
          <a:lstStyle/>
          <a:p>
            <a:pPr algn="l"/>
            <a:r>
              <a:rPr lang="hu-HU" sz="2800" b="1" dirty="0">
                <a:solidFill>
                  <a:srgbClr val="FFCCFF"/>
                </a:solidFill>
              </a:rPr>
              <a:t>Kínai ördöggolyó</a:t>
            </a:r>
          </a:p>
          <a:p>
            <a:pPr algn="l"/>
            <a:endParaRPr lang="hu-HU" sz="1400" dirty="0">
              <a:solidFill>
                <a:srgbClr val="FFCCFF"/>
              </a:solidFill>
            </a:endParaRPr>
          </a:p>
          <a:p>
            <a:pPr algn="l"/>
            <a:endParaRPr lang="hu-HU" sz="2000" dirty="0">
              <a:solidFill>
                <a:srgbClr val="FFCCFF"/>
              </a:solidFill>
            </a:endParaRPr>
          </a:p>
          <a:p>
            <a:pPr marL="457200" indent="-457200" algn="l">
              <a:buFontTx/>
              <a:buChar char="-"/>
            </a:pPr>
            <a:endParaRPr lang="hu-HU" b="1" dirty="0">
              <a:solidFill>
                <a:schemeClr val="accent6">
                  <a:lumMod val="40000"/>
                  <a:lumOff val="60000"/>
                </a:schemeClr>
              </a:solidFill>
            </a:endParaRPr>
          </a:p>
          <a:p>
            <a:pPr algn="l"/>
            <a:endParaRPr lang="hu-HU" sz="2600" b="1" dirty="0">
              <a:solidFill>
                <a:schemeClr val="accent6">
                  <a:lumMod val="40000"/>
                  <a:lumOff val="60000"/>
                </a:schemeClr>
              </a:solidFill>
            </a:endParaRPr>
          </a:p>
          <a:p>
            <a:pPr marL="342900" indent="-342900" algn="l">
              <a:buFont typeface="Arial" panose="020B0604020202020204" pitchFamily="34" charset="0"/>
              <a:buChar char="•"/>
            </a:pPr>
            <a:endParaRPr lang="hu-HU" dirty="0">
              <a:solidFill>
                <a:schemeClr val="accent6">
                  <a:lumMod val="60000"/>
                  <a:lumOff val="40000"/>
                </a:schemeClr>
              </a:solidFill>
            </a:endParaRPr>
          </a:p>
          <a:p>
            <a:pPr marL="342900" indent="-342900" algn="l">
              <a:buFont typeface="Arial" panose="020B0604020202020204" pitchFamily="34" charset="0"/>
              <a:buChar char="•"/>
            </a:pPr>
            <a:endParaRPr lang="hu-HU" altLang="hu-HU" b="1" dirty="0">
              <a:solidFill>
                <a:srgbClr val="00FF00"/>
              </a:solidFill>
            </a:endParaRPr>
          </a:p>
        </p:txBody>
      </p:sp>
      <p:pic>
        <p:nvPicPr>
          <p:cNvPr id="8" name="Kép 7">
            <a:extLst>
              <a:ext uri="{FF2B5EF4-FFF2-40B4-BE49-F238E27FC236}">
                <a16:creationId xmlns:a16="http://schemas.microsoft.com/office/drawing/2014/main" id="{B12B10A6-3F80-4685-B6C5-727E54366628}"/>
              </a:ext>
            </a:extLst>
          </p:cNvPr>
          <p:cNvPicPr>
            <a:picLocks noChangeAspect="1"/>
          </p:cNvPicPr>
          <p:nvPr/>
        </p:nvPicPr>
        <p:blipFill>
          <a:blip r:embed="rId2"/>
          <a:stretch>
            <a:fillRect/>
          </a:stretch>
        </p:blipFill>
        <p:spPr>
          <a:xfrm>
            <a:off x="201191" y="1807028"/>
            <a:ext cx="4550508" cy="4646308"/>
          </a:xfrm>
          <a:prstGeom prst="rect">
            <a:avLst/>
          </a:prstGeom>
        </p:spPr>
      </p:pic>
      <p:pic>
        <p:nvPicPr>
          <p:cNvPr id="9" name="Picture 9" descr="kinai örödgolyó">
            <a:extLst>
              <a:ext uri="{FF2B5EF4-FFF2-40B4-BE49-F238E27FC236}">
                <a16:creationId xmlns:a16="http://schemas.microsoft.com/office/drawing/2014/main" id="{EE2C3BC8-B238-4935-8911-C7B26D62F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560" y="2276872"/>
            <a:ext cx="4234084" cy="3854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837471"/>
      </p:ext>
    </p:extLst>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903C195-7E34-4D59-9DF9-0C2A43E94E9A}"/>
              </a:ext>
            </a:extLst>
          </p:cNvPr>
          <p:cNvSpPr>
            <a:spLocks noGrp="1" noChangeArrowheads="1"/>
          </p:cNvSpPr>
          <p:nvPr>
            <p:ph type="ctrTitle"/>
          </p:nvPr>
        </p:nvSpPr>
        <p:spPr>
          <a:xfrm>
            <a:off x="125412" y="93662"/>
            <a:ext cx="8893175" cy="1535138"/>
          </a:xfrm>
        </p:spPr>
        <p:txBody>
          <a:bodyPr/>
          <a:lstStyle/>
          <a:p>
            <a:r>
              <a:rPr lang="hu-HU" altLang="hu-HU" sz="4600" b="1" dirty="0"/>
              <a:t>AMIT A KUNDALINIRŐL TUDNI LEHET</a:t>
            </a:r>
          </a:p>
        </p:txBody>
      </p:sp>
      <p:pic>
        <p:nvPicPr>
          <p:cNvPr id="4" name="Kép 3" descr="A képen kültéri objektum látható&#10;&#10;Ez egy automatikusan létrehozott leírás.">
            <a:extLst>
              <a:ext uri="{FF2B5EF4-FFF2-40B4-BE49-F238E27FC236}">
                <a16:creationId xmlns:a16="http://schemas.microsoft.com/office/drawing/2014/main" id="{A9D82301-E259-42BD-ACF6-24F609B0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628800"/>
            <a:ext cx="7855419" cy="45365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893175" cy="908720"/>
          </a:xfrm>
        </p:spPr>
        <p:txBody>
          <a:bodyPr/>
          <a:lstStyle/>
          <a:p>
            <a:r>
              <a:rPr lang="hu-HU" altLang="hu-HU" sz="4600" b="1" dirty="0">
                <a:solidFill>
                  <a:srgbClr val="99FFCC"/>
                </a:solidFill>
              </a:rPr>
              <a:t>KUNDALINI</a:t>
            </a:r>
          </a:p>
        </p:txBody>
      </p:sp>
      <p:sp>
        <p:nvSpPr>
          <p:cNvPr id="72707" name="Rectangle 3"/>
          <p:cNvSpPr>
            <a:spLocks noGrp="1" noChangeArrowheads="1"/>
          </p:cNvSpPr>
          <p:nvPr>
            <p:ph type="subTitle" idx="1"/>
          </p:nvPr>
        </p:nvSpPr>
        <p:spPr>
          <a:xfrm>
            <a:off x="179512" y="908720"/>
            <a:ext cx="8785225" cy="5291950"/>
          </a:xfrm>
        </p:spPr>
        <p:txBody>
          <a:bodyPr/>
          <a:lstStyle/>
          <a:p>
            <a:pPr algn="l"/>
            <a:r>
              <a:rPr lang="hu-HU" sz="2400" b="1" dirty="0">
                <a:solidFill>
                  <a:srgbClr val="99FFCC"/>
                </a:solidFill>
              </a:rPr>
              <a:t>Amint a kundalíni felébred, megemeli a </a:t>
            </a:r>
            <a:r>
              <a:rPr lang="hu-HU" sz="2400" b="1" dirty="0" err="1">
                <a:solidFill>
                  <a:srgbClr val="99FFCC"/>
                </a:solidFill>
              </a:rPr>
              <a:t>csakrák</a:t>
            </a:r>
            <a:r>
              <a:rPr lang="hu-HU" sz="2400" b="1" dirty="0">
                <a:solidFill>
                  <a:srgbClr val="99FFCC"/>
                </a:solidFill>
              </a:rPr>
              <a:t> és a test minden atomjának (a finomaknak és a fizikaiaknak) a rezgési tevékenységét. Ez az aktivitás minden durvább anyag eltüntetését eredményezi, és besöpör a testbe sokkal magasabb frekvenciájú atomokat. Az éterikus test ennek következtében megtisztul, és a „szövetei”, amik normálisan egy védőgátként működnek a </a:t>
            </a:r>
            <a:r>
              <a:rPr lang="hu-HU" sz="2400" b="1" dirty="0" err="1">
                <a:solidFill>
                  <a:srgbClr val="99FFCC"/>
                </a:solidFill>
              </a:rPr>
              <a:t>csakrák</a:t>
            </a:r>
            <a:r>
              <a:rPr lang="hu-HU" sz="2400" b="1" dirty="0">
                <a:solidFill>
                  <a:srgbClr val="99FFCC"/>
                </a:solidFill>
              </a:rPr>
              <a:t> között, kiégnek, és lehetővé teszik a szabad átjárást „a kundalíni tüzének, és a tudat folytonosságát”. Ez természetesen nem történhet meg túlságosan korán, mivel súlyos veszélyt jelent a meg nem tisztult ember számára. Az élet és az indítékok tisztasága, fegyelem az érzelmekben, önzetlenség a szükséges követelmények a szövedék biztonságos szétoszlatásához, és az ember felkészítéséhez a kundalíni megtapasztalásához. </a:t>
            </a:r>
            <a:endParaRPr lang="hu-HU" altLang="hu-HU" sz="2400" b="1" dirty="0">
              <a:solidFill>
                <a:srgbClr val="99FFCC"/>
              </a:solidFill>
            </a:endParaRPr>
          </a:p>
        </p:txBody>
      </p:sp>
    </p:spTree>
    <p:extLst>
      <p:ext uri="{BB962C8B-B14F-4D97-AF65-F5344CB8AC3E}">
        <p14:creationId xmlns:p14="http://schemas.microsoft.com/office/powerpoint/2010/main" val="2186603845"/>
      </p:ext>
    </p:extLst>
  </p:cSld>
  <p:clrMapOvr>
    <a:masterClrMapping/>
  </p:clrMapOvr>
  <p:transition spd="slow">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051132" cy="1268760"/>
          </a:xfrm>
        </p:spPr>
        <p:txBody>
          <a:bodyPr>
            <a:normAutofit fontScale="90000"/>
          </a:bodyPr>
          <a:lstStyle/>
          <a:p>
            <a:pPr algn="ctr"/>
            <a:r>
              <a:rPr lang="hu-HU" sz="4400" b="1" dirty="0">
                <a:latin typeface="Calibri" panose="020F0502020204030204" pitchFamily="34" charset="0"/>
              </a:rPr>
              <a:t>Szeretettel várjuk a teozófiai Társulatba!</a:t>
            </a:r>
          </a:p>
        </p:txBody>
      </p:sp>
      <p:sp>
        <p:nvSpPr>
          <p:cNvPr id="8" name="Szövegdoboz 7"/>
          <p:cNvSpPr txBox="1"/>
          <p:nvPr/>
        </p:nvSpPr>
        <p:spPr>
          <a:xfrm>
            <a:off x="1763688" y="6009290"/>
            <a:ext cx="5544616" cy="1038746"/>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Szabari János 0630/9254-936</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info@teozofia.hu</a:t>
            </a:r>
            <a:r>
              <a:rPr kumimoji="0" lang="hu-HU"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hu-HU"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ww</a:t>
            </a:r>
            <a:r>
              <a:rPr kumimoji="0" lang="hu-HU"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w.teozofia.hu</a:t>
            </a:r>
            <a:endParaRPr kumimoji="0" lang="hu-HU"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hu-HU" sz="135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Tartalom helye 4" descr="A képen épület, személy, kültéri, személyek látható&#10;&#10;Ez egy automatikusan létrehozott leírás.">
            <a:extLst>
              <a:ext uri="{FF2B5EF4-FFF2-40B4-BE49-F238E27FC236}">
                <a16:creationId xmlns:a16="http://schemas.microsoft.com/office/drawing/2014/main" id="{31F5C0BA-7A5B-4462-9344-8CEC40897D7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3528" y="1124744"/>
            <a:ext cx="8448938" cy="4752528"/>
          </a:xfrm>
        </p:spPr>
      </p:pic>
    </p:spTree>
    <p:extLst>
      <p:ext uri="{BB962C8B-B14F-4D97-AF65-F5344CB8AC3E}">
        <p14:creationId xmlns:p14="http://schemas.microsoft.com/office/powerpoint/2010/main" val="266745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242690" name="AutoShape 2"/>
          <p:cNvSpPr>
            <a:spLocks noChangeArrowheads="1"/>
          </p:cNvSpPr>
          <p:nvPr/>
        </p:nvSpPr>
        <p:spPr bwMode="auto">
          <a:xfrm>
            <a:off x="1524000" y="4754563"/>
            <a:ext cx="1828800" cy="1036637"/>
          </a:xfrm>
          <a:prstGeom prst="flowChartAlternateProcess">
            <a:avLst/>
          </a:prstGeom>
          <a:solidFill>
            <a:srgbClr val="FF0000"/>
          </a:solidFill>
          <a:ln>
            <a:noFill/>
          </a:ln>
          <a:effectLst>
            <a:prstShdw prst="shdw18" dist="17961" dir="135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000" b="1" i="1"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Fohat</a:t>
            </a:r>
            <a:endParaRPr kumimoji="0" lang="hu-HU" altLang="hu-HU"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(kozmikus</a:t>
            </a:r>
            <a:br>
              <a:rPr kumimoji="0" lang="hu-HU" altLang="hu-HU"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br>
            <a:r>
              <a:rPr kumimoji="0" lang="hu-HU" altLang="hu-HU"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elektromosság)</a:t>
            </a:r>
            <a:endParaRPr kumimoji="0" lang="en-US" altLang="hu-HU"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2691" name="Rectangle 3"/>
          <p:cNvSpPr>
            <a:spLocks noGrp="1" noChangeArrowheads="1"/>
          </p:cNvSpPr>
          <p:nvPr>
            <p:ph type="title"/>
          </p:nvPr>
        </p:nvSpPr>
        <p:spPr>
          <a:xfrm>
            <a:off x="533400" y="76200"/>
            <a:ext cx="8153400" cy="762000"/>
          </a:xfrm>
          <a:gradFill rotWithShape="0">
            <a:gsLst>
              <a:gs pos="0">
                <a:schemeClr val="accent2"/>
              </a:gs>
              <a:gs pos="100000">
                <a:srgbClr val="0099FF"/>
              </a:gs>
            </a:gsLst>
            <a:lin ang="0" scaled="1"/>
          </a:gradFill>
        </p:spPr>
        <p:txBody>
          <a:bodyPr/>
          <a:lstStyle/>
          <a:p>
            <a:r>
              <a:rPr lang="hu-HU" altLang="hu-HU" sz="3600" b="1" dirty="0">
                <a:solidFill>
                  <a:schemeClr val="bg1"/>
                </a:solidFill>
              </a:rPr>
              <a:t>A   N A P - L O G O S Z   E R Ő I</a:t>
            </a:r>
            <a:endParaRPr lang="en-US" altLang="hu-HU" dirty="0"/>
          </a:p>
        </p:txBody>
      </p:sp>
      <p:graphicFrame>
        <p:nvGraphicFramePr>
          <p:cNvPr id="242692" name="Object 4"/>
          <p:cNvGraphicFramePr>
            <a:graphicFrameLocks noChangeAspect="1"/>
          </p:cNvGraphicFramePr>
          <p:nvPr/>
        </p:nvGraphicFramePr>
        <p:xfrm>
          <a:off x="4284663" y="1268413"/>
          <a:ext cx="1114425" cy="1046162"/>
        </p:xfrm>
        <a:graphic>
          <a:graphicData uri="http://schemas.openxmlformats.org/presentationml/2006/ole">
            <mc:AlternateContent xmlns:mc="http://schemas.openxmlformats.org/markup-compatibility/2006">
              <mc:Choice xmlns:v="urn:schemas-microsoft-com:vml" Requires="v">
                <p:oleObj spid="_x0000_s1049" name="Klip" r:id="rId4" imgW="745200" imgH="699120" progId="MS_ClipArt_Gallery.2">
                  <p:embed/>
                </p:oleObj>
              </mc:Choice>
              <mc:Fallback>
                <p:oleObj name="Klip" r:id="rId4" imgW="745200" imgH="699120" progId="MS_ClipArt_Gallery.2">
                  <p:embed/>
                  <p:pic>
                    <p:nvPicPr>
                      <p:cNvPr id="2426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1268413"/>
                        <a:ext cx="111442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2693" name="AutoShape 5"/>
          <p:cNvSpPr>
            <a:spLocks noChangeArrowheads="1"/>
          </p:cNvSpPr>
          <p:nvPr/>
        </p:nvSpPr>
        <p:spPr bwMode="auto">
          <a:xfrm>
            <a:off x="3581400" y="2895600"/>
            <a:ext cx="457200" cy="45720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hu-HU"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a:t>
            </a:r>
            <a:endParaRPr kumimoji="0" lang="en-US" altLang="hu-HU"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42694" name="AutoShape 6"/>
          <p:cNvSpPr>
            <a:spLocks noChangeArrowheads="1"/>
          </p:cNvSpPr>
          <p:nvPr/>
        </p:nvSpPr>
        <p:spPr bwMode="auto">
          <a:xfrm>
            <a:off x="4343400" y="2895600"/>
            <a:ext cx="457200" cy="4572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hu-HU"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a:t>
            </a:r>
            <a:endParaRPr kumimoji="0" lang="en-US" altLang="hu-HU"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42695" name="AutoShape 7"/>
          <p:cNvSpPr>
            <a:spLocks noChangeArrowheads="1"/>
          </p:cNvSpPr>
          <p:nvPr/>
        </p:nvSpPr>
        <p:spPr bwMode="auto">
          <a:xfrm>
            <a:off x="5105400" y="2895600"/>
            <a:ext cx="457200" cy="457200"/>
          </a:xfrm>
          <a:prstGeom prst="flowChartConnector">
            <a:avLst/>
          </a:prstGeom>
          <a:solidFill>
            <a:srgbClr val="6699FF"/>
          </a:solidFill>
          <a:ln w="9525">
            <a:solidFill>
              <a:schemeClr val="tx1"/>
            </a:solidFill>
            <a:round/>
            <a:headEnd/>
            <a:tailEnd/>
          </a:ln>
          <a:effectLs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hu-HU"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p:txBody>
      </p:sp>
      <p:sp>
        <p:nvSpPr>
          <p:cNvPr id="242696" name="AutoShape 8"/>
          <p:cNvSpPr>
            <a:spLocks noChangeArrowheads="1"/>
          </p:cNvSpPr>
          <p:nvPr/>
        </p:nvSpPr>
        <p:spPr bwMode="auto">
          <a:xfrm>
            <a:off x="3810000" y="4800600"/>
            <a:ext cx="1447800" cy="990600"/>
          </a:xfrm>
          <a:prstGeom prst="flowChartAlternateProcess">
            <a:avLst/>
          </a:prstGeom>
          <a:solidFill>
            <a:schemeClr val="accent1"/>
          </a:solidFill>
          <a:ln>
            <a:noFill/>
          </a:ln>
          <a:effectLst>
            <a:prstShdw prst="shdw18" dist="17961" dir="135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hu-HU" sz="2000" b="1" i="1"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Prána</a:t>
            </a:r>
            <a:endParaRPr kumimoji="0" lang="en-US" altLang="hu-HU"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(életerő)</a:t>
            </a:r>
            <a:endParaRPr kumimoji="0" lang="en-US" altLang="hu-HU"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cxnSp>
        <p:nvCxnSpPr>
          <p:cNvPr id="242697" name="AutoShape 9"/>
          <p:cNvCxnSpPr>
            <a:cxnSpLocks noChangeShapeType="1"/>
            <a:stCxn id="242693" idx="3"/>
            <a:endCxn id="242690" idx="0"/>
          </p:cNvCxnSpPr>
          <p:nvPr/>
        </p:nvCxnSpPr>
        <p:spPr bwMode="auto">
          <a:xfrm flipH="1">
            <a:off x="2438400" y="3286125"/>
            <a:ext cx="1209675" cy="1468438"/>
          </a:xfrm>
          <a:prstGeom prst="straightConnector1">
            <a:avLst/>
          </a:prstGeom>
          <a:noFill/>
          <a:ln w="82550">
            <a:solidFill>
              <a:srgbClr val="FF0000"/>
            </a:solidFill>
            <a:round/>
            <a:headEnd/>
            <a:tailEnd type="triangle" w="med" len="med"/>
          </a:ln>
          <a:effectLst>
            <a:prstShdw prst="shdw18" dist="17961" dir="13500000">
              <a:srgbClr val="FF0000">
                <a:gamma/>
                <a:shade val="60000"/>
                <a:invGamma/>
              </a:srgbClr>
            </a:prstShdw>
          </a:effectLst>
          <a:extLst>
            <a:ext uri="{909E8E84-426E-40DD-AFC4-6F175D3DCCD1}">
              <a14:hiddenFill xmlns:a14="http://schemas.microsoft.com/office/drawing/2010/main">
                <a:noFill/>
              </a14:hiddenFill>
            </a:ext>
          </a:extLst>
        </p:spPr>
      </p:cxnSp>
      <p:cxnSp>
        <p:nvCxnSpPr>
          <p:cNvPr id="242698" name="AutoShape 10"/>
          <p:cNvCxnSpPr>
            <a:cxnSpLocks noChangeShapeType="1"/>
            <a:stCxn id="242694" idx="4"/>
          </p:cNvCxnSpPr>
          <p:nvPr/>
        </p:nvCxnSpPr>
        <p:spPr bwMode="auto">
          <a:xfrm>
            <a:off x="4572000" y="3352800"/>
            <a:ext cx="1588" cy="1447800"/>
          </a:xfrm>
          <a:prstGeom prst="straightConnector1">
            <a:avLst/>
          </a:prstGeom>
          <a:noFill/>
          <a:ln w="82550">
            <a:solidFill>
              <a:schemeClr val="accent1"/>
            </a:solidFill>
            <a:round/>
            <a:headEnd/>
            <a:tailEnd type="triangle" w="med" len="med"/>
          </a:ln>
          <a:effectLst>
            <a:prstShdw prst="shdw18" dist="17961" dir="13500000">
              <a:schemeClr val="accent1">
                <a:gamma/>
                <a:shade val="60000"/>
                <a:invGamma/>
              </a:schemeClr>
            </a:prstShdw>
          </a:effectLst>
          <a:extLst>
            <a:ext uri="{909E8E84-426E-40DD-AFC4-6F175D3DCCD1}">
              <a14:hiddenFill xmlns:a14="http://schemas.microsoft.com/office/drawing/2010/main">
                <a:noFill/>
              </a14:hiddenFill>
            </a:ext>
          </a:extLst>
        </p:spPr>
      </p:cxnSp>
      <p:sp>
        <p:nvSpPr>
          <p:cNvPr id="242699" name="Text Box 11"/>
          <p:cNvSpPr txBox="1">
            <a:spLocks noChangeArrowheads="1"/>
          </p:cNvSpPr>
          <p:nvPr/>
        </p:nvSpPr>
        <p:spPr bwMode="auto">
          <a:xfrm>
            <a:off x="2555875" y="2276475"/>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4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mn-cs"/>
              </a:rPr>
              <a:t>A Nap-Logosz működése</a:t>
            </a:r>
            <a:endParaRPr kumimoji="0" lang="en-US" altLang="hu-HU" sz="24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42700" name="AutoShape 12"/>
          <p:cNvSpPr>
            <a:spLocks noChangeArrowheads="1"/>
          </p:cNvSpPr>
          <p:nvPr/>
        </p:nvSpPr>
        <p:spPr bwMode="auto">
          <a:xfrm>
            <a:off x="6019800" y="4806950"/>
            <a:ext cx="1295400" cy="984250"/>
          </a:xfrm>
          <a:prstGeom prst="flowChartAlternateProcess">
            <a:avLst/>
          </a:prstGeom>
          <a:solidFill>
            <a:srgbClr val="6699FF"/>
          </a:solidFill>
          <a:ln w="9525">
            <a:solidFill>
              <a:srgbClr val="FF0066"/>
            </a:solidFill>
            <a:miter lim="800000"/>
            <a:headEnd/>
            <a:tailEnd/>
          </a:ln>
          <a:effectLst>
            <a:prstShdw prst="shdw18" dist="17961" dir="13500000">
              <a:srgbClr val="FF0066">
                <a:gamma/>
                <a:shade val="60000"/>
                <a:invGamma/>
              </a:srgbClr>
            </a:prst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altLang="hu-HU" sz="1400" b="1" i="1"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rPr>
            </a:br>
            <a:r>
              <a:rPr kumimoji="0" lang="en-US" altLang="hu-HU" sz="20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mn-cs"/>
              </a:rPr>
              <a:t>Kundalini</a:t>
            </a:r>
            <a:endParaRPr kumimoji="0" lang="en-US" altLang="hu-HU"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(kígyótűz)</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hu-HU"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242701" name="AutoShape 13"/>
          <p:cNvCxnSpPr>
            <a:cxnSpLocks noChangeShapeType="1"/>
          </p:cNvCxnSpPr>
          <p:nvPr/>
        </p:nvCxnSpPr>
        <p:spPr bwMode="auto">
          <a:xfrm>
            <a:off x="5486400" y="3276600"/>
            <a:ext cx="1171575" cy="1520825"/>
          </a:xfrm>
          <a:prstGeom prst="straightConnector1">
            <a:avLst/>
          </a:prstGeom>
          <a:noFill/>
          <a:ln w="101600">
            <a:solidFill>
              <a:srgbClr val="6699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15" name="Szövegdoboz 14"/>
          <p:cNvSpPr txBox="1"/>
          <p:nvPr/>
        </p:nvSpPr>
        <p:spPr>
          <a:xfrm>
            <a:off x="1485900" y="5761336"/>
            <a:ext cx="190500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Atya, Akarat, </a:t>
            </a:r>
            <a:r>
              <a:rPr kumimoji="0" lang="hu-HU" sz="1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mn-cs"/>
              </a:rPr>
              <a:t>Shiva</a:t>
            </a:r>
            <a:r>
              <a:rPr kumimoji="0" lang="hu-HU" sz="1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Osiris, </a:t>
            </a:r>
            <a:r>
              <a:rPr kumimoji="0" lang="hu-HU" sz="1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mn-cs"/>
              </a:rPr>
              <a:t>Ahura</a:t>
            </a:r>
            <a:r>
              <a:rPr kumimoji="0" lang="hu-HU" sz="1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stb.</a:t>
            </a:r>
            <a:endParaRPr kumimoji="0" lang="hu-HU" sz="12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
        <p:nvSpPr>
          <p:cNvPr id="16" name="Szövegdoboz 15"/>
          <p:cNvSpPr txBox="1"/>
          <p:nvPr/>
        </p:nvSpPr>
        <p:spPr>
          <a:xfrm>
            <a:off x="3648075" y="5751792"/>
            <a:ext cx="2171699"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Fiú, </a:t>
            </a:r>
            <a:r>
              <a:rPr kumimoji="0" lang="hu-HU" sz="1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mn-cs"/>
              </a:rPr>
              <a:t>Bölcsesség-Szeretet</a:t>
            </a:r>
            <a:r>
              <a:rPr kumimoji="0" lang="hu-HU" sz="1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r>
              <a:rPr kumimoji="0" lang="hu-HU" sz="1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mn-cs"/>
              </a:rPr>
              <a:t>Vishnu</a:t>
            </a:r>
            <a:r>
              <a:rPr kumimoji="0" lang="hu-HU" sz="1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r>
              <a:rPr kumimoji="0" lang="hu-HU" sz="1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mn-cs"/>
              </a:rPr>
              <a:t>Thot</a:t>
            </a:r>
            <a:r>
              <a:rPr kumimoji="0" lang="hu-HU" sz="1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r>
              <a:rPr kumimoji="0" lang="hu-HU" sz="1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mn-cs"/>
              </a:rPr>
              <a:t>Ahura-Mazda</a:t>
            </a:r>
            <a:endParaRPr kumimoji="0" lang="hu-HU" sz="1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
        <p:nvSpPr>
          <p:cNvPr id="17" name="Szövegdoboz 16"/>
          <p:cNvSpPr txBox="1"/>
          <p:nvPr/>
        </p:nvSpPr>
        <p:spPr>
          <a:xfrm>
            <a:off x="5821758" y="5778459"/>
            <a:ext cx="242265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Anya (Szentlélek), Tevékenység, Brahma, Isis, Mazda</a:t>
            </a:r>
          </a:p>
        </p:txBody>
      </p:sp>
    </p:spTree>
    <p:extLst>
      <p:ext uri="{BB962C8B-B14F-4D97-AF65-F5344CB8AC3E}">
        <p14:creationId xmlns:p14="http://schemas.microsoft.com/office/powerpoint/2010/main" val="16532649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893175" cy="908720"/>
          </a:xfrm>
        </p:spPr>
        <p:txBody>
          <a:bodyPr/>
          <a:lstStyle/>
          <a:p>
            <a:r>
              <a:rPr lang="hu-HU" altLang="hu-HU" sz="4600" b="1" dirty="0">
                <a:solidFill>
                  <a:srgbClr val="FFCCFF"/>
                </a:solidFill>
              </a:rPr>
              <a:t>KUNDALINI</a:t>
            </a:r>
          </a:p>
        </p:txBody>
      </p:sp>
      <p:sp>
        <p:nvSpPr>
          <p:cNvPr id="72707" name="Rectangle 3"/>
          <p:cNvSpPr>
            <a:spLocks noGrp="1" noChangeArrowheads="1"/>
          </p:cNvSpPr>
          <p:nvPr>
            <p:ph type="subTitle" idx="1"/>
          </p:nvPr>
        </p:nvSpPr>
        <p:spPr>
          <a:xfrm>
            <a:off x="179512" y="908720"/>
            <a:ext cx="8785225" cy="5291950"/>
          </a:xfrm>
        </p:spPr>
        <p:txBody>
          <a:bodyPr/>
          <a:lstStyle/>
          <a:p>
            <a:pPr marL="342900" indent="-342900" algn="l">
              <a:buFont typeface="Arial" panose="020B0604020202020204" pitchFamily="34" charset="0"/>
              <a:buChar char="•"/>
            </a:pPr>
            <a:r>
              <a:rPr lang="hu-HU" sz="2600" b="1" i="1" dirty="0" err="1">
                <a:solidFill>
                  <a:srgbClr val="99FFCC"/>
                </a:solidFill>
              </a:rPr>
              <a:t>kund</a:t>
            </a:r>
            <a:r>
              <a:rPr lang="hu-HU" sz="2600" b="1" dirty="0">
                <a:solidFill>
                  <a:srgbClr val="99FFCC"/>
                </a:solidFill>
              </a:rPr>
              <a:t> ige, aminek a jelentése „égetni”. </a:t>
            </a:r>
          </a:p>
          <a:p>
            <a:pPr marL="342900" indent="-342900" algn="l">
              <a:buFont typeface="Arial" panose="020B0604020202020204" pitchFamily="34" charset="0"/>
              <a:buChar char="•"/>
            </a:pPr>
            <a:r>
              <a:rPr lang="hu-HU" sz="2600" b="1" i="1" dirty="0" err="1">
                <a:solidFill>
                  <a:srgbClr val="99FFCC"/>
                </a:solidFill>
              </a:rPr>
              <a:t>kunda</a:t>
            </a:r>
            <a:r>
              <a:rPr lang="hu-HU" sz="2600" b="1" dirty="0">
                <a:solidFill>
                  <a:srgbClr val="99FFCC"/>
                </a:solidFill>
              </a:rPr>
              <a:t> főnév, ami üreget vagy edényt jelent.</a:t>
            </a:r>
          </a:p>
          <a:p>
            <a:pPr marL="342900" indent="-342900" algn="l">
              <a:buFont typeface="Arial" panose="020B0604020202020204" pitchFamily="34" charset="0"/>
              <a:buChar char="•"/>
            </a:pPr>
            <a:r>
              <a:rPr lang="hu-HU" sz="2600" b="1" i="1" dirty="0">
                <a:solidFill>
                  <a:srgbClr val="99FFCC"/>
                </a:solidFill>
              </a:rPr>
              <a:t>kundala</a:t>
            </a:r>
            <a:r>
              <a:rPr lang="hu-HU" sz="2600" b="1" dirty="0">
                <a:solidFill>
                  <a:srgbClr val="99FFCC"/>
                </a:solidFill>
              </a:rPr>
              <a:t> főnév, ami tekercset, spirált, gyűrűt jelent.</a:t>
            </a:r>
          </a:p>
          <a:p>
            <a:pPr marL="342900" indent="-342900" algn="l">
              <a:buFont typeface="Arial" panose="020B0604020202020204" pitchFamily="34" charset="0"/>
              <a:buChar char="•"/>
            </a:pPr>
            <a:r>
              <a:rPr lang="hu-HU" sz="2600" b="1">
                <a:solidFill>
                  <a:srgbClr val="99FFCC"/>
                </a:solidFill>
              </a:rPr>
              <a:t>Hatalmas </a:t>
            </a:r>
            <a:r>
              <a:rPr lang="hu-HU" sz="2600" b="1" dirty="0">
                <a:solidFill>
                  <a:srgbClr val="99FFCC"/>
                </a:solidFill>
              </a:rPr>
              <a:t>kozmikus energia, az elsődleges erő és női princípium, ami az egész univerzumban működik, az emberi lények testében pedig potenciális állapotban pihen. </a:t>
            </a:r>
          </a:p>
          <a:p>
            <a:pPr marL="342900" indent="-342900" algn="l">
              <a:buFont typeface="Arial" panose="020B0604020202020204" pitchFamily="34" charset="0"/>
              <a:buChar char="•"/>
            </a:pPr>
            <a:r>
              <a:rPr lang="hu-HU" sz="2600" b="1" dirty="0">
                <a:solidFill>
                  <a:srgbClr val="99FFCC"/>
                </a:solidFill>
              </a:rPr>
              <a:t>A kundalíni</a:t>
            </a:r>
            <a:r>
              <a:rPr lang="hu-HU" sz="2600" b="1" i="1" dirty="0">
                <a:solidFill>
                  <a:srgbClr val="99FFCC"/>
                </a:solidFill>
              </a:rPr>
              <a:t> </a:t>
            </a:r>
            <a:r>
              <a:rPr lang="hu-HU" sz="2600" b="1" dirty="0">
                <a:solidFill>
                  <a:srgbClr val="99FFCC"/>
                </a:solidFill>
              </a:rPr>
              <a:t>egy </a:t>
            </a:r>
            <a:r>
              <a:rPr lang="hu-HU" sz="2600" b="1" dirty="0" err="1">
                <a:solidFill>
                  <a:srgbClr val="99FFCC"/>
                </a:solidFill>
              </a:rPr>
              <a:t>elektro</a:t>
            </a:r>
            <a:r>
              <a:rPr lang="hu-HU" sz="2600" b="1" dirty="0">
                <a:solidFill>
                  <a:srgbClr val="99FFCC"/>
                </a:solidFill>
              </a:rPr>
              <a:t>-spirituális erő, teremtő hatalom, amelyet aktívvá téve éppen olyan könnyen tud ölni, mint teremteni. (HPB</a:t>
            </a:r>
            <a:r>
              <a:rPr lang="hu-HU" sz="2600" dirty="0">
                <a:solidFill>
                  <a:srgbClr val="99FFCC"/>
                </a:solidFill>
              </a:rPr>
              <a:t>)</a:t>
            </a:r>
          </a:p>
          <a:p>
            <a:pPr marL="342900" indent="-342900" algn="l">
              <a:buFont typeface="Arial" panose="020B0604020202020204" pitchFamily="34" charset="0"/>
              <a:buChar char="•"/>
            </a:pPr>
            <a:endParaRPr lang="hu-HU" altLang="hu-HU" b="1" dirty="0">
              <a:solidFill>
                <a:srgbClr val="00FF00"/>
              </a:solidFill>
            </a:endParaRPr>
          </a:p>
        </p:txBody>
      </p:sp>
    </p:spTree>
    <p:extLst>
      <p:ext uri="{BB962C8B-B14F-4D97-AF65-F5344CB8AC3E}">
        <p14:creationId xmlns:p14="http://schemas.microsoft.com/office/powerpoint/2010/main" val="1388072382"/>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A7D77941-26BA-40D9-A516-FF3853087B13}"/>
              </a:ext>
            </a:extLst>
          </p:cNvPr>
          <p:cNvSpPr>
            <a:spLocks noChangeArrowheads="1"/>
          </p:cNvSpPr>
          <p:nvPr/>
        </p:nvSpPr>
        <p:spPr bwMode="auto">
          <a:xfrm>
            <a:off x="304800" y="1600200"/>
            <a:ext cx="8534400" cy="4267200"/>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87" name="Rectangle 3">
            <a:extLst>
              <a:ext uri="{FF2B5EF4-FFF2-40B4-BE49-F238E27FC236}">
                <a16:creationId xmlns:a16="http://schemas.microsoft.com/office/drawing/2014/main" id="{476789A6-19DF-4A0E-8F72-864E0989FBFB}"/>
              </a:ext>
            </a:extLst>
          </p:cNvPr>
          <p:cNvSpPr>
            <a:spLocks noChangeArrowheads="1"/>
          </p:cNvSpPr>
          <p:nvPr/>
        </p:nvSpPr>
        <p:spPr bwMode="auto">
          <a:xfrm>
            <a:off x="304800" y="2209800"/>
            <a:ext cx="8534400" cy="365125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88" name="Rectangle 4">
            <a:extLst>
              <a:ext uri="{FF2B5EF4-FFF2-40B4-BE49-F238E27FC236}">
                <a16:creationId xmlns:a16="http://schemas.microsoft.com/office/drawing/2014/main" id="{BCE87721-BD21-4EC6-9438-4FE46E041938}"/>
              </a:ext>
            </a:extLst>
          </p:cNvPr>
          <p:cNvSpPr>
            <a:spLocks noChangeArrowheads="1"/>
          </p:cNvSpPr>
          <p:nvPr/>
        </p:nvSpPr>
        <p:spPr bwMode="auto">
          <a:xfrm>
            <a:off x="304800" y="2819400"/>
            <a:ext cx="8534400" cy="305435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89" name="Rectangle 5">
            <a:extLst>
              <a:ext uri="{FF2B5EF4-FFF2-40B4-BE49-F238E27FC236}">
                <a16:creationId xmlns:a16="http://schemas.microsoft.com/office/drawing/2014/main" id="{801EF391-22BF-4BDA-A41E-8F56B91D741A}"/>
              </a:ext>
            </a:extLst>
          </p:cNvPr>
          <p:cNvSpPr>
            <a:spLocks noChangeArrowheads="1"/>
          </p:cNvSpPr>
          <p:nvPr/>
        </p:nvSpPr>
        <p:spPr bwMode="auto">
          <a:xfrm>
            <a:off x="304800" y="3429000"/>
            <a:ext cx="8534400" cy="24320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90" name="Rectangle 6">
            <a:extLst>
              <a:ext uri="{FF2B5EF4-FFF2-40B4-BE49-F238E27FC236}">
                <a16:creationId xmlns:a16="http://schemas.microsoft.com/office/drawing/2014/main" id="{3A967E00-7751-4F8E-AAFF-104973969898}"/>
              </a:ext>
            </a:extLst>
          </p:cNvPr>
          <p:cNvSpPr>
            <a:spLocks noChangeArrowheads="1"/>
          </p:cNvSpPr>
          <p:nvPr/>
        </p:nvSpPr>
        <p:spPr bwMode="auto">
          <a:xfrm>
            <a:off x="304800" y="4038600"/>
            <a:ext cx="8534400" cy="18224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91" name="Rectangle 7">
            <a:extLst>
              <a:ext uri="{FF2B5EF4-FFF2-40B4-BE49-F238E27FC236}">
                <a16:creationId xmlns:a16="http://schemas.microsoft.com/office/drawing/2014/main" id="{59C714DA-9E0C-43A2-BA52-2C5C5EC5DA99}"/>
              </a:ext>
            </a:extLst>
          </p:cNvPr>
          <p:cNvSpPr>
            <a:spLocks noChangeArrowheads="1"/>
          </p:cNvSpPr>
          <p:nvPr/>
        </p:nvSpPr>
        <p:spPr bwMode="auto">
          <a:xfrm>
            <a:off x="304800" y="4648200"/>
            <a:ext cx="8534400" cy="12192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92" name="Rectangle 8">
            <a:extLst>
              <a:ext uri="{FF2B5EF4-FFF2-40B4-BE49-F238E27FC236}">
                <a16:creationId xmlns:a16="http://schemas.microsoft.com/office/drawing/2014/main" id="{C0AA3F6C-5457-48A8-8100-4BFD1148F553}"/>
              </a:ext>
            </a:extLst>
          </p:cNvPr>
          <p:cNvSpPr>
            <a:spLocks noChangeArrowheads="1"/>
          </p:cNvSpPr>
          <p:nvPr/>
        </p:nvSpPr>
        <p:spPr bwMode="auto">
          <a:xfrm>
            <a:off x="304800" y="5257800"/>
            <a:ext cx="8534400" cy="609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93" name="AutoShape 9">
            <a:extLst>
              <a:ext uri="{FF2B5EF4-FFF2-40B4-BE49-F238E27FC236}">
                <a16:creationId xmlns:a16="http://schemas.microsoft.com/office/drawing/2014/main" id="{C70EBF2F-5502-4492-88AC-B6DE257BB46A}"/>
              </a:ext>
            </a:extLst>
          </p:cNvPr>
          <p:cNvSpPr>
            <a:spLocks noChangeArrowheads="1"/>
          </p:cNvSpPr>
          <p:nvPr/>
        </p:nvSpPr>
        <p:spPr bwMode="auto">
          <a:xfrm>
            <a:off x="4000500" y="0"/>
            <a:ext cx="1847850" cy="1485900"/>
          </a:xfrm>
          <a:prstGeom prst="triangle">
            <a:avLst>
              <a:gd name="adj" fmla="val 48810"/>
            </a:avLst>
          </a:prstGeom>
          <a:solidFill>
            <a:schemeClr val="hlink"/>
          </a:solidFill>
          <a:ln w="76200" cmpd="tri">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94" name="AutoShape 10">
            <a:extLst>
              <a:ext uri="{FF2B5EF4-FFF2-40B4-BE49-F238E27FC236}">
                <a16:creationId xmlns:a16="http://schemas.microsoft.com/office/drawing/2014/main" id="{FE6BEB2F-ADFF-4497-9C42-09F063ECFF93}"/>
              </a:ext>
            </a:extLst>
          </p:cNvPr>
          <p:cNvSpPr>
            <a:spLocks noChangeArrowheads="1"/>
          </p:cNvSpPr>
          <p:nvPr/>
        </p:nvSpPr>
        <p:spPr bwMode="auto">
          <a:xfrm rot="-2693274">
            <a:off x="4267200" y="914400"/>
            <a:ext cx="5334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95" name="AutoShape 11">
            <a:extLst>
              <a:ext uri="{FF2B5EF4-FFF2-40B4-BE49-F238E27FC236}">
                <a16:creationId xmlns:a16="http://schemas.microsoft.com/office/drawing/2014/main" id="{8BBBF2E8-B596-4CBC-A672-0605B616856D}"/>
              </a:ext>
            </a:extLst>
          </p:cNvPr>
          <p:cNvSpPr>
            <a:spLocks noChangeArrowheads="1"/>
          </p:cNvSpPr>
          <p:nvPr/>
        </p:nvSpPr>
        <p:spPr bwMode="auto">
          <a:xfrm>
            <a:off x="6248400" y="3886200"/>
            <a:ext cx="685800" cy="609600"/>
          </a:xfrm>
          <a:custGeom>
            <a:avLst/>
            <a:gdLst>
              <a:gd name="G0" fmla="+- 2400 0 0"/>
              <a:gd name="G1" fmla="+- 21600 0 2400"/>
              <a:gd name="G2" fmla="+- 21600 0 2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00" y="10800"/>
                </a:moveTo>
                <a:cubicBezTo>
                  <a:pt x="2400" y="15439"/>
                  <a:pt x="6161" y="19200"/>
                  <a:pt x="10800" y="19200"/>
                </a:cubicBezTo>
                <a:cubicBezTo>
                  <a:pt x="15439" y="19200"/>
                  <a:pt x="19200" y="15439"/>
                  <a:pt x="19200" y="10800"/>
                </a:cubicBezTo>
                <a:cubicBezTo>
                  <a:pt x="19200" y="6161"/>
                  <a:pt x="15439" y="2400"/>
                  <a:pt x="10800" y="2400"/>
                </a:cubicBezTo>
                <a:cubicBezTo>
                  <a:pt x="6161" y="2400"/>
                  <a:pt x="2400" y="6161"/>
                  <a:pt x="2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96" name="AutoShape 12">
            <a:extLst>
              <a:ext uri="{FF2B5EF4-FFF2-40B4-BE49-F238E27FC236}">
                <a16:creationId xmlns:a16="http://schemas.microsoft.com/office/drawing/2014/main" id="{E27EB0C8-BEF8-4EFA-9840-3DA6D369F09C}"/>
              </a:ext>
            </a:extLst>
          </p:cNvPr>
          <p:cNvSpPr>
            <a:spLocks noChangeArrowheads="1"/>
          </p:cNvSpPr>
          <p:nvPr/>
        </p:nvSpPr>
        <p:spPr bwMode="auto">
          <a:xfrm>
            <a:off x="4648200" y="228600"/>
            <a:ext cx="533400" cy="533400"/>
          </a:xfrm>
          <a:custGeom>
            <a:avLst/>
            <a:gdLst>
              <a:gd name="G0" fmla="+- 2829 0 0"/>
              <a:gd name="G1" fmla="+- 21600 0 2829"/>
              <a:gd name="G2" fmla="+- 21600 0 282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29" y="10800"/>
                </a:moveTo>
                <a:cubicBezTo>
                  <a:pt x="2829" y="15202"/>
                  <a:pt x="6398" y="18771"/>
                  <a:pt x="10800" y="18771"/>
                </a:cubicBezTo>
                <a:cubicBezTo>
                  <a:pt x="15202" y="18771"/>
                  <a:pt x="18771" y="15202"/>
                  <a:pt x="18771" y="10800"/>
                </a:cubicBezTo>
                <a:cubicBezTo>
                  <a:pt x="18771" y="6398"/>
                  <a:pt x="15202" y="2829"/>
                  <a:pt x="10800" y="2829"/>
                </a:cubicBezTo>
                <a:cubicBezTo>
                  <a:pt x="6398" y="2829"/>
                  <a:pt x="2829" y="6398"/>
                  <a:pt x="2829" y="10800"/>
                </a:cubicBezTo>
                <a:close/>
              </a:path>
            </a:pathLst>
          </a:custGeom>
          <a:solidFill>
            <a:srgbClr val="CC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97" name="Line 13">
            <a:extLst>
              <a:ext uri="{FF2B5EF4-FFF2-40B4-BE49-F238E27FC236}">
                <a16:creationId xmlns:a16="http://schemas.microsoft.com/office/drawing/2014/main" id="{8BD0DC93-304C-48EE-823B-3E5CAA0FC797}"/>
              </a:ext>
            </a:extLst>
          </p:cNvPr>
          <p:cNvSpPr>
            <a:spLocks noChangeShapeType="1"/>
          </p:cNvSpPr>
          <p:nvPr/>
        </p:nvSpPr>
        <p:spPr bwMode="auto">
          <a:xfrm>
            <a:off x="1752600" y="4267200"/>
            <a:ext cx="7086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98" name="Oval 14">
            <a:extLst>
              <a:ext uri="{FF2B5EF4-FFF2-40B4-BE49-F238E27FC236}">
                <a16:creationId xmlns:a16="http://schemas.microsoft.com/office/drawing/2014/main" id="{249AD764-3561-4884-A679-0FE5B9A738C3}"/>
              </a:ext>
            </a:extLst>
          </p:cNvPr>
          <p:cNvSpPr>
            <a:spLocks noChangeArrowheads="1"/>
          </p:cNvSpPr>
          <p:nvPr/>
        </p:nvSpPr>
        <p:spPr bwMode="auto">
          <a:xfrm>
            <a:off x="4816475" y="400050"/>
            <a:ext cx="198438" cy="185738"/>
          </a:xfrm>
          <a:prstGeom prst="ellipse">
            <a:avLst/>
          </a:prstGeom>
          <a:solidFill>
            <a:srgbClr val="CC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199" name="AutoShape 15">
            <a:extLst>
              <a:ext uri="{FF2B5EF4-FFF2-40B4-BE49-F238E27FC236}">
                <a16:creationId xmlns:a16="http://schemas.microsoft.com/office/drawing/2014/main" id="{63EBF3E5-FB01-4B3A-BF21-0374DA7DDEC3}"/>
              </a:ext>
            </a:extLst>
          </p:cNvPr>
          <p:cNvSpPr>
            <a:spLocks noChangeArrowheads="1"/>
          </p:cNvSpPr>
          <p:nvPr/>
        </p:nvSpPr>
        <p:spPr bwMode="auto">
          <a:xfrm rot="-2693274">
            <a:off x="5029200" y="914400"/>
            <a:ext cx="5334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00" name="AutoShape 16">
            <a:extLst>
              <a:ext uri="{FF2B5EF4-FFF2-40B4-BE49-F238E27FC236}">
                <a16:creationId xmlns:a16="http://schemas.microsoft.com/office/drawing/2014/main" id="{6FB993D8-3746-4CD5-9E20-86EFF8597626}"/>
              </a:ext>
            </a:extLst>
          </p:cNvPr>
          <p:cNvSpPr>
            <a:spLocks noChangeArrowheads="1"/>
          </p:cNvSpPr>
          <p:nvPr/>
        </p:nvSpPr>
        <p:spPr bwMode="auto">
          <a:xfrm rot="-8093274">
            <a:off x="5029200" y="914400"/>
            <a:ext cx="5334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01" name="AutoShape 17">
            <a:extLst>
              <a:ext uri="{FF2B5EF4-FFF2-40B4-BE49-F238E27FC236}">
                <a16:creationId xmlns:a16="http://schemas.microsoft.com/office/drawing/2014/main" id="{E9F8ECF2-372B-4AE5-8265-243C40421B32}"/>
              </a:ext>
            </a:extLst>
          </p:cNvPr>
          <p:cNvSpPr>
            <a:spLocks noChangeArrowheads="1"/>
          </p:cNvSpPr>
          <p:nvPr/>
        </p:nvSpPr>
        <p:spPr bwMode="auto">
          <a:xfrm>
            <a:off x="6369050" y="3956050"/>
            <a:ext cx="457200" cy="381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02" name="Text Box 18">
            <a:extLst>
              <a:ext uri="{FF2B5EF4-FFF2-40B4-BE49-F238E27FC236}">
                <a16:creationId xmlns:a16="http://schemas.microsoft.com/office/drawing/2014/main" id="{C0AFEC9A-FFD9-4C7B-A608-2DCA1CDE63B1}"/>
              </a:ext>
            </a:extLst>
          </p:cNvPr>
          <p:cNvSpPr txBox="1">
            <a:spLocks noChangeArrowheads="1"/>
          </p:cNvSpPr>
          <p:nvPr/>
        </p:nvSpPr>
        <p:spPr bwMode="auto">
          <a:xfrm>
            <a:off x="247650" y="1593850"/>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buClrTx/>
              <a:buSzTx/>
              <a:buFontTx/>
              <a:buNone/>
            </a:pPr>
            <a:r>
              <a:rPr lang="hu-HU" altLang="hu-HU" sz="1600" b="1">
                <a:solidFill>
                  <a:schemeClr val="bg2"/>
                </a:solidFill>
                <a:effectLst>
                  <a:outerShdw blurRad="38100" dist="38100" dir="2700000" algn="tl">
                    <a:srgbClr val="C0C0C0"/>
                  </a:outerShdw>
                </a:effectLst>
                <a:latin typeface="Arial" panose="020B0604020202020204" pitchFamily="34" charset="0"/>
              </a:rPr>
              <a:t>ADI</a:t>
            </a:r>
            <a:r>
              <a:rPr lang="hu-HU" altLang="hu-HU" sz="1600" b="1">
                <a:solidFill>
                  <a:schemeClr val="bg2"/>
                </a:solidFill>
                <a:latin typeface="Arial" panose="020B0604020202020204" pitchFamily="34" charset="0"/>
              </a:rPr>
              <a:t> (ISTENI) VILÁG</a:t>
            </a:r>
            <a:endParaRPr lang="en-US" altLang="hu-HU" sz="1600" b="1">
              <a:solidFill>
                <a:schemeClr val="bg2"/>
              </a:solidFill>
              <a:latin typeface="Arial" panose="020B0604020202020204" pitchFamily="34" charset="0"/>
            </a:endParaRPr>
          </a:p>
        </p:txBody>
      </p:sp>
      <p:sp>
        <p:nvSpPr>
          <p:cNvPr id="349203" name="Text Box 19">
            <a:extLst>
              <a:ext uri="{FF2B5EF4-FFF2-40B4-BE49-F238E27FC236}">
                <a16:creationId xmlns:a16="http://schemas.microsoft.com/office/drawing/2014/main" id="{F1CF3B51-F04C-47F5-9299-26B002A0FCC7}"/>
              </a:ext>
            </a:extLst>
          </p:cNvPr>
          <p:cNvSpPr txBox="1">
            <a:spLocks noChangeArrowheads="1"/>
          </p:cNvSpPr>
          <p:nvPr/>
        </p:nvSpPr>
        <p:spPr bwMode="auto">
          <a:xfrm>
            <a:off x="247650" y="2222500"/>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buClrTx/>
              <a:buSzTx/>
              <a:buFontTx/>
              <a:buNone/>
            </a:pPr>
            <a:r>
              <a:rPr lang="en-US" altLang="hu-HU" sz="1600" b="1">
                <a:solidFill>
                  <a:schemeClr val="bg2"/>
                </a:solidFill>
                <a:effectLst>
                  <a:outerShdw blurRad="38100" dist="38100" dir="2700000" algn="tl">
                    <a:srgbClr val="C0C0C0"/>
                  </a:outerShdw>
                </a:effectLst>
                <a:latin typeface="Arial" panose="020B0604020202020204" pitchFamily="34" charset="0"/>
              </a:rPr>
              <a:t>ANUPADAKA</a:t>
            </a:r>
            <a:r>
              <a:rPr lang="en-US" altLang="hu-HU" sz="1600" b="1">
                <a:solidFill>
                  <a:schemeClr val="bg2"/>
                </a:solidFill>
                <a:latin typeface="Arial" panose="020B0604020202020204" pitchFamily="34" charset="0"/>
              </a:rPr>
              <a:t> (</a:t>
            </a:r>
            <a:r>
              <a:rPr lang="hu-HU" altLang="hu-HU" sz="1600" b="1">
                <a:solidFill>
                  <a:schemeClr val="bg2"/>
                </a:solidFill>
                <a:latin typeface="Arial" panose="020B0604020202020204" pitchFamily="34" charset="0"/>
              </a:rPr>
              <a:t>MONÁDI) VILÁG</a:t>
            </a:r>
            <a:endParaRPr lang="en-US" altLang="hu-HU" b="1">
              <a:solidFill>
                <a:schemeClr val="bg2"/>
              </a:solidFill>
              <a:latin typeface="Arial" panose="020B0604020202020204" pitchFamily="34" charset="0"/>
            </a:endParaRPr>
          </a:p>
        </p:txBody>
      </p:sp>
      <p:sp>
        <p:nvSpPr>
          <p:cNvPr id="349204" name="Text Box 20">
            <a:extLst>
              <a:ext uri="{FF2B5EF4-FFF2-40B4-BE49-F238E27FC236}">
                <a16:creationId xmlns:a16="http://schemas.microsoft.com/office/drawing/2014/main" id="{AF98B2F4-F689-4C3A-A4B5-554995DA972A}"/>
              </a:ext>
            </a:extLst>
          </p:cNvPr>
          <p:cNvSpPr txBox="1">
            <a:spLocks noChangeArrowheads="1"/>
          </p:cNvSpPr>
          <p:nvPr/>
        </p:nvSpPr>
        <p:spPr bwMode="auto">
          <a:xfrm>
            <a:off x="254000" y="2825750"/>
            <a:ext cx="190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buClrTx/>
              <a:buSzTx/>
              <a:buFontTx/>
              <a:buNone/>
            </a:pPr>
            <a:r>
              <a:rPr lang="hu-HU" altLang="hu-HU" sz="1600" b="1">
                <a:solidFill>
                  <a:schemeClr val="bg2"/>
                </a:solidFill>
                <a:effectLst>
                  <a:outerShdw blurRad="38100" dist="38100" dir="2700000" algn="tl">
                    <a:srgbClr val="C0C0C0"/>
                  </a:outerShdw>
                </a:effectLst>
                <a:latin typeface="Arial" panose="020B0604020202020204" pitchFamily="34" charset="0"/>
              </a:rPr>
              <a:t>ATMIKUS</a:t>
            </a:r>
            <a:r>
              <a:rPr lang="hu-HU" altLang="hu-HU" sz="1600" b="1">
                <a:solidFill>
                  <a:schemeClr val="bg2"/>
                </a:solidFill>
                <a:latin typeface="Arial" panose="020B0604020202020204" pitchFamily="34" charset="0"/>
              </a:rPr>
              <a:t> (NIRVÁNI) VILÁG</a:t>
            </a:r>
            <a:endParaRPr lang="en-US" altLang="hu-HU" sz="1600" b="1">
              <a:solidFill>
                <a:schemeClr val="bg2"/>
              </a:solidFill>
              <a:latin typeface="Arial" panose="020B0604020202020204" pitchFamily="34" charset="0"/>
            </a:endParaRPr>
          </a:p>
        </p:txBody>
      </p:sp>
      <p:sp>
        <p:nvSpPr>
          <p:cNvPr id="349205" name="Text Box 21">
            <a:extLst>
              <a:ext uri="{FF2B5EF4-FFF2-40B4-BE49-F238E27FC236}">
                <a16:creationId xmlns:a16="http://schemas.microsoft.com/office/drawing/2014/main" id="{D8B7027E-296D-4EA0-9918-1CD0596CA1FF}"/>
              </a:ext>
            </a:extLst>
          </p:cNvPr>
          <p:cNvSpPr txBox="1">
            <a:spLocks noChangeArrowheads="1"/>
          </p:cNvSpPr>
          <p:nvPr/>
        </p:nvSpPr>
        <p:spPr bwMode="auto">
          <a:xfrm>
            <a:off x="273050" y="3448050"/>
            <a:ext cx="1555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buClrTx/>
              <a:buSzTx/>
              <a:buFontTx/>
              <a:buNone/>
            </a:pPr>
            <a:r>
              <a:rPr lang="hu-HU" altLang="hu-HU" sz="1600" b="1">
                <a:solidFill>
                  <a:schemeClr val="bg2"/>
                </a:solidFill>
                <a:effectLst>
                  <a:outerShdw blurRad="38100" dist="38100" dir="2700000" algn="tl">
                    <a:srgbClr val="C0C0C0"/>
                  </a:outerShdw>
                </a:effectLst>
                <a:latin typeface="Arial" panose="020B0604020202020204" pitchFamily="34" charset="0"/>
              </a:rPr>
              <a:t>BUDDHIKUS</a:t>
            </a:r>
            <a:r>
              <a:rPr lang="hu-HU" altLang="hu-HU" sz="1600" b="1">
                <a:solidFill>
                  <a:schemeClr val="bg2"/>
                </a:solidFill>
                <a:latin typeface="Arial" panose="020B0604020202020204" pitchFamily="34" charset="0"/>
              </a:rPr>
              <a:t> VILÁG</a:t>
            </a:r>
            <a:endParaRPr lang="en-US" altLang="hu-HU" sz="1600">
              <a:solidFill>
                <a:schemeClr val="bg2"/>
              </a:solidFill>
              <a:latin typeface="Arial" panose="020B0604020202020204" pitchFamily="34" charset="0"/>
            </a:endParaRPr>
          </a:p>
        </p:txBody>
      </p:sp>
      <p:sp>
        <p:nvSpPr>
          <p:cNvPr id="349206" name="Text Box 22">
            <a:extLst>
              <a:ext uri="{FF2B5EF4-FFF2-40B4-BE49-F238E27FC236}">
                <a16:creationId xmlns:a16="http://schemas.microsoft.com/office/drawing/2014/main" id="{D0BEF3FA-4F7E-4D2E-8FF2-EC56F7731C68}"/>
              </a:ext>
            </a:extLst>
          </p:cNvPr>
          <p:cNvSpPr txBox="1">
            <a:spLocks noChangeArrowheads="1"/>
          </p:cNvSpPr>
          <p:nvPr/>
        </p:nvSpPr>
        <p:spPr bwMode="auto">
          <a:xfrm>
            <a:off x="241300" y="4044950"/>
            <a:ext cx="1282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buClrTx/>
              <a:buSzTx/>
              <a:buFontTx/>
              <a:buNone/>
            </a:pPr>
            <a:r>
              <a:rPr lang="hu-HU" altLang="hu-HU" sz="1600" b="1">
                <a:solidFill>
                  <a:schemeClr val="bg2"/>
                </a:solidFill>
                <a:effectLst>
                  <a:outerShdw blurRad="38100" dist="38100" dir="2700000" algn="tl">
                    <a:srgbClr val="C0C0C0"/>
                  </a:outerShdw>
                </a:effectLst>
                <a:latin typeface="Arial" panose="020B0604020202020204" pitchFamily="34" charset="0"/>
              </a:rPr>
              <a:t>MENTÁLIS</a:t>
            </a:r>
            <a:r>
              <a:rPr lang="hu-HU" altLang="hu-HU" sz="1600" b="1">
                <a:solidFill>
                  <a:schemeClr val="bg2"/>
                </a:solidFill>
                <a:latin typeface="Arial" panose="020B0604020202020204" pitchFamily="34" charset="0"/>
              </a:rPr>
              <a:t> VILÁG</a:t>
            </a:r>
          </a:p>
        </p:txBody>
      </p:sp>
      <p:sp>
        <p:nvSpPr>
          <p:cNvPr id="349207" name="Text Box 23">
            <a:extLst>
              <a:ext uri="{FF2B5EF4-FFF2-40B4-BE49-F238E27FC236}">
                <a16:creationId xmlns:a16="http://schemas.microsoft.com/office/drawing/2014/main" id="{8278D6FD-DE56-4DB2-9480-EB44C299AA77}"/>
              </a:ext>
            </a:extLst>
          </p:cNvPr>
          <p:cNvSpPr txBox="1">
            <a:spLocks noChangeArrowheads="1"/>
          </p:cNvSpPr>
          <p:nvPr/>
        </p:nvSpPr>
        <p:spPr bwMode="auto">
          <a:xfrm>
            <a:off x="247650" y="46609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buClrTx/>
              <a:buSzTx/>
              <a:buFontTx/>
              <a:buNone/>
            </a:pPr>
            <a:r>
              <a:rPr lang="hu-HU" altLang="hu-HU" sz="1600" b="1">
                <a:solidFill>
                  <a:schemeClr val="bg2"/>
                </a:solidFill>
                <a:effectLst>
                  <a:outerShdw blurRad="38100" dist="38100" dir="2700000" algn="tl">
                    <a:srgbClr val="C0C0C0"/>
                  </a:outerShdw>
                </a:effectLst>
                <a:latin typeface="Arial" panose="020B0604020202020204" pitchFamily="34" charset="0"/>
              </a:rPr>
              <a:t>ASZTRÁLIS</a:t>
            </a:r>
            <a:r>
              <a:rPr lang="hu-HU" altLang="hu-HU" sz="1600" b="1">
                <a:solidFill>
                  <a:schemeClr val="bg2"/>
                </a:solidFill>
                <a:latin typeface="Arial" panose="020B0604020202020204" pitchFamily="34" charset="0"/>
              </a:rPr>
              <a:t> VILÁG</a:t>
            </a:r>
            <a:endParaRPr lang="en-US" altLang="hu-HU" sz="1600">
              <a:solidFill>
                <a:schemeClr val="bg2"/>
              </a:solidFill>
              <a:latin typeface="Arial" panose="020B0604020202020204" pitchFamily="34" charset="0"/>
            </a:endParaRPr>
          </a:p>
        </p:txBody>
      </p:sp>
      <p:sp>
        <p:nvSpPr>
          <p:cNvPr id="349208" name="Text Box 24">
            <a:extLst>
              <a:ext uri="{FF2B5EF4-FFF2-40B4-BE49-F238E27FC236}">
                <a16:creationId xmlns:a16="http://schemas.microsoft.com/office/drawing/2014/main" id="{FAA54675-550F-4091-844F-D24583A35412}"/>
              </a:ext>
            </a:extLst>
          </p:cNvPr>
          <p:cNvSpPr txBox="1">
            <a:spLocks noChangeArrowheads="1"/>
          </p:cNvSpPr>
          <p:nvPr/>
        </p:nvSpPr>
        <p:spPr bwMode="auto">
          <a:xfrm>
            <a:off x="247650" y="526415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50000"/>
              </a:spcBef>
              <a:buClrTx/>
              <a:buSzTx/>
              <a:buFontTx/>
              <a:buNone/>
            </a:pPr>
            <a:r>
              <a:rPr lang="hu-HU" altLang="hu-HU" sz="1600" b="1">
                <a:solidFill>
                  <a:schemeClr val="tx2"/>
                </a:solidFill>
                <a:effectLst>
                  <a:outerShdw blurRad="38100" dist="38100" dir="2700000" algn="tl">
                    <a:srgbClr val="C0C0C0"/>
                  </a:outerShdw>
                </a:effectLst>
                <a:latin typeface="Arial" panose="020B0604020202020204" pitchFamily="34" charset="0"/>
              </a:rPr>
              <a:t>FIZIKAI </a:t>
            </a:r>
            <a:r>
              <a:rPr lang="hu-HU" altLang="hu-HU" sz="1600" b="1">
                <a:solidFill>
                  <a:schemeClr val="tx2"/>
                </a:solidFill>
                <a:latin typeface="Arial" panose="020B0604020202020204" pitchFamily="34" charset="0"/>
              </a:rPr>
              <a:t>VILÁG</a:t>
            </a:r>
            <a:endParaRPr lang="hu-HU" altLang="hu-HU" sz="1600">
              <a:solidFill>
                <a:schemeClr val="tx2"/>
              </a:solidFill>
              <a:latin typeface="Arial" panose="020B0604020202020204" pitchFamily="34" charset="0"/>
            </a:endParaRPr>
          </a:p>
        </p:txBody>
      </p:sp>
      <p:sp>
        <p:nvSpPr>
          <p:cNvPr id="349209" name="Text Box 25">
            <a:extLst>
              <a:ext uri="{FF2B5EF4-FFF2-40B4-BE49-F238E27FC236}">
                <a16:creationId xmlns:a16="http://schemas.microsoft.com/office/drawing/2014/main" id="{07D6B07B-55B3-4C19-A13B-D392675992BA}"/>
              </a:ext>
            </a:extLst>
          </p:cNvPr>
          <p:cNvSpPr txBox="1">
            <a:spLocks noChangeArrowheads="1"/>
          </p:cNvSpPr>
          <p:nvPr/>
        </p:nvSpPr>
        <p:spPr bwMode="auto">
          <a:xfrm>
            <a:off x="3200400" y="152400"/>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buClrTx/>
              <a:buSzTx/>
              <a:buFontTx/>
              <a:buNone/>
            </a:pPr>
            <a:r>
              <a:rPr lang="hu-HU" altLang="hu-HU" sz="1600" b="1">
                <a:solidFill>
                  <a:srgbClr val="990000"/>
                </a:solidFill>
                <a:effectLst>
                  <a:outerShdw blurRad="38100" dist="38100" dir="2700000" algn="tl">
                    <a:srgbClr val="C0C0C0"/>
                  </a:outerShdw>
                </a:effectLst>
                <a:latin typeface="Arial" panose="020B0604020202020204" pitchFamily="34" charset="0"/>
              </a:rPr>
              <a:t>ELSŐ</a:t>
            </a:r>
            <a:br>
              <a:rPr lang="hu-HU" altLang="hu-HU" sz="1600" b="1">
                <a:solidFill>
                  <a:srgbClr val="990000"/>
                </a:solidFill>
                <a:effectLst>
                  <a:outerShdw blurRad="38100" dist="38100" dir="2700000" algn="tl">
                    <a:srgbClr val="C0C0C0"/>
                  </a:outerShdw>
                </a:effectLst>
                <a:latin typeface="Arial" panose="020B0604020202020204" pitchFamily="34" charset="0"/>
              </a:rPr>
            </a:br>
            <a:r>
              <a:rPr lang="hu-HU" altLang="hu-HU" sz="1600" b="1">
                <a:solidFill>
                  <a:srgbClr val="990000"/>
                </a:solidFill>
                <a:effectLst>
                  <a:outerShdw blurRad="38100" dist="38100" dir="2700000" algn="tl">
                    <a:srgbClr val="C0C0C0"/>
                  </a:outerShdw>
                </a:effectLst>
                <a:latin typeface="Arial" panose="020B0604020202020204" pitchFamily="34" charset="0"/>
              </a:rPr>
              <a:t> (AKARAT)</a:t>
            </a:r>
            <a:endParaRPr lang="en-US" altLang="hu-HU" sz="1600">
              <a:solidFill>
                <a:srgbClr val="990000"/>
              </a:solidFill>
              <a:latin typeface="Arial" panose="020B0604020202020204" pitchFamily="34" charset="0"/>
            </a:endParaRPr>
          </a:p>
        </p:txBody>
      </p:sp>
      <p:sp>
        <p:nvSpPr>
          <p:cNvPr id="349210" name="Text Box 26">
            <a:extLst>
              <a:ext uri="{FF2B5EF4-FFF2-40B4-BE49-F238E27FC236}">
                <a16:creationId xmlns:a16="http://schemas.microsoft.com/office/drawing/2014/main" id="{B655E3B9-FF0F-45E7-9DB5-69F89D6DA30A}"/>
              </a:ext>
            </a:extLst>
          </p:cNvPr>
          <p:cNvSpPr txBox="1">
            <a:spLocks noChangeArrowheads="1"/>
          </p:cNvSpPr>
          <p:nvPr/>
        </p:nvSpPr>
        <p:spPr bwMode="auto">
          <a:xfrm>
            <a:off x="2286000" y="762000"/>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buClrTx/>
              <a:buSzTx/>
              <a:buFontTx/>
              <a:buNone/>
            </a:pPr>
            <a:r>
              <a:rPr lang="hu-HU" altLang="hu-HU" sz="1600" b="1">
                <a:solidFill>
                  <a:srgbClr val="008000"/>
                </a:solidFill>
                <a:effectLst>
                  <a:outerShdw blurRad="38100" dist="38100" dir="2700000" algn="tl">
                    <a:srgbClr val="C0C0C0"/>
                  </a:outerShdw>
                </a:effectLst>
                <a:latin typeface="Arial" panose="020B0604020202020204" pitchFamily="34" charset="0"/>
              </a:rPr>
              <a:t>MÁSODIK   (BÖLCSESSÉG)</a:t>
            </a:r>
            <a:endParaRPr lang="hu-HU" altLang="hu-HU" sz="1600">
              <a:solidFill>
                <a:srgbClr val="008000"/>
              </a:solidFill>
              <a:latin typeface="Arial" panose="020B0604020202020204" pitchFamily="34" charset="0"/>
            </a:endParaRPr>
          </a:p>
        </p:txBody>
      </p:sp>
      <p:sp>
        <p:nvSpPr>
          <p:cNvPr id="349211" name="Text Box 27">
            <a:extLst>
              <a:ext uri="{FF2B5EF4-FFF2-40B4-BE49-F238E27FC236}">
                <a16:creationId xmlns:a16="http://schemas.microsoft.com/office/drawing/2014/main" id="{37D34C77-CC98-43C2-9706-0B8BF5D2334C}"/>
              </a:ext>
            </a:extLst>
          </p:cNvPr>
          <p:cNvSpPr txBox="1">
            <a:spLocks noChangeArrowheads="1"/>
          </p:cNvSpPr>
          <p:nvPr/>
        </p:nvSpPr>
        <p:spPr bwMode="auto">
          <a:xfrm>
            <a:off x="6172200" y="762000"/>
            <a:ext cx="190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buClrTx/>
              <a:buSzTx/>
              <a:buFontTx/>
              <a:buNone/>
            </a:pPr>
            <a:r>
              <a:rPr lang="hu-HU" altLang="hu-HU" sz="1600" b="1">
                <a:solidFill>
                  <a:srgbClr val="0000CC"/>
                </a:solidFill>
                <a:effectLst>
                  <a:outerShdw blurRad="38100" dist="38100" dir="2700000" algn="tl">
                    <a:srgbClr val="C0C0C0"/>
                  </a:outerShdw>
                </a:effectLst>
                <a:latin typeface="Arial" panose="020B0604020202020204" pitchFamily="34" charset="0"/>
              </a:rPr>
              <a:t>HARMADIK   (TEVÉKENYSÉG)</a:t>
            </a:r>
            <a:endParaRPr lang="en-US" altLang="hu-HU" sz="1600">
              <a:solidFill>
                <a:srgbClr val="0000CC"/>
              </a:solidFill>
              <a:latin typeface="Arial" panose="020B0604020202020204" pitchFamily="34" charset="0"/>
            </a:endParaRPr>
          </a:p>
        </p:txBody>
      </p:sp>
      <p:sp>
        <p:nvSpPr>
          <p:cNvPr id="349212" name="Line 28">
            <a:extLst>
              <a:ext uri="{FF2B5EF4-FFF2-40B4-BE49-F238E27FC236}">
                <a16:creationId xmlns:a16="http://schemas.microsoft.com/office/drawing/2014/main" id="{745C39FC-248D-4943-B4C4-2BC5803067D5}"/>
              </a:ext>
            </a:extLst>
          </p:cNvPr>
          <p:cNvSpPr>
            <a:spLocks noChangeShapeType="1"/>
          </p:cNvSpPr>
          <p:nvPr/>
        </p:nvSpPr>
        <p:spPr bwMode="auto">
          <a:xfrm>
            <a:off x="1752600" y="3124200"/>
            <a:ext cx="7086600" cy="0"/>
          </a:xfrm>
          <a:prstGeom prst="line">
            <a:avLst/>
          </a:prstGeom>
          <a:noFill/>
          <a:ln w="12700">
            <a:solidFill>
              <a:srgbClr val="33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13" name="AutoShape 29">
            <a:extLst>
              <a:ext uri="{FF2B5EF4-FFF2-40B4-BE49-F238E27FC236}">
                <a16:creationId xmlns:a16="http://schemas.microsoft.com/office/drawing/2014/main" id="{6FB6D641-F298-4149-92BA-E52141121591}"/>
              </a:ext>
            </a:extLst>
          </p:cNvPr>
          <p:cNvSpPr>
            <a:spLocks noChangeArrowheads="1"/>
          </p:cNvSpPr>
          <p:nvPr/>
        </p:nvSpPr>
        <p:spPr bwMode="auto">
          <a:xfrm rot="20217257" flipH="1">
            <a:off x="5867400" y="247650"/>
            <a:ext cx="800100" cy="3654425"/>
          </a:xfrm>
          <a:prstGeom prst="moon">
            <a:avLst>
              <a:gd name="adj" fmla="val 35718"/>
            </a:avLst>
          </a:prstGeom>
          <a:gradFill rotWithShape="0">
            <a:gsLst>
              <a:gs pos="0">
                <a:srgbClr val="CC00FF"/>
              </a:gs>
              <a:gs pos="50000">
                <a:srgbClr val="FFFFFF"/>
              </a:gs>
              <a:gs pos="100000">
                <a:srgbClr val="CC00FF"/>
              </a:gs>
            </a:gsLst>
            <a:lin ang="5400000" scaled="1"/>
          </a:gradFill>
          <a:ln w="9525">
            <a:solidFill>
              <a:srgbClr val="CC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14" name="AutoShape 30">
            <a:extLst>
              <a:ext uri="{FF2B5EF4-FFF2-40B4-BE49-F238E27FC236}">
                <a16:creationId xmlns:a16="http://schemas.microsoft.com/office/drawing/2014/main" id="{C3D0C1B5-C83F-4BC8-866B-4BA2929894E6}"/>
              </a:ext>
            </a:extLst>
          </p:cNvPr>
          <p:cNvSpPr>
            <a:spLocks noChangeArrowheads="1"/>
          </p:cNvSpPr>
          <p:nvPr/>
        </p:nvSpPr>
        <p:spPr bwMode="auto">
          <a:xfrm rot="805462">
            <a:off x="6477000" y="3429000"/>
            <a:ext cx="519113" cy="533400"/>
          </a:xfrm>
          <a:prstGeom prst="downArrow">
            <a:avLst>
              <a:gd name="adj1" fmla="val 45491"/>
              <a:gd name="adj2" fmla="val 37628"/>
            </a:avLst>
          </a:prstGeom>
          <a:solidFill>
            <a:srgbClr val="CC00FF"/>
          </a:solidFill>
          <a:ln w="9525">
            <a:solidFill>
              <a:srgbClr val="CC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15" name="AutoShape 31">
            <a:extLst>
              <a:ext uri="{FF2B5EF4-FFF2-40B4-BE49-F238E27FC236}">
                <a16:creationId xmlns:a16="http://schemas.microsoft.com/office/drawing/2014/main" id="{206AE6D4-42FD-43B1-8F6F-316119153E9B}"/>
              </a:ext>
            </a:extLst>
          </p:cNvPr>
          <p:cNvSpPr>
            <a:spLocks noChangeArrowheads="1"/>
          </p:cNvSpPr>
          <p:nvPr/>
        </p:nvSpPr>
        <p:spPr bwMode="auto">
          <a:xfrm rot="866496">
            <a:off x="2895600" y="990600"/>
            <a:ext cx="1066800" cy="4116388"/>
          </a:xfrm>
          <a:prstGeom prst="moon">
            <a:avLst>
              <a:gd name="adj" fmla="val 23213"/>
            </a:avLst>
          </a:prstGeom>
          <a:gradFill rotWithShape="0">
            <a:gsLst>
              <a:gs pos="0">
                <a:srgbClr val="33CCCC"/>
              </a:gs>
              <a:gs pos="50000">
                <a:srgbClr val="FFFFFF"/>
              </a:gs>
              <a:gs pos="100000">
                <a:srgbClr val="33CCCC"/>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16" name="AutoShape 32">
            <a:extLst>
              <a:ext uri="{FF2B5EF4-FFF2-40B4-BE49-F238E27FC236}">
                <a16:creationId xmlns:a16="http://schemas.microsoft.com/office/drawing/2014/main" id="{2FBE8C61-B82D-46D3-8049-5ADCADBEB12D}"/>
              </a:ext>
            </a:extLst>
          </p:cNvPr>
          <p:cNvSpPr>
            <a:spLocks noChangeArrowheads="1"/>
          </p:cNvSpPr>
          <p:nvPr/>
        </p:nvSpPr>
        <p:spPr bwMode="auto">
          <a:xfrm rot="-5400000">
            <a:off x="4229100" y="3124200"/>
            <a:ext cx="1319213" cy="4062413"/>
          </a:xfrm>
          <a:prstGeom prst="curvedRightArrow">
            <a:avLst>
              <a:gd name="adj1" fmla="val 19931"/>
              <a:gd name="adj2" fmla="val 59593"/>
              <a:gd name="adj3" fmla="val 15528"/>
            </a:avLst>
          </a:prstGeom>
          <a:gradFill rotWithShape="0">
            <a:gsLst>
              <a:gs pos="0">
                <a:srgbClr val="66FFFF"/>
              </a:gs>
              <a:gs pos="100000">
                <a:srgbClr val="FFFFFF"/>
              </a:gs>
            </a:gsLst>
            <a:lin ang="5400000" scaled="1"/>
          </a:gra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17" name="Text Box 33">
            <a:extLst>
              <a:ext uri="{FF2B5EF4-FFF2-40B4-BE49-F238E27FC236}">
                <a16:creationId xmlns:a16="http://schemas.microsoft.com/office/drawing/2014/main" id="{6B616036-3004-409E-97A5-80D0F796E648}"/>
              </a:ext>
            </a:extLst>
          </p:cNvPr>
          <p:cNvSpPr txBox="1">
            <a:spLocks noChangeArrowheads="1"/>
          </p:cNvSpPr>
          <p:nvPr/>
        </p:nvSpPr>
        <p:spPr bwMode="auto">
          <a:xfrm>
            <a:off x="5372100" y="95250"/>
            <a:ext cx="2705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50000"/>
              </a:spcBef>
              <a:buClrTx/>
              <a:buSzTx/>
              <a:buFontTx/>
              <a:buNone/>
            </a:pPr>
            <a:r>
              <a:rPr lang="en-US" altLang="hu-HU" sz="2400" b="1" i="1">
                <a:solidFill>
                  <a:srgbClr val="FF0000"/>
                </a:solidFill>
                <a:effectLst>
                  <a:outerShdw blurRad="38100" dist="38100" dir="2700000" algn="tl">
                    <a:srgbClr val="C0C0C0"/>
                  </a:outerShdw>
                </a:effectLst>
                <a:latin typeface="Arial" panose="020B0604020202020204" pitchFamily="34" charset="0"/>
              </a:rPr>
              <a:t>NAP - LOGOSZ</a:t>
            </a:r>
            <a:endParaRPr lang="en-US" altLang="hu-HU" sz="2000" b="1" i="1">
              <a:latin typeface="Arial" panose="020B0604020202020204" pitchFamily="34" charset="0"/>
            </a:endParaRPr>
          </a:p>
        </p:txBody>
      </p:sp>
      <p:sp>
        <p:nvSpPr>
          <p:cNvPr id="349218" name="AutoShape 34">
            <a:extLst>
              <a:ext uri="{FF2B5EF4-FFF2-40B4-BE49-F238E27FC236}">
                <a16:creationId xmlns:a16="http://schemas.microsoft.com/office/drawing/2014/main" id="{9201D062-7504-4A06-81A6-47D8408292A2}"/>
              </a:ext>
            </a:extLst>
          </p:cNvPr>
          <p:cNvSpPr>
            <a:spLocks noChangeArrowheads="1"/>
          </p:cNvSpPr>
          <p:nvPr/>
        </p:nvSpPr>
        <p:spPr bwMode="auto">
          <a:xfrm flipH="1" flipV="1">
            <a:off x="4895850" y="520065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19" name="Rectangle 35">
            <a:extLst>
              <a:ext uri="{FF2B5EF4-FFF2-40B4-BE49-F238E27FC236}">
                <a16:creationId xmlns:a16="http://schemas.microsoft.com/office/drawing/2014/main" id="{79E22622-F5C2-4FD1-BEBC-B16392B7F554}"/>
              </a:ext>
            </a:extLst>
          </p:cNvPr>
          <p:cNvSpPr>
            <a:spLocks noChangeArrowheads="1"/>
          </p:cNvSpPr>
          <p:nvPr/>
        </p:nvSpPr>
        <p:spPr bwMode="auto">
          <a:xfrm>
            <a:off x="5208588" y="1419225"/>
            <a:ext cx="152400" cy="37830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20" name="AutoShape 36">
            <a:extLst>
              <a:ext uri="{FF2B5EF4-FFF2-40B4-BE49-F238E27FC236}">
                <a16:creationId xmlns:a16="http://schemas.microsoft.com/office/drawing/2014/main" id="{E1A8A9F2-89C1-4470-ACD1-F65A1F9E4DCE}"/>
              </a:ext>
            </a:extLst>
          </p:cNvPr>
          <p:cNvSpPr>
            <a:spLocks noChangeArrowheads="1"/>
          </p:cNvSpPr>
          <p:nvPr/>
        </p:nvSpPr>
        <p:spPr bwMode="auto">
          <a:xfrm flipH="1" flipV="1">
            <a:off x="4900613" y="461010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21" name="AutoShape 37">
            <a:extLst>
              <a:ext uri="{FF2B5EF4-FFF2-40B4-BE49-F238E27FC236}">
                <a16:creationId xmlns:a16="http://schemas.microsoft.com/office/drawing/2014/main" id="{51DFDFEF-475A-4C94-8D48-906A54A44117}"/>
              </a:ext>
            </a:extLst>
          </p:cNvPr>
          <p:cNvSpPr>
            <a:spLocks noChangeArrowheads="1"/>
          </p:cNvSpPr>
          <p:nvPr/>
        </p:nvSpPr>
        <p:spPr bwMode="auto">
          <a:xfrm flipH="1" flipV="1">
            <a:off x="4900613" y="4060825"/>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22" name="AutoShape 38">
            <a:extLst>
              <a:ext uri="{FF2B5EF4-FFF2-40B4-BE49-F238E27FC236}">
                <a16:creationId xmlns:a16="http://schemas.microsoft.com/office/drawing/2014/main" id="{48D55CCA-F2BF-4F07-9765-E7C1A92B73D4}"/>
              </a:ext>
            </a:extLst>
          </p:cNvPr>
          <p:cNvSpPr>
            <a:spLocks noChangeArrowheads="1"/>
          </p:cNvSpPr>
          <p:nvPr/>
        </p:nvSpPr>
        <p:spPr bwMode="auto">
          <a:xfrm flipH="1" flipV="1">
            <a:off x="4876800" y="342900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23" name="AutoShape 39">
            <a:extLst>
              <a:ext uri="{FF2B5EF4-FFF2-40B4-BE49-F238E27FC236}">
                <a16:creationId xmlns:a16="http://schemas.microsoft.com/office/drawing/2014/main" id="{070F75F1-449B-448F-98FD-C8AB14869631}"/>
              </a:ext>
            </a:extLst>
          </p:cNvPr>
          <p:cNvSpPr>
            <a:spLocks noChangeArrowheads="1"/>
          </p:cNvSpPr>
          <p:nvPr/>
        </p:nvSpPr>
        <p:spPr bwMode="auto">
          <a:xfrm flipH="1" flipV="1">
            <a:off x="4900613" y="279400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24" name="AutoShape 40">
            <a:extLst>
              <a:ext uri="{FF2B5EF4-FFF2-40B4-BE49-F238E27FC236}">
                <a16:creationId xmlns:a16="http://schemas.microsoft.com/office/drawing/2014/main" id="{40973795-F365-4477-8C65-DD1EFABFE8D8}"/>
              </a:ext>
            </a:extLst>
          </p:cNvPr>
          <p:cNvSpPr>
            <a:spLocks noChangeArrowheads="1"/>
          </p:cNvSpPr>
          <p:nvPr/>
        </p:nvSpPr>
        <p:spPr bwMode="auto">
          <a:xfrm flipH="1" flipV="1">
            <a:off x="4895850" y="2217738"/>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25" name="AutoShape 41">
            <a:extLst>
              <a:ext uri="{FF2B5EF4-FFF2-40B4-BE49-F238E27FC236}">
                <a16:creationId xmlns:a16="http://schemas.microsoft.com/office/drawing/2014/main" id="{92DE8EA3-81EE-467A-9297-A918D365CC93}"/>
              </a:ext>
            </a:extLst>
          </p:cNvPr>
          <p:cNvSpPr>
            <a:spLocks noChangeArrowheads="1"/>
          </p:cNvSpPr>
          <p:nvPr/>
        </p:nvSpPr>
        <p:spPr bwMode="auto">
          <a:xfrm flipH="1" flipV="1">
            <a:off x="4897438" y="1555750"/>
            <a:ext cx="4572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CC6600"/>
              </a:gs>
              <a:gs pos="100000">
                <a:srgbClr val="FF0000"/>
              </a:gs>
            </a:gsLst>
            <a:lin ang="189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9226" name="Text Box 42">
            <a:extLst>
              <a:ext uri="{FF2B5EF4-FFF2-40B4-BE49-F238E27FC236}">
                <a16:creationId xmlns:a16="http://schemas.microsoft.com/office/drawing/2014/main" id="{01DE9ABD-E202-490C-9F1A-D566F69FBD33}"/>
              </a:ext>
            </a:extLst>
          </p:cNvPr>
          <p:cNvSpPr txBox="1">
            <a:spLocks noChangeArrowheads="1"/>
          </p:cNvSpPr>
          <p:nvPr/>
        </p:nvSpPr>
        <p:spPr bwMode="auto">
          <a:xfrm rot="-5387214">
            <a:off x="3481388" y="3373438"/>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50000"/>
              </a:spcBef>
              <a:buClrTx/>
              <a:buSzTx/>
              <a:buFontTx/>
              <a:buNone/>
            </a:pPr>
            <a:r>
              <a:rPr lang="en-US" altLang="hu-HU" sz="1600" b="1">
                <a:latin typeface="Arial" panose="020B0604020202020204" pitchFamily="34" charset="0"/>
              </a:rPr>
              <a:t>     </a:t>
            </a:r>
            <a:r>
              <a:rPr lang="hu-HU" altLang="hu-HU" sz="1600" b="1">
                <a:solidFill>
                  <a:schemeClr val="bg2"/>
                </a:solidFill>
                <a:latin typeface="Arial" panose="020B0604020202020204" pitchFamily="34" charset="0"/>
              </a:rPr>
              <a:t>ELSŐ  KIÁRADÁS</a:t>
            </a:r>
            <a:endParaRPr lang="en-US" altLang="hu-HU" sz="1600">
              <a:solidFill>
                <a:schemeClr val="bg2"/>
              </a:solidFill>
              <a:latin typeface="Arial" panose="020B0604020202020204" pitchFamily="34" charset="0"/>
            </a:endParaRPr>
          </a:p>
        </p:txBody>
      </p:sp>
      <p:sp>
        <p:nvSpPr>
          <p:cNvPr id="349227" name="WordArt 43">
            <a:extLst>
              <a:ext uri="{FF2B5EF4-FFF2-40B4-BE49-F238E27FC236}">
                <a16:creationId xmlns:a16="http://schemas.microsoft.com/office/drawing/2014/main" id="{2EF69166-CD2E-44CE-984C-1DA43B89971E}"/>
              </a:ext>
            </a:extLst>
          </p:cNvPr>
          <p:cNvSpPr>
            <a:spLocks noChangeArrowheads="1" noChangeShapeType="1" noTextEdit="1"/>
          </p:cNvSpPr>
          <p:nvPr/>
        </p:nvSpPr>
        <p:spPr bwMode="auto">
          <a:xfrm rot="-4852451">
            <a:off x="1642269" y="3002756"/>
            <a:ext cx="2732088" cy="68897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513691"/>
              </a:avLst>
            </a:prstTxWarp>
          </a:bodyPr>
          <a:lstStyle/>
          <a:p>
            <a:pPr algn="ctr"/>
            <a:r>
              <a:rPr lang="hu-HU" sz="1400" kern="10">
                <a:ln w="9525">
                  <a:solidFill>
                    <a:srgbClr val="000000"/>
                  </a:solidFill>
                  <a:round/>
                  <a:headEnd/>
                  <a:tailEnd/>
                </a:ln>
                <a:solidFill>
                  <a:srgbClr val="000000"/>
                </a:solidFill>
                <a:latin typeface="Arial" panose="020B0604020202020204" pitchFamily="34" charset="0"/>
                <a:cs typeface="Arial" panose="020B0604020202020204" pitchFamily="34" charset="0"/>
              </a:rPr>
              <a:t>MÁSODIK   KIÁRADÁS</a:t>
            </a:r>
          </a:p>
        </p:txBody>
      </p:sp>
      <p:sp>
        <p:nvSpPr>
          <p:cNvPr id="349228" name="WordArt 44">
            <a:extLst>
              <a:ext uri="{FF2B5EF4-FFF2-40B4-BE49-F238E27FC236}">
                <a16:creationId xmlns:a16="http://schemas.microsoft.com/office/drawing/2014/main" id="{19022AF4-1974-4E0E-8D96-D9CC7C43C141}"/>
              </a:ext>
            </a:extLst>
          </p:cNvPr>
          <p:cNvSpPr>
            <a:spLocks noChangeArrowheads="1" noChangeShapeType="1" noTextEdit="1"/>
          </p:cNvSpPr>
          <p:nvPr/>
        </p:nvSpPr>
        <p:spPr bwMode="auto">
          <a:xfrm rot="4951804">
            <a:off x="5780088" y="2717800"/>
            <a:ext cx="2187575" cy="4540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97263"/>
              </a:avLst>
            </a:prstTxWarp>
          </a:bodyPr>
          <a:lstStyle/>
          <a:p>
            <a:pPr algn="ctr"/>
            <a:r>
              <a:rPr lang="hu-HU" sz="1400" kern="10">
                <a:ln w="9525">
                  <a:solidFill>
                    <a:srgbClr val="000000"/>
                  </a:solidFill>
                  <a:round/>
                  <a:headEnd/>
                  <a:tailEnd/>
                </a:ln>
                <a:solidFill>
                  <a:srgbClr val="000000"/>
                </a:solidFill>
                <a:latin typeface="Arial" panose="020B0604020202020204" pitchFamily="34" charset="0"/>
                <a:cs typeface="Arial" panose="020B0604020202020204" pitchFamily="34" charset="0"/>
              </a:rPr>
              <a:t>HARMADIK   KIÁRADÁS</a:t>
            </a:r>
          </a:p>
        </p:txBody>
      </p:sp>
      <p:sp>
        <p:nvSpPr>
          <p:cNvPr id="349229" name="Rectangle 45">
            <a:extLst>
              <a:ext uri="{FF2B5EF4-FFF2-40B4-BE49-F238E27FC236}">
                <a16:creationId xmlns:a16="http://schemas.microsoft.com/office/drawing/2014/main" id="{2F212533-BA86-44B6-B185-2FB5176EBA13}"/>
              </a:ext>
            </a:extLst>
          </p:cNvPr>
          <p:cNvSpPr>
            <a:spLocks noGrp="1" noChangeArrowheads="1"/>
          </p:cNvSpPr>
          <p:nvPr>
            <p:ph type="title" idx="4294967295"/>
          </p:nvPr>
        </p:nvSpPr>
        <p:spPr>
          <a:xfrm>
            <a:off x="0" y="6172200"/>
            <a:ext cx="9144000" cy="685800"/>
          </a:xfrm>
          <a:gradFill rotWithShape="0">
            <a:gsLst>
              <a:gs pos="0">
                <a:srgbClr val="00CC00"/>
              </a:gs>
              <a:gs pos="50000">
                <a:srgbClr val="66FF33"/>
              </a:gs>
              <a:gs pos="100000">
                <a:srgbClr val="00CC00"/>
              </a:gs>
            </a:gsLst>
            <a:lin ang="0" scaled="1"/>
          </a:gradFill>
        </p:spPr>
        <p:txBody>
          <a:bodyPr/>
          <a:lstStyle/>
          <a:p>
            <a:pPr algn="ctr"/>
            <a:r>
              <a:rPr lang="hu-HU" altLang="hu-HU" sz="4400" b="0" i="1">
                <a:solidFill>
                  <a:schemeClr val="bg2"/>
                </a:solidFill>
              </a:rPr>
              <a:t>A   HÁROM   TEREMTŐ   KIÁRADÁS</a:t>
            </a:r>
            <a:endParaRPr lang="en-US" altLang="hu-HU" sz="5400">
              <a:solidFill>
                <a:schemeClr val="bg2"/>
              </a:solidFill>
            </a:endParaRPr>
          </a:p>
        </p:txBody>
      </p:sp>
    </p:spTree>
  </p:cSld>
  <p:clrMapOvr>
    <a:overrideClrMapping bg1="lt1" tx1="dk1" bg2="lt2" tx2="dk2" accent1="accent1" accent2="accent2" accent3="accent3" accent4="accent4" accent5="accent5" accent6="accent6" hlink="hlink" folHlink="folHlink"/>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AA14540D-C770-46C1-B000-BA21006E5EA4}"/>
              </a:ext>
            </a:extLst>
          </p:cNvPr>
          <p:cNvSpPr>
            <a:spLocks noGrp="1" noChangeArrowheads="1"/>
          </p:cNvSpPr>
          <p:nvPr>
            <p:ph type="title"/>
          </p:nvPr>
        </p:nvSpPr>
        <p:spPr>
          <a:xfrm>
            <a:off x="0" y="0"/>
            <a:ext cx="9144000" cy="908050"/>
          </a:xfrm>
          <a:solidFill>
            <a:srgbClr val="FF0000"/>
          </a:solidFill>
        </p:spPr>
        <p:txBody>
          <a:bodyPr/>
          <a:lstStyle/>
          <a:p>
            <a:pPr algn="ctr"/>
            <a:r>
              <a:rPr lang="hu-HU" altLang="hu-HU" b="1">
                <a:solidFill>
                  <a:srgbClr val="FFFF99"/>
                </a:solidFill>
              </a:rPr>
              <a:t>A tér étere (koilon)</a:t>
            </a:r>
          </a:p>
        </p:txBody>
      </p:sp>
      <p:sp>
        <p:nvSpPr>
          <p:cNvPr id="371715" name="Rectangle 3">
            <a:extLst>
              <a:ext uri="{FF2B5EF4-FFF2-40B4-BE49-F238E27FC236}">
                <a16:creationId xmlns:a16="http://schemas.microsoft.com/office/drawing/2014/main" id="{777B5D65-442A-4F3E-82A3-6315E4B1F3A9}"/>
              </a:ext>
            </a:extLst>
          </p:cNvPr>
          <p:cNvSpPr>
            <a:spLocks noGrp="1" noChangeArrowheads="1"/>
          </p:cNvSpPr>
          <p:nvPr>
            <p:ph type="body" idx="1"/>
          </p:nvPr>
        </p:nvSpPr>
        <p:spPr>
          <a:xfrm>
            <a:off x="4787900" y="908050"/>
            <a:ext cx="4356100" cy="5949950"/>
          </a:xfrm>
        </p:spPr>
        <p:txBody>
          <a:bodyPr/>
          <a:lstStyle/>
          <a:p>
            <a:pPr>
              <a:buFont typeface="Wingdings" panose="05000000000000000000" pitchFamily="2" charset="2"/>
              <a:buNone/>
            </a:pPr>
            <a:endParaRPr lang="hu-HU" altLang="hu-HU" sz="2800"/>
          </a:p>
          <a:p>
            <a:pPr>
              <a:buFont typeface="Wingdings" panose="05000000000000000000" pitchFamily="2" charset="2"/>
              <a:buNone/>
            </a:pPr>
            <a:r>
              <a:rPr lang="hu-HU" altLang="hu-HU" sz="2800"/>
              <a:t>Az Univerzum születését megelőzően az alap gyökéranyag létezett, az a szubsztancia, amelyből minden más általunk ismert anyagféleség megformálódott. Ez a gyökéranyag az, amit a tudósok a tér éterének neveznek, és amit az okkult kémia koilon néven ír le. </a:t>
            </a:r>
          </a:p>
        </p:txBody>
      </p:sp>
      <p:pic>
        <p:nvPicPr>
          <p:cNvPr id="371716" name="Picture 4" descr="FPfig64">
            <a:extLst>
              <a:ext uri="{FF2B5EF4-FFF2-40B4-BE49-F238E27FC236}">
                <a16:creationId xmlns:a16="http://schemas.microsoft.com/office/drawing/2014/main" id="{74999E33-44D2-49DA-A74A-FE08BAF6E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5003800" cy="4062413"/>
          </a:xfrm>
          <a:prstGeom prst="rect">
            <a:avLst/>
          </a:prstGeom>
          <a:noFill/>
          <a:extLst>
            <a:ext uri="{909E8E84-426E-40DD-AFC4-6F175D3DCCD1}">
              <a14:hiddenFill xmlns:a14="http://schemas.microsoft.com/office/drawing/2010/main">
                <a:solidFill>
                  <a:srgbClr val="FFFFFF"/>
                </a:solidFill>
              </a14:hiddenFill>
            </a:ext>
          </a:extLst>
        </p:spPr>
      </p:pic>
      <p:pic>
        <p:nvPicPr>
          <p:cNvPr id="371718" name="Picture 6" descr="Kelvin_1900">
            <a:hlinkClick r:id="rId4"/>
            <a:extLst>
              <a:ext uri="{FF2B5EF4-FFF2-40B4-BE49-F238E27FC236}">
                <a16:creationId xmlns:a16="http://schemas.microsoft.com/office/drawing/2014/main" id="{1570467C-DB0C-4392-8852-32F0A7F14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797425"/>
            <a:ext cx="1508125" cy="1944688"/>
          </a:xfrm>
          <a:prstGeom prst="rect">
            <a:avLst/>
          </a:prstGeom>
          <a:noFill/>
          <a:extLst>
            <a:ext uri="{909E8E84-426E-40DD-AFC4-6F175D3DCCD1}">
              <a14:hiddenFill xmlns:a14="http://schemas.microsoft.com/office/drawing/2010/main">
                <a:solidFill>
                  <a:srgbClr val="FFFFFF"/>
                </a:solidFill>
              </a14:hiddenFill>
            </a:ext>
          </a:extLst>
        </p:spPr>
      </p:pic>
      <p:pic>
        <p:nvPicPr>
          <p:cNvPr id="371720" name="Picture 8" descr="Reynolds_2">
            <a:extLst>
              <a:ext uri="{FF2B5EF4-FFF2-40B4-BE49-F238E27FC236}">
                <a16:creationId xmlns:a16="http://schemas.microsoft.com/office/drawing/2014/main" id="{5A4B45A8-159A-40B1-8168-E3160781D5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797425"/>
            <a:ext cx="1698625" cy="18954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E8C62C2C-BB33-4E8F-B418-51BBE4B0B260}"/>
              </a:ext>
            </a:extLst>
          </p:cNvPr>
          <p:cNvSpPr>
            <a:spLocks noGrp="1" noChangeArrowheads="1"/>
          </p:cNvSpPr>
          <p:nvPr>
            <p:ph type="title"/>
          </p:nvPr>
        </p:nvSpPr>
        <p:spPr>
          <a:xfrm>
            <a:off x="0" y="0"/>
            <a:ext cx="9144000" cy="1143000"/>
          </a:xfrm>
          <a:solidFill>
            <a:srgbClr val="FF0000"/>
          </a:solidFill>
        </p:spPr>
        <p:txBody>
          <a:bodyPr/>
          <a:lstStyle/>
          <a:p>
            <a:pPr algn="ctr"/>
            <a:r>
              <a:rPr lang="hu-HU" altLang="hu-HU" b="1">
                <a:solidFill>
                  <a:srgbClr val="FFFF99"/>
                </a:solidFill>
              </a:rPr>
              <a:t>A KOZMIKUS Logosz kiáradása</a:t>
            </a:r>
          </a:p>
        </p:txBody>
      </p:sp>
      <p:sp>
        <p:nvSpPr>
          <p:cNvPr id="374787" name="Rectangle 3">
            <a:extLst>
              <a:ext uri="{FF2B5EF4-FFF2-40B4-BE49-F238E27FC236}">
                <a16:creationId xmlns:a16="http://schemas.microsoft.com/office/drawing/2014/main" id="{11EB66DB-3F61-4654-AFFF-BB0A3D272313}"/>
              </a:ext>
            </a:extLst>
          </p:cNvPr>
          <p:cNvSpPr>
            <a:spLocks noGrp="1" noChangeArrowheads="1"/>
          </p:cNvSpPr>
          <p:nvPr>
            <p:ph type="body" idx="1"/>
          </p:nvPr>
        </p:nvSpPr>
        <p:spPr>
          <a:xfrm>
            <a:off x="4427538" y="1268413"/>
            <a:ext cx="4716462" cy="2808287"/>
          </a:xfrm>
        </p:spPr>
        <p:txBody>
          <a:bodyPr/>
          <a:lstStyle/>
          <a:p>
            <a:pPr eaLnBrk="0" fontAlgn="t">
              <a:spcBef>
                <a:spcPct val="0"/>
              </a:spcBef>
              <a:buFont typeface="Wingdings" panose="05000000000000000000" pitchFamily="2" charset="2"/>
              <a:buNone/>
            </a:pPr>
            <a:r>
              <a:rPr lang="hu-HU" altLang="hu-HU" sz="2000"/>
              <a:t>Valamilyen hatalmas Lény – szinte végtelenül hatalmasabb Naprendszerünk Logoszánál – megváltoztatta ezt a nyugalmi állapotot azáltal, hogy szellemét vagy erejét beleárasztotta ezen anyag bizonyos részébe, amely az egész Világegyetemet magába foglalja.</a:t>
            </a:r>
            <a:r>
              <a:rPr lang="hu-HU" altLang="hu-HU" sz="2800"/>
              <a:t> </a:t>
            </a:r>
          </a:p>
          <a:p>
            <a:pPr>
              <a:buFont typeface="Wingdings" panose="05000000000000000000" pitchFamily="2" charset="2"/>
              <a:buNone/>
            </a:pPr>
            <a:endParaRPr lang="hu-HU" altLang="hu-HU" sz="2800"/>
          </a:p>
        </p:txBody>
      </p:sp>
      <p:pic>
        <p:nvPicPr>
          <p:cNvPr id="374788" name="Picture 4" descr="FPfig65">
            <a:extLst>
              <a:ext uri="{FF2B5EF4-FFF2-40B4-BE49-F238E27FC236}">
                <a16:creationId xmlns:a16="http://schemas.microsoft.com/office/drawing/2014/main" id="{3375DC22-7A39-4F24-AA84-847A4EDF9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4067175" cy="3627437"/>
          </a:xfrm>
          <a:prstGeom prst="rect">
            <a:avLst/>
          </a:prstGeom>
          <a:noFill/>
          <a:extLst>
            <a:ext uri="{909E8E84-426E-40DD-AFC4-6F175D3DCCD1}">
              <a14:hiddenFill xmlns:a14="http://schemas.microsoft.com/office/drawing/2010/main">
                <a:solidFill>
                  <a:srgbClr val="FFFFFF"/>
                </a:solidFill>
              </a14:hiddenFill>
            </a:ext>
          </a:extLst>
        </p:spPr>
      </p:pic>
      <p:sp>
        <p:nvSpPr>
          <p:cNvPr id="374789" name="Text Box 5">
            <a:extLst>
              <a:ext uri="{FF2B5EF4-FFF2-40B4-BE49-F238E27FC236}">
                <a16:creationId xmlns:a16="http://schemas.microsoft.com/office/drawing/2014/main" id="{8DD1F1D5-CA88-4686-A9D7-E704D58A75A5}"/>
              </a:ext>
            </a:extLst>
          </p:cNvPr>
          <p:cNvSpPr txBox="1">
            <a:spLocks noChangeArrowheads="1"/>
          </p:cNvSpPr>
          <p:nvPr/>
        </p:nvSpPr>
        <p:spPr bwMode="auto">
          <a:xfrm>
            <a:off x="0" y="5942013"/>
            <a:ext cx="9144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spAutoFit/>
          </a:bodyPr>
          <a:lstStyle>
            <a:lvl1pPr marL="342900" indent="-342900">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hu-HU" altLang="hu-HU" sz="2000">
                <a:latin typeface="Times New Roman" panose="02020603050405020304" pitchFamily="18" charset="0"/>
              </a:rPr>
              <a:t>Ezeket a buborékokat eredetileg megformáló erő az, amit H. P. Balavatsky </a:t>
            </a:r>
            <a:r>
              <a:rPr lang="hu-HU" altLang="hu-HU" sz="2000" i="1">
                <a:latin typeface="Times New Roman" panose="02020603050405020304" pitchFamily="18" charset="0"/>
              </a:rPr>
              <a:t>fohat</a:t>
            </a:r>
            <a:r>
              <a:rPr lang="hu-HU" altLang="hu-HU" sz="2000">
                <a:latin typeface="Times New Roman" panose="02020603050405020304" pitchFamily="18" charset="0"/>
              </a:rPr>
              <a:t>-nak nevezett, és amelyről „a térbe lyukakat ásó” erőként beszél. Egy francia tudós szerint „anyag nem létezik, csak lyukak vannak az éterben”. </a:t>
            </a:r>
          </a:p>
        </p:txBody>
      </p:sp>
      <p:sp>
        <p:nvSpPr>
          <p:cNvPr id="374790" name="Text Box 6">
            <a:extLst>
              <a:ext uri="{FF2B5EF4-FFF2-40B4-BE49-F238E27FC236}">
                <a16:creationId xmlns:a16="http://schemas.microsoft.com/office/drawing/2014/main" id="{08BD3D07-A0AE-4065-94DE-3AFFC5765372}"/>
              </a:ext>
            </a:extLst>
          </p:cNvPr>
          <p:cNvSpPr txBox="1">
            <a:spLocks noChangeArrowheads="1"/>
          </p:cNvSpPr>
          <p:nvPr/>
        </p:nvSpPr>
        <p:spPr bwMode="auto">
          <a:xfrm>
            <a:off x="0" y="4581525"/>
            <a:ext cx="903605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spAutoFit/>
          </a:bodyPr>
          <a:lstStyle>
            <a:lvl1pPr marL="342900" indent="-342900">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20000"/>
              </a:spcBef>
            </a:pPr>
            <a:r>
              <a:rPr lang="hu-HU" altLang="hu-HU" sz="2000">
                <a:latin typeface="Times New Roman" panose="02020603050405020304" pitchFamily="18" charset="0"/>
              </a:rPr>
              <a:t>Ezen erő működésének hatása olyan, mint egy óriási lélegzet kifújása, amely az éterben vagy koilonban megszámlálhatatlanul sok apró, gömbformájú buborékot hoz létre. Ezek a koilonban levő buborékok azok a végső atomok, amikből minden általunk anyagként ismert dolog felépül.</a:t>
            </a:r>
            <a:r>
              <a:rPr lang="hu-HU" altLang="hu-HU" sz="2000">
                <a:solidFill>
                  <a:srgbClr val="FFCC66"/>
                </a:solidFill>
                <a:latin typeface="Times New Roman" panose="02020603050405020304" pitchFamily="18" charset="0"/>
              </a:rPr>
              <a:t> </a:t>
            </a:r>
          </a:p>
          <a:p>
            <a:pPr>
              <a:spcBef>
                <a:spcPct val="50000"/>
              </a:spcBef>
            </a:pPr>
            <a:endParaRPr lang="hu-HU" altLang="hu-HU" sz="200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56C25850-D777-4875-9A21-3476F662168D}"/>
              </a:ext>
            </a:extLst>
          </p:cNvPr>
          <p:cNvSpPr>
            <a:spLocks noGrp="1" noChangeArrowheads="1"/>
          </p:cNvSpPr>
          <p:nvPr>
            <p:ph type="title"/>
          </p:nvPr>
        </p:nvSpPr>
        <p:spPr>
          <a:xfrm>
            <a:off x="0" y="0"/>
            <a:ext cx="9144000" cy="836613"/>
          </a:xfrm>
          <a:solidFill>
            <a:srgbClr val="FF0000"/>
          </a:solidFill>
        </p:spPr>
        <p:txBody>
          <a:bodyPr/>
          <a:lstStyle/>
          <a:p>
            <a:pPr algn="ctr"/>
            <a:r>
              <a:rPr lang="hu-HU" altLang="hu-HU" b="1">
                <a:solidFill>
                  <a:srgbClr val="FFFF99"/>
                </a:solidFill>
              </a:rPr>
              <a:t>A Naplogosz 1. kiáradása</a:t>
            </a:r>
          </a:p>
        </p:txBody>
      </p:sp>
      <p:sp>
        <p:nvSpPr>
          <p:cNvPr id="375811" name="Rectangle 3">
            <a:extLst>
              <a:ext uri="{FF2B5EF4-FFF2-40B4-BE49-F238E27FC236}">
                <a16:creationId xmlns:a16="http://schemas.microsoft.com/office/drawing/2014/main" id="{79471E37-7576-4B44-BD3C-3C844E6FFDAE}"/>
              </a:ext>
            </a:extLst>
          </p:cNvPr>
          <p:cNvSpPr>
            <a:spLocks noGrp="1" noChangeArrowheads="1"/>
          </p:cNvSpPr>
          <p:nvPr>
            <p:ph type="body" idx="1"/>
          </p:nvPr>
        </p:nvSpPr>
        <p:spPr>
          <a:xfrm>
            <a:off x="3779838" y="908050"/>
            <a:ext cx="5364162" cy="5949950"/>
          </a:xfrm>
        </p:spPr>
        <p:txBody>
          <a:bodyPr/>
          <a:lstStyle/>
          <a:p>
            <a:r>
              <a:rPr lang="hu-HU" altLang="hu-HU" sz="2000" dirty="0"/>
              <a:t>A Naplogosz megnyilvánulásakor a buborékokat készen találja.</a:t>
            </a:r>
          </a:p>
          <a:p>
            <a:r>
              <a:rPr lang="hu-HU" altLang="hu-HU" sz="2000" dirty="0"/>
              <a:t>Meghatározza tevékenysége határait, és azon belül a buborékokat a központba gyűjti, összesűríti.</a:t>
            </a:r>
          </a:p>
          <a:p>
            <a:r>
              <a:rPr lang="hu-HU" altLang="hu-HU" sz="2000" dirty="0"/>
              <a:t>A sűrűsödés bizonyos szintjén örvénylést indít, aminek eredménye egy hatalmas méretű mozgó örvény lett, a majdani csillagköd </a:t>
            </a:r>
            <a:r>
              <a:rPr lang="hu-HU" altLang="hu-HU" sz="2000" dirty="0" err="1"/>
              <a:t>anyaga</a:t>
            </a:r>
            <a:r>
              <a:rPr lang="hu-HU" altLang="hu-HU" sz="2000" dirty="0"/>
              <a:t>.</a:t>
            </a:r>
          </a:p>
          <a:p>
            <a:r>
              <a:rPr lang="hu-HU" altLang="hu-HU" sz="2000" dirty="0"/>
              <a:t>A sűrűsödés folyamán a Logosz Harmadik Aspektusán keresztül működve kiküldött hét impulzust, vagy „lélegzetet”.  </a:t>
            </a:r>
          </a:p>
          <a:p>
            <a:r>
              <a:rPr lang="hu-HU" altLang="hu-HU" sz="2000" dirty="0"/>
              <a:t>Az első impulzus számtalan apró örvényt keltett mindenhol a gömb </a:t>
            </a:r>
            <a:r>
              <a:rPr lang="hu-HU" altLang="hu-HU" sz="2000" dirty="0" err="1"/>
              <a:t>belsejében</a:t>
            </a:r>
            <a:r>
              <a:rPr lang="hu-HU" altLang="hu-HU" sz="2000" dirty="0"/>
              <a:t>, amelyek mindegyike 49 buborékot vonzott magához, és ezeket egy meghatározott alakzatba rendezte. Az így megformált kicsi buborék-csoportok lettek a második sík vagy világ, az </a:t>
            </a:r>
            <a:r>
              <a:rPr lang="hu-HU" altLang="hu-HU" sz="2000" dirty="0" err="1"/>
              <a:t>anupâdaka</a:t>
            </a:r>
            <a:r>
              <a:rPr lang="hu-HU" altLang="hu-HU" sz="2000" dirty="0"/>
              <a:t> vagy </a:t>
            </a:r>
            <a:r>
              <a:rPr lang="hu-HU" altLang="hu-HU" sz="2000" dirty="0" err="1"/>
              <a:t>monádi</a:t>
            </a:r>
            <a:r>
              <a:rPr lang="hu-HU" altLang="hu-HU" sz="2000" dirty="0"/>
              <a:t> sík atomjai. </a:t>
            </a:r>
          </a:p>
        </p:txBody>
      </p:sp>
      <p:pic>
        <p:nvPicPr>
          <p:cNvPr id="375812" name="Picture 4" descr="FPfig66">
            <a:extLst>
              <a:ext uri="{FF2B5EF4-FFF2-40B4-BE49-F238E27FC236}">
                <a16:creationId xmlns:a16="http://schemas.microsoft.com/office/drawing/2014/main" id="{4CCB34AC-0B1C-4661-889D-29FB2D2E5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3706813"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F6663EC5-141C-4ACD-997C-008D0D20B7F7}"/>
              </a:ext>
            </a:extLst>
          </p:cNvPr>
          <p:cNvSpPr>
            <a:spLocks noGrp="1" noChangeArrowheads="1"/>
          </p:cNvSpPr>
          <p:nvPr>
            <p:ph type="title"/>
          </p:nvPr>
        </p:nvSpPr>
        <p:spPr>
          <a:xfrm>
            <a:off x="0" y="0"/>
            <a:ext cx="9144000" cy="836613"/>
          </a:xfrm>
          <a:solidFill>
            <a:srgbClr val="FF0000"/>
          </a:solidFill>
        </p:spPr>
        <p:txBody>
          <a:bodyPr/>
          <a:lstStyle/>
          <a:p>
            <a:pPr algn="ctr"/>
            <a:r>
              <a:rPr lang="hu-HU" altLang="hu-HU" b="1">
                <a:solidFill>
                  <a:srgbClr val="FFFF99"/>
                </a:solidFill>
              </a:rPr>
              <a:t>A Naplogosz 1. kiáradása</a:t>
            </a:r>
          </a:p>
        </p:txBody>
      </p:sp>
      <p:sp>
        <p:nvSpPr>
          <p:cNvPr id="377859" name="Rectangle 3">
            <a:extLst>
              <a:ext uri="{FF2B5EF4-FFF2-40B4-BE49-F238E27FC236}">
                <a16:creationId xmlns:a16="http://schemas.microsoft.com/office/drawing/2014/main" id="{311BB00C-D2AF-4AAE-A9CA-10B030042089}"/>
              </a:ext>
            </a:extLst>
          </p:cNvPr>
          <p:cNvSpPr>
            <a:spLocks noGrp="1" noChangeArrowheads="1"/>
          </p:cNvSpPr>
          <p:nvPr>
            <p:ph type="body" idx="1"/>
          </p:nvPr>
        </p:nvSpPr>
        <p:spPr>
          <a:xfrm>
            <a:off x="3779838" y="908050"/>
            <a:ext cx="5364162" cy="5949950"/>
          </a:xfrm>
        </p:spPr>
        <p:txBody>
          <a:bodyPr/>
          <a:lstStyle/>
          <a:p>
            <a:r>
              <a:rPr lang="hu-HU" altLang="hu-HU" sz="2000"/>
              <a:t>A második impulzus kibocsájtásakor a Logosz a 49 buborékból álló atomok között örvényeket keltett, amelyek mindegyike 49</a:t>
            </a:r>
            <a:r>
              <a:rPr lang="hu-HU" altLang="hu-HU" sz="2000" baseline="30000"/>
              <a:t>2</a:t>
            </a:r>
            <a:r>
              <a:rPr lang="hu-HU" altLang="hu-HU" sz="2000"/>
              <a:t> vagyis 2,401 buborékot tartalmazott. Ezek lettek a harmadik világ, az âtmikus sík atomjai. </a:t>
            </a:r>
          </a:p>
          <a:p>
            <a:r>
              <a:rPr lang="hu-HU" altLang="hu-HU" sz="2000"/>
              <a:t>A harmadik impulzus kibocsájtásakor a 2401 buborékból álló atomokból 49</a:t>
            </a:r>
            <a:r>
              <a:rPr lang="hu-HU" altLang="hu-HU" sz="2000" baseline="30000"/>
              <a:t>3</a:t>
            </a:r>
            <a:r>
              <a:rPr lang="hu-HU" altLang="hu-HU" sz="2000"/>
              <a:t> vagyis 117,649 buborékból álló egységeket hozott létre, hogy a negyedik világ, vagy buddhikus sík atomjai lehessenek.</a:t>
            </a:r>
          </a:p>
          <a:p>
            <a:r>
              <a:rPr lang="hu-HU" altLang="hu-HU" sz="2000"/>
              <a:t>Ez a folyamat ismétlődött egészen a hatodik impulzusig, amely felépítette a legalacsonyabb, a hetedik világ, vagyis a fizikai sík atomjait, amelyek már 49</a:t>
            </a:r>
            <a:r>
              <a:rPr lang="hu-HU" altLang="hu-HU" sz="2000" baseline="30000"/>
              <a:t>6</a:t>
            </a:r>
            <a:r>
              <a:rPr lang="hu-HU" altLang="hu-HU" sz="2000"/>
              <a:t> vagyis közel 14 milliárd eredeti buborékból állnak.</a:t>
            </a:r>
            <a:r>
              <a:rPr lang="hu-HU" altLang="hu-HU"/>
              <a:t> </a:t>
            </a:r>
          </a:p>
        </p:txBody>
      </p:sp>
      <p:pic>
        <p:nvPicPr>
          <p:cNvPr id="377860" name="Picture 4" descr="FPfig66">
            <a:extLst>
              <a:ext uri="{FF2B5EF4-FFF2-40B4-BE49-F238E27FC236}">
                <a16:creationId xmlns:a16="http://schemas.microsoft.com/office/drawing/2014/main" id="{EC9234B0-517E-48AC-994C-28202E2BA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3706813"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anose="05000000000000000000" pitchFamily="2" charset="2"/>
          <a:buNone/>
          <a:tabLst/>
          <a:defRPr kumimoji="0" lang="hu-HU" altLang="hu-HU"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anose="05000000000000000000" pitchFamily="2" charset="2"/>
          <a:buNone/>
          <a:tabLst/>
          <a:defRPr kumimoji="0" lang="hu-HU" altLang="hu-HU"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anose="05000000000000000000" pitchFamily="2" charset="2"/>
          <a:buNone/>
          <a:tabLst/>
          <a:defRPr kumimoji="0" lang="hu-HU" altLang="hu-HU"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anose="05000000000000000000" pitchFamily="2" charset="2"/>
          <a:buNone/>
          <a:tabLst/>
          <a:defRPr kumimoji="0" lang="hu-HU" altLang="hu-HU"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anose="05000000000000000000" pitchFamily="2" charset="2"/>
          <a:buNone/>
          <a:tabLst/>
          <a:defRPr kumimoji="0" lang="hu-HU" altLang="hu-HU"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anose="05000000000000000000" pitchFamily="2" charset="2"/>
          <a:buNone/>
          <a:tabLst/>
          <a:defRPr kumimoji="0" lang="hu-HU" altLang="hu-HU"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anose="05000000000000000000" pitchFamily="2" charset="2"/>
          <a:buNone/>
          <a:tabLst/>
          <a:defRPr kumimoji="0" lang="hu-HU" altLang="hu-HU"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anose="05000000000000000000" pitchFamily="2" charset="2"/>
          <a:buNone/>
          <a:tabLst/>
          <a:defRPr kumimoji="0" lang="hu-HU" altLang="hu-HU"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ondenzcsík">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6.xml><?xml version="1.0" encoding="utf-8"?>
<a:theme xmlns:a="http://schemas.openxmlformats.org/drawingml/2006/main" name="Üres bemutató">
  <a:themeElements>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ldine-721 HU"/>
        <a:ea typeface=""/>
        <a:cs typeface=""/>
      </a:majorFont>
      <a:minorFont>
        <a:latin typeface="Aldine-721 H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Aldine-721 HU" pitchFamily="18" charset="0"/>
          </a:defRPr>
        </a:defPPr>
      </a:lstStyle>
    </a:spDef>
    <a:ln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Aldine-721 HU" pitchFamily="18" charset="0"/>
          </a:defRPr>
        </a:defPPr>
      </a:lstStyle>
    </a:lnDef>
  </a:objectDefaults>
  <a:extraClrSchemeLst>
    <a:extraClrScheme>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themeOverride>
</file>

<file path=ppt/theme/themeOverride2.xml><?xml version="1.0" encoding="utf-8"?>
<a:themeOverride xmlns:a="http://schemas.openxmlformats.org/drawingml/2006/main">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themeOverride>
</file>

<file path=ppt/theme/themeOverride3.xml><?xml version="1.0" encoding="utf-8"?>
<a:themeOverride xmlns:a="http://schemas.openxmlformats.org/drawingml/2006/main">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themeOverride>
</file>

<file path=ppt/theme/themeOverride4.xml><?xml version="1.0" encoding="utf-8"?>
<a:themeOverride xmlns:a="http://schemas.openxmlformats.org/drawingml/2006/main">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themeOverride>
</file>

<file path=ppt/theme/themeOverride5.xml><?xml version="1.0" encoding="utf-8"?>
<a:themeOverride xmlns:a="http://schemas.openxmlformats.org/drawingml/2006/main">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themeOverride>
</file>

<file path=docProps/app.xml><?xml version="1.0" encoding="utf-8"?>
<Properties xmlns="http://schemas.openxmlformats.org/officeDocument/2006/extended-properties" xmlns:vt="http://schemas.openxmlformats.org/officeDocument/2006/docPropsVTypes">
  <Template>Orbit</Template>
  <TotalTime>87202</TotalTime>
  <Words>1659</Words>
  <Application>Microsoft Office PowerPoint</Application>
  <PresentationFormat>Diavetítés a képernyőre (4:3 oldalarány)</PresentationFormat>
  <Paragraphs>145</Paragraphs>
  <Slides>21</Slides>
  <Notes>2</Notes>
  <HiddenSlides>0</HiddenSlides>
  <MMClips>0</MMClips>
  <ScaleCrop>false</ScaleCrop>
  <HeadingPairs>
    <vt:vector size="8" baseType="variant">
      <vt:variant>
        <vt:lpstr>Használt betűtípusok</vt:lpstr>
      </vt:variant>
      <vt:variant>
        <vt:i4>9</vt:i4>
      </vt:variant>
      <vt:variant>
        <vt:lpstr>Téma</vt:lpstr>
      </vt:variant>
      <vt:variant>
        <vt:i4>6</vt:i4>
      </vt:variant>
      <vt:variant>
        <vt:lpstr>Beágyazott OLE kiszolgálók</vt:lpstr>
      </vt:variant>
      <vt:variant>
        <vt:i4>1</vt:i4>
      </vt:variant>
      <vt:variant>
        <vt:lpstr>Diacímek</vt:lpstr>
      </vt:variant>
      <vt:variant>
        <vt:i4>21</vt:i4>
      </vt:variant>
    </vt:vector>
  </HeadingPairs>
  <TitlesOfParts>
    <vt:vector size="37" baseType="lpstr">
      <vt:lpstr>Accord Heavy SF</vt:lpstr>
      <vt:lpstr>Aldine-721 HU</vt:lpstr>
      <vt:lpstr>Arial</vt:lpstr>
      <vt:lpstr>Arial Narrow</vt:lpstr>
      <vt:lpstr>Calibri</vt:lpstr>
      <vt:lpstr>Century Gothic</vt:lpstr>
      <vt:lpstr>Tahoma</vt:lpstr>
      <vt:lpstr>Times New Roman</vt:lpstr>
      <vt:lpstr>Wingdings</vt:lpstr>
      <vt:lpstr>Curtain Call</vt:lpstr>
      <vt:lpstr>Generic</vt:lpstr>
      <vt:lpstr>Training</vt:lpstr>
      <vt:lpstr>Ripple</vt:lpstr>
      <vt:lpstr>Kondenzcsík</vt:lpstr>
      <vt:lpstr>Üres bemutató</vt:lpstr>
      <vt:lpstr>Klip</vt:lpstr>
      <vt:lpstr>PowerPoint-bemutató</vt:lpstr>
      <vt:lpstr>AMIT A KUNDALINIRŐL TUDNI LEHET</vt:lpstr>
      <vt:lpstr>A   N A P - L O G O S Z   E R Ő I</vt:lpstr>
      <vt:lpstr>KUNDALINI</vt:lpstr>
      <vt:lpstr>A   HÁROM   TEREMTŐ   KIÁRADÁS</vt:lpstr>
      <vt:lpstr>A tér étere (koilon)</vt:lpstr>
      <vt:lpstr>A KOZMIKUS Logosz kiáradása</vt:lpstr>
      <vt:lpstr>A Naplogosz 1. kiáradása</vt:lpstr>
      <vt:lpstr>A Naplogosz 1. kiáradása</vt:lpstr>
      <vt:lpstr>A hét sík atomjaiban található buborékok száma</vt:lpstr>
      <vt:lpstr>A végső fizikai atom</vt:lpstr>
      <vt:lpstr>A Naplogosz 1. kiáradása</vt:lpstr>
      <vt:lpstr>A kundalini egyetemessége</vt:lpstr>
      <vt:lpstr>KUNDALINI az emberben</vt:lpstr>
      <vt:lpstr>A kundalini az emberben (példa)</vt:lpstr>
      <vt:lpstr>A kundalini veszélyei</vt:lpstr>
      <vt:lpstr>Nap-kundalini, Föld-kundalini</vt:lpstr>
      <vt:lpstr>Kaduceus-tűz, kundalini-tűz</vt:lpstr>
      <vt:lpstr>A kundalini alakja</vt:lpstr>
      <vt:lpstr>KUNDALINI</vt:lpstr>
      <vt:lpstr>Szeretettel várjuk a teozófiai Társulatba!</vt:lpstr>
    </vt:vector>
  </TitlesOfParts>
  <Company>MOL 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Szabari János</dc:creator>
  <cp:lastModifiedBy>János Szabari</cp:lastModifiedBy>
  <cp:revision>118</cp:revision>
  <dcterms:created xsi:type="dcterms:W3CDTF">2007-10-29T17:14:24Z</dcterms:created>
  <dcterms:modified xsi:type="dcterms:W3CDTF">2019-03-25T07:04:29Z</dcterms:modified>
</cp:coreProperties>
</file>