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39.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theme/themeOverride12.xml" ContentType="application/vnd.openxmlformats-officedocument.themeOverr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46.xml" ContentType="application/vnd.openxmlformats-officedocument.presentationml.slideLayout+xml"/>
  <Override PartName="/ppt/slideLayouts/slideLayout64.xml" ContentType="application/vnd.openxmlformats-officedocument.presentationml.slideLayout+xml"/>
  <Override PartName="/ppt/theme/themeOverride5.xml" ContentType="application/vnd.openxmlformats-officedocument.themeOverr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53.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42.xml" ContentType="application/vnd.openxmlformats-officedocument.presentationml.slideLayout+xml"/>
  <Override PartName="/ppt/slideLayouts/slideLayout60.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Masters/slideMaster4.xml" ContentType="application/vnd.openxmlformats-officedocument.presentationml.slideMaster+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Override13.xml" ContentType="application/vnd.openxmlformats-officedocument.themeOverride+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Default Extension="png" ContentType="image/png"/>
  <Override PartName="/ppt/slideLayouts/slideLayout49.xml" ContentType="application/vnd.openxmlformats-officedocument.presentationml.slideLayout+xml"/>
  <Override PartName="/ppt/slideLayouts/slideLayout58.xml" ContentType="application/vnd.openxmlformats-officedocument.presentationml.slideLayout+xml"/>
  <Override PartName="/ppt/slideLayouts/slideLayout67.xml" ContentType="application/vnd.openxmlformats-officedocument.presentationml.slideLayout+xml"/>
  <Override PartName="/ppt/notesSlides/notesSlide1.xml" ContentType="application/vnd.openxmlformats-officedocument.presentationml.notesSlide+xml"/>
  <Default Extension="bin" ContentType="application/vnd.openxmlformats-officedocument.oleObject"/>
  <Override PartName="/ppt/theme/themeOverride8.xml" ContentType="application/vnd.openxmlformats-officedocument.themeOverride+xml"/>
  <Override PartName="/ppt/theme/themeOverride11.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Layouts/slideLayout45.xml" ContentType="application/vnd.openxmlformats-officedocument.presentationml.slideLayout+xml"/>
  <Override PartName="/ppt/slideLayouts/slideLayout47.xml" ContentType="application/vnd.openxmlformats-officedocument.presentationml.slideLayout+xml"/>
  <Override PartName="/ppt/slideLayouts/slideLayout56.xml" ContentType="application/vnd.openxmlformats-officedocument.presentationml.slideLayout+xml"/>
  <Override PartName="/ppt/slideLayouts/slideLayout65.xml" ContentType="application/vnd.openxmlformats-officedocument.presentationml.slideLayout+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63.xml" ContentType="application/vnd.openxmlformats-officedocument.presentationml.slideLayout+xml"/>
  <Override PartName="/ppt/theme/themeOverride4.xml" ContentType="application/vnd.openxmlformats-officedocument.themeOverr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61.xml" ContentType="application/vnd.openxmlformats-officedocument.presentationml.slideLayout+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5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Masters/slideMaster5.xml" ContentType="application/vnd.openxmlformats-officedocument.presentationml.slideMaster+xml"/>
  <Override PartName="/ppt/slides/slide8.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theme/themeOverride9.xml" ContentType="application/vnd.openxmlformats-officedocument.themeOverride+xml"/>
  <Override PartName="/ppt/theme/themeOverride14.xml" ContentType="application/vnd.openxmlformats-officedocument.themeOverr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theme/themeOverride7.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Default Extension="wmf" ContentType="image/x-wmf"/>
  <Override PartName="/ppt/theme/themeOverride3.xml" ContentType="application/vnd.openxmlformats-officedocument.themeOverr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Masters/slideMaster6.xml" ContentType="application/vnd.openxmlformats-officedocument.presentationml.slideMaster+xml"/>
  <Override PartName="/ppt/theme/themeOverride15.xml" ContentType="application/vnd.openxmlformats-officedocument.themeOverr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5" r:id="rId2"/>
    <p:sldMasterId id="2147483709" r:id="rId3"/>
    <p:sldMasterId id="2147483721" r:id="rId4"/>
    <p:sldMasterId id="2147483733" r:id="rId5"/>
    <p:sldMasterId id="2147483745" r:id="rId6"/>
  </p:sldMasterIdLst>
  <p:notesMasterIdLst>
    <p:notesMasterId r:id="rId34"/>
  </p:notesMasterIdLst>
  <p:sldIdLst>
    <p:sldId id="256" r:id="rId7"/>
    <p:sldId id="277" r:id="rId8"/>
    <p:sldId id="257" r:id="rId9"/>
    <p:sldId id="278" r:id="rId10"/>
    <p:sldId id="279" r:id="rId11"/>
    <p:sldId id="280" r:id="rId12"/>
    <p:sldId id="281" r:id="rId13"/>
    <p:sldId id="282" r:id="rId14"/>
    <p:sldId id="283" r:id="rId15"/>
    <p:sldId id="284" r:id="rId16"/>
    <p:sldId id="260" r:id="rId17"/>
    <p:sldId id="262" r:id="rId18"/>
    <p:sldId id="261" r:id="rId19"/>
    <p:sldId id="263" r:id="rId20"/>
    <p:sldId id="264" r:id="rId21"/>
    <p:sldId id="265" r:id="rId22"/>
    <p:sldId id="266" r:id="rId23"/>
    <p:sldId id="267" r:id="rId24"/>
    <p:sldId id="268" r:id="rId25"/>
    <p:sldId id="269" r:id="rId26"/>
    <p:sldId id="270" r:id="rId27"/>
    <p:sldId id="271" r:id="rId28"/>
    <p:sldId id="272" r:id="rId29"/>
    <p:sldId id="273" r:id="rId30"/>
    <p:sldId id="274" r:id="rId31"/>
    <p:sldId id="276" r:id="rId32"/>
    <p:sldId id="259" r:id="rId3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99"/>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3" d="100"/>
          <a:sy n="73" d="100"/>
        </p:scale>
        <p:origin x="-1074" y="-102"/>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1E6D267-8C57-4E43-8F8C-B8C947370443}" type="datetimeFigureOut">
              <a:rPr lang="ru-RU" smtClean="0"/>
              <a:pPr/>
              <a:t>04.05.2013</a:t>
            </a:fld>
            <a:endParaRPr lang="ru-R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8EFEDC2-5159-4237-8B12-DAC0DD814D3B}" type="slidenum">
              <a:rPr lang="ru-RU" smtClean="0"/>
              <a:pPr/>
              <a:t>‹#›</a:t>
            </a:fld>
            <a:endParaRPr lang="ru-RU"/>
          </a:p>
        </p:txBody>
      </p:sp>
    </p:spTree>
    <p:extLst>
      <p:ext uri="{BB962C8B-B14F-4D97-AF65-F5344CB8AC3E}">
        <p14:creationId xmlns="" xmlns:p14="http://schemas.microsoft.com/office/powerpoint/2010/main" val="2449218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9A353E-FA2B-4136-BBC7-27C5965963C1}" type="slidenum">
              <a:rPr lang="hu-HU">
                <a:solidFill>
                  <a:prstClr val="black"/>
                </a:solidFill>
              </a:rPr>
              <a:pPr/>
              <a:t>3</a:t>
            </a:fld>
            <a:endParaRPr lang="hu-HU">
              <a:solidFill>
                <a:prstClr val="black"/>
              </a:solidFill>
            </a:endParaRPr>
          </a:p>
        </p:txBody>
      </p:sp>
      <p:sp>
        <p:nvSpPr>
          <p:cNvPr id="159746" name="Rectangle 1026"/>
          <p:cNvSpPr>
            <a:spLocks noGrp="1" noRot="1" noChangeAspect="1" noChangeArrowheads="1" noTextEdit="1"/>
          </p:cNvSpPr>
          <p:nvPr>
            <p:ph type="sldImg"/>
          </p:nvPr>
        </p:nvSpPr>
        <p:spPr>
          <a:ln/>
        </p:spPr>
      </p:sp>
      <p:sp>
        <p:nvSpPr>
          <p:cNvPr id="159747" name="Rectangle 1027"/>
          <p:cNvSpPr>
            <a:spLocks noGrp="1" noChangeArrowheads="1"/>
          </p:cNvSpPr>
          <p:nvPr>
            <p:ph type="body" idx="1"/>
          </p:nvPr>
        </p:nvSpPr>
        <p:spPr/>
        <p:txBody>
          <a:bodyPr/>
          <a:lstStyle/>
          <a:p>
            <a:pPr indent="190500" algn="ctr"/>
            <a:r>
              <a:rPr lang="en-US"/>
              <a:t>Pearson N.,  </a:t>
            </a:r>
            <a:r>
              <a:rPr lang="en-US" i="1"/>
              <a:t>Space, Time and Self,</a:t>
            </a:r>
            <a:r>
              <a:rPr lang="en-US"/>
              <a:t> TPH, 1964, Fig. 3, p. 20</a:t>
            </a:r>
          </a:p>
          <a:p>
            <a:pPr indent="190500" algn="ctr"/>
            <a:endParaRPr lang="en-US"/>
          </a:p>
          <a:p>
            <a:pPr indent="190500" algn="just">
              <a:lnSpc>
                <a:spcPct val="90000"/>
              </a:lnSpc>
            </a:pPr>
            <a:r>
              <a:rPr lang="en-US" sz="1600"/>
              <a:t>Az elektro</a:t>
            </a:r>
            <a:r>
              <a:rPr lang="hu-HU" sz="1600"/>
              <a:t>mossághoz hasonlóan, a kettősség kialakulása önmagában még nem hozza létre a megnyilvánulást. Az csak a hármasságban, a harmadik tényező, a két pólus közti </a:t>
            </a:r>
            <a:r>
              <a:rPr lang="hu-HU" sz="1600" i="1"/>
              <a:t>kapcsolat</a:t>
            </a:r>
            <a:r>
              <a:rPr lang="hu-HU" sz="1600"/>
              <a:t> létrejöttekor alakul ki.</a:t>
            </a:r>
          </a:p>
          <a:p>
            <a:pPr indent="190500" algn="just"/>
            <a:endParaRPr lang="hu-HU" sz="1600"/>
          </a:p>
          <a:p>
            <a:pPr indent="190500" algn="just"/>
            <a:r>
              <a:rPr lang="en-US"/>
              <a:t>.</a:t>
            </a:r>
          </a:p>
          <a:p>
            <a:pPr indent="190500" algn="just"/>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a:buClr>
                <a:srgbClr val="1F497D"/>
              </a:buClr>
            </a:pPr>
            <a:fld id="{B49517DE-1FD9-4645-8A3D-2844095D3400}" type="slidenum">
              <a:rPr lang="hu-HU">
                <a:solidFill>
                  <a:prstClr val="black"/>
                </a:solidFill>
              </a:rPr>
              <a:pPr>
                <a:buClr>
                  <a:srgbClr val="1F497D"/>
                </a:buClr>
              </a:pPr>
              <a:t>27</a:t>
            </a:fld>
            <a:endParaRPr lang="hu-HU">
              <a:solidFill>
                <a:prstClr val="black"/>
              </a:solidFill>
            </a:endParaRPr>
          </a:p>
        </p:txBody>
      </p:sp>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xfrm>
            <a:off x="914508" y="4343144"/>
            <a:ext cx="5028986" cy="4115019"/>
          </a:xfrm>
        </p:spPr>
        <p:txBody>
          <a:bodyPr/>
          <a:lstStyle/>
          <a:p>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ru-RU"/>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ru-RU"/>
          </a:p>
        </p:txBody>
      </p:sp>
      <p:sp>
        <p:nvSpPr>
          <p:cNvPr id="4" name="Date Placeholder 3"/>
          <p:cNvSpPr>
            <a:spLocks noGrp="1"/>
          </p:cNvSpPr>
          <p:nvPr>
            <p:ph type="dt" sz="half" idx="10"/>
          </p:nvPr>
        </p:nvSpPr>
        <p:spPr/>
        <p:txBody>
          <a:bodyPr/>
          <a:lstStyle>
            <a:lvl1pPr>
              <a:defRPr/>
            </a:lvl1pPr>
          </a:lstStyle>
          <a:p>
            <a:endParaRPr lang="hu-H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hu-H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A9818CA-49ED-4037-80E2-EC9E1FE95A0B}" type="slidenum">
              <a:rPr lang="hu-HU">
                <a:solidFill>
                  <a:srgbClr val="000000"/>
                </a:solidFill>
              </a:rPr>
              <a:pPr/>
              <a:t>‹#›</a:t>
            </a:fld>
            <a:endParaRPr lang="hu-HU">
              <a:solidFill>
                <a:srgbClr val="000000"/>
              </a:solidFill>
            </a:endParaRPr>
          </a:p>
        </p:txBody>
      </p:sp>
    </p:spTree>
    <p:extLst>
      <p:ext uri="{BB962C8B-B14F-4D97-AF65-F5344CB8AC3E}">
        <p14:creationId xmlns="" xmlns:p14="http://schemas.microsoft.com/office/powerpoint/2010/main" val="2173379266"/>
      </p:ext>
    </p:extLst>
  </p:cSld>
  <p:clrMapOvr>
    <a:masterClrMapping/>
  </p:clrMapOvr>
  <p:transition spd="slow">
    <p:zo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hu-H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hu-H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B4DB0FC-F1DE-4045-91EB-856110414A18}" type="slidenum">
              <a:rPr lang="hu-HU">
                <a:solidFill>
                  <a:srgbClr val="000000"/>
                </a:solidFill>
              </a:rPr>
              <a:pPr/>
              <a:t>‹#›</a:t>
            </a:fld>
            <a:endParaRPr lang="hu-HU">
              <a:solidFill>
                <a:srgbClr val="000000"/>
              </a:solidFill>
            </a:endParaRPr>
          </a:p>
        </p:txBody>
      </p:sp>
    </p:spTree>
    <p:extLst>
      <p:ext uri="{BB962C8B-B14F-4D97-AF65-F5344CB8AC3E}">
        <p14:creationId xmlns="" xmlns:p14="http://schemas.microsoft.com/office/powerpoint/2010/main" val="2902221031"/>
      </p:ext>
    </p:extLst>
  </p:cSld>
  <p:clrMapOvr>
    <a:masterClrMapping/>
  </p:clrMapOvr>
  <p:transition spd="slow">
    <p:zo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1981200" cy="5867400"/>
          </a:xfrm>
        </p:spPr>
        <p:txBody>
          <a:bodyPr vert="eaVert"/>
          <a:lstStyle/>
          <a:p>
            <a:r>
              <a:rPr lang="en-US" smtClean="0"/>
              <a:t>Click to edit Master title style</a:t>
            </a:r>
            <a:endParaRPr lang="ru-RU"/>
          </a:p>
        </p:txBody>
      </p:sp>
      <p:sp>
        <p:nvSpPr>
          <p:cNvPr id="3" name="Vertical Text Placeholder 2"/>
          <p:cNvSpPr>
            <a:spLocks noGrp="1"/>
          </p:cNvSpPr>
          <p:nvPr>
            <p:ph type="body" orient="vert" idx="1"/>
          </p:nvPr>
        </p:nvSpPr>
        <p:spPr>
          <a:xfrm>
            <a:off x="685800" y="609600"/>
            <a:ext cx="57912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hu-H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hu-H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5C766D15-4FB6-491A-A306-09244D41CF42}" type="slidenum">
              <a:rPr lang="hu-HU">
                <a:solidFill>
                  <a:srgbClr val="000000"/>
                </a:solidFill>
              </a:rPr>
              <a:pPr/>
              <a:t>‹#›</a:t>
            </a:fld>
            <a:endParaRPr lang="hu-HU">
              <a:solidFill>
                <a:srgbClr val="000000"/>
              </a:solidFill>
            </a:endParaRPr>
          </a:p>
        </p:txBody>
      </p:sp>
    </p:spTree>
    <p:extLst>
      <p:ext uri="{BB962C8B-B14F-4D97-AF65-F5344CB8AC3E}">
        <p14:creationId xmlns="" xmlns:p14="http://schemas.microsoft.com/office/powerpoint/2010/main" val="3278921704"/>
      </p:ext>
    </p:extLst>
  </p:cSld>
  <p:clrMapOvr>
    <a:masterClrMapping/>
  </p:clrMapOvr>
  <p:transition spd="slow">
    <p:zo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ru-RU"/>
          </a:p>
        </p:txBody>
      </p:sp>
      <p:sp>
        <p:nvSpPr>
          <p:cNvPr id="3" name="Text Placeholder 2"/>
          <p:cNvSpPr>
            <a:spLocks noGrp="1"/>
          </p:cNvSpPr>
          <p:nvPr>
            <p:ph type="body" sz="half" idx="1"/>
          </p:nvPr>
        </p:nvSpPr>
        <p:spPr>
          <a:xfrm>
            <a:off x="838200" y="2362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lipArt Placeholder 3"/>
          <p:cNvSpPr>
            <a:spLocks noGrp="1"/>
          </p:cNvSpPr>
          <p:nvPr>
            <p:ph type="clipArt" sz="half" idx="2"/>
          </p:nvPr>
        </p:nvSpPr>
        <p:spPr>
          <a:xfrm>
            <a:off x="4800600" y="2362200"/>
            <a:ext cx="3810000" cy="4114800"/>
          </a:xfrm>
        </p:spPr>
        <p:txBody>
          <a:bodyPr/>
          <a:lstStyle/>
          <a:p>
            <a:endParaRPr lang="ru-RU"/>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hu-HU">
              <a:solidFill>
                <a:srgbClr val="000000"/>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hu-HU">
              <a:solidFill>
                <a:srgbClr val="000000"/>
              </a:solidFill>
            </a:endParaRPr>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01019CC0-D4AF-4838-9EC4-5DF82DD41772}" type="slidenum">
              <a:rPr lang="hu-HU">
                <a:solidFill>
                  <a:srgbClr val="000000"/>
                </a:solidFill>
              </a:rPr>
              <a:pPr/>
              <a:t>‹#›</a:t>
            </a:fld>
            <a:endParaRPr lang="hu-HU">
              <a:solidFill>
                <a:srgbClr val="000000"/>
              </a:solidFill>
            </a:endParaRPr>
          </a:p>
        </p:txBody>
      </p:sp>
    </p:spTree>
    <p:extLst>
      <p:ext uri="{BB962C8B-B14F-4D97-AF65-F5344CB8AC3E}">
        <p14:creationId xmlns="" xmlns:p14="http://schemas.microsoft.com/office/powerpoint/2010/main" val="2508827082"/>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1A4AEA37-F736-448B-914C-2C46B970B17F}" type="datetimeFigureOut">
              <a:rPr lang="ru-RU" smtClean="0"/>
              <a:pPr/>
              <a:t>04.05.2013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24AA33-0335-4422-907E-223BF9C5FCFB}"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AEA37-F736-448B-914C-2C46B970B17F}" type="datetimeFigureOut">
              <a:rPr lang="ru-RU" smtClean="0"/>
              <a:pPr/>
              <a:t>04.05.2013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24AA33-0335-4422-907E-223BF9C5FCFB}" type="slidenum">
              <a:rPr lang="ru-RU" smtClean="0"/>
              <a:pPr/>
              <a:t>‹#›</a:t>
            </a:fld>
            <a:endParaRPr lang="ru-RU"/>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A4AEA37-F736-448B-914C-2C46B970B17F}" type="datetimeFigureOut">
              <a:rPr lang="ru-RU" smtClean="0"/>
              <a:pPr/>
              <a:t>04.05.2013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24AA33-0335-4422-907E-223BF9C5FCFB}"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A4AEA37-F736-448B-914C-2C46B970B17F}" type="datetimeFigureOut">
              <a:rPr lang="ru-RU" smtClean="0"/>
              <a:pPr/>
              <a:t>04.05.2013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24AA33-0335-4422-907E-223BF9C5FCFB}" type="slidenum">
              <a:rPr lang="ru-RU" smtClean="0"/>
              <a:pPr/>
              <a:t>‹#›</a:t>
            </a:fld>
            <a:endParaRPr lang="ru-RU"/>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A4AEA37-F736-448B-914C-2C46B970B17F}" type="datetimeFigureOut">
              <a:rPr lang="ru-RU" smtClean="0"/>
              <a:pPr/>
              <a:t>04.05.2013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0024AA33-0335-4422-907E-223BF9C5FCFB}"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A4AEA37-F736-448B-914C-2C46B970B17F}" type="datetimeFigureOut">
              <a:rPr lang="ru-RU" smtClean="0"/>
              <a:pPr/>
              <a:t>04.05.2013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0024AA33-0335-4422-907E-223BF9C5FCFB}"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1A4AEA37-F736-448B-914C-2C46B970B17F}" type="datetimeFigureOut">
              <a:rPr lang="ru-RU" smtClean="0"/>
              <a:pPr/>
              <a:t>04.05.2013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0024AA33-0335-4422-907E-223BF9C5FCFB}"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Date Placeholder 3"/>
          <p:cNvSpPr>
            <a:spLocks noGrp="1"/>
          </p:cNvSpPr>
          <p:nvPr>
            <p:ph type="dt" sz="half" idx="10"/>
          </p:nvPr>
        </p:nvSpPr>
        <p:spPr/>
        <p:txBody>
          <a:bodyPr/>
          <a:lstStyle>
            <a:lvl1pPr>
              <a:defRPr/>
            </a:lvl1pPr>
          </a:lstStyle>
          <a:p>
            <a:endParaRPr lang="hu-H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hu-H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45C81A6-E5A9-41F9-BBDF-DFC3125629E8}" type="slidenum">
              <a:rPr lang="hu-HU">
                <a:solidFill>
                  <a:srgbClr val="000000"/>
                </a:solidFill>
              </a:rPr>
              <a:pPr/>
              <a:t>‹#›</a:t>
            </a:fld>
            <a:endParaRPr lang="hu-HU">
              <a:solidFill>
                <a:srgbClr val="000000"/>
              </a:solidFill>
            </a:endParaRPr>
          </a:p>
        </p:txBody>
      </p:sp>
    </p:spTree>
    <p:extLst>
      <p:ext uri="{BB962C8B-B14F-4D97-AF65-F5344CB8AC3E}">
        <p14:creationId xmlns="" xmlns:p14="http://schemas.microsoft.com/office/powerpoint/2010/main" val="3658288752"/>
      </p:ext>
    </p:extLst>
  </p:cSld>
  <p:clrMapOvr>
    <a:masterClrMapping/>
  </p:clrMapOvr>
  <p:transition spd="slow">
    <p:zo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1A4AEA37-F736-448B-914C-2C46B970B17F}" type="datetimeFigureOut">
              <a:rPr lang="ru-RU" smtClean="0"/>
              <a:pPr/>
              <a:t>04.05.2013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24AA33-0335-4422-907E-223BF9C5FCFB}" type="slidenum">
              <a:rPr lang="ru-RU" smtClean="0"/>
              <a:pPr/>
              <a:t>‹#›</a:t>
            </a:fld>
            <a:endParaRPr lang="ru-RU"/>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A4AEA37-F736-448B-914C-2C46B970B17F}" type="datetimeFigureOut">
              <a:rPr lang="ru-RU" smtClean="0"/>
              <a:pPr/>
              <a:t>04.05.2013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0024AA33-0335-4422-907E-223BF9C5FCFB}" type="slidenum">
              <a:rPr lang="ru-RU" smtClean="0"/>
              <a:pPr/>
              <a:t>‹#›</a:t>
            </a:fld>
            <a:endParaRPr lang="ru-RU"/>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4AEA37-F736-448B-914C-2C46B970B17F}" type="datetimeFigureOut">
              <a:rPr lang="ru-RU" smtClean="0"/>
              <a:pPr/>
              <a:t>04.05.2013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24AA33-0335-4422-907E-223BF9C5FCFB}" type="slidenum">
              <a:rPr lang="ru-RU" smtClean="0"/>
              <a:pPr/>
              <a:t>‹#›</a:t>
            </a:fld>
            <a:endParaRPr lang="ru-RU"/>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1A4AEA37-F736-448B-914C-2C46B970B17F}" type="datetimeFigureOut">
              <a:rPr lang="ru-RU" smtClean="0"/>
              <a:pPr/>
              <a:t>04.05.2013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0024AA33-0335-4422-907E-223BF9C5FCFB}" type="slidenum">
              <a:rPr lang="ru-RU" smtClean="0"/>
              <a:pPr/>
              <a:t>‹#›</a:t>
            </a:fld>
            <a:endParaRPr lang="ru-RU"/>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474114" name="Rectangle 2"/>
          <p:cNvSpPr>
            <a:spLocks noGrp="1" noRot="1" noChangeArrowheads="1"/>
          </p:cNvSpPr>
          <p:nvPr>
            <p:ph type="ctrTitle"/>
          </p:nvPr>
        </p:nvSpPr>
        <p:spPr>
          <a:xfrm>
            <a:off x="685800" y="1981200"/>
            <a:ext cx="7772400" cy="1600200"/>
          </a:xfrm>
        </p:spPr>
        <p:txBody>
          <a:bodyPr/>
          <a:lstStyle>
            <a:lvl1pPr>
              <a:defRPr/>
            </a:lvl1pPr>
          </a:lstStyle>
          <a:p>
            <a:r>
              <a:rPr lang="hu-HU"/>
              <a:t>Mintacím szerkesztése</a:t>
            </a:r>
          </a:p>
        </p:txBody>
      </p:sp>
      <p:sp>
        <p:nvSpPr>
          <p:cNvPr id="474115" name="Rectangle 3"/>
          <p:cNvSpPr>
            <a:spLocks noGrp="1" noRot="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hu-HU"/>
              <a:t>Alcím mintájának szerkesztése</a:t>
            </a:r>
          </a:p>
        </p:txBody>
      </p:sp>
      <p:sp>
        <p:nvSpPr>
          <p:cNvPr id="474116" name="Rectangle 4"/>
          <p:cNvSpPr>
            <a:spLocks noGrp="1" noChangeArrowheads="1"/>
          </p:cNvSpPr>
          <p:nvPr>
            <p:ph type="dt" sz="quarter" idx="2"/>
          </p:nvPr>
        </p:nvSpPr>
        <p:spPr/>
        <p:txBody>
          <a:bodyPr/>
          <a:lstStyle>
            <a:lvl1pPr>
              <a:defRPr/>
            </a:lvl1pPr>
          </a:lstStyle>
          <a:p>
            <a:endParaRPr lang="hu-HU">
              <a:solidFill>
                <a:srgbClr val="FFFFFF"/>
              </a:solidFill>
            </a:endParaRPr>
          </a:p>
        </p:txBody>
      </p:sp>
      <p:sp>
        <p:nvSpPr>
          <p:cNvPr id="474117" name="Rectangle 5"/>
          <p:cNvSpPr>
            <a:spLocks noGrp="1" noChangeArrowheads="1"/>
          </p:cNvSpPr>
          <p:nvPr>
            <p:ph type="ftr" sz="quarter" idx="3"/>
          </p:nvPr>
        </p:nvSpPr>
        <p:spPr/>
        <p:txBody>
          <a:bodyPr/>
          <a:lstStyle>
            <a:lvl1pPr>
              <a:defRPr/>
            </a:lvl1pPr>
          </a:lstStyle>
          <a:p>
            <a:endParaRPr lang="hu-HU">
              <a:solidFill>
                <a:srgbClr val="FFFFFF"/>
              </a:solidFill>
            </a:endParaRPr>
          </a:p>
        </p:txBody>
      </p:sp>
      <p:sp>
        <p:nvSpPr>
          <p:cNvPr id="474118" name="Rectangle 6"/>
          <p:cNvSpPr>
            <a:spLocks noGrp="1" noChangeArrowheads="1"/>
          </p:cNvSpPr>
          <p:nvPr>
            <p:ph type="sldNum" sz="quarter" idx="4"/>
          </p:nvPr>
        </p:nvSpPr>
        <p:spPr/>
        <p:txBody>
          <a:bodyPr/>
          <a:lstStyle>
            <a:lvl1pPr>
              <a:defRPr/>
            </a:lvl1pPr>
          </a:lstStyle>
          <a:p>
            <a:fld id="{D3A73809-89A2-43F3-9A59-9ABF394B57B8}"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39159849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solidFill>
                <a:srgbClr val="FFFFFF"/>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FFFFFF"/>
              </a:solidFill>
            </a:endParaRPr>
          </a:p>
        </p:txBody>
      </p:sp>
      <p:sp>
        <p:nvSpPr>
          <p:cNvPr id="6" name="Dia számának helye 5"/>
          <p:cNvSpPr>
            <a:spLocks noGrp="1"/>
          </p:cNvSpPr>
          <p:nvPr>
            <p:ph type="sldNum" sz="quarter" idx="12"/>
          </p:nvPr>
        </p:nvSpPr>
        <p:spPr/>
        <p:txBody>
          <a:bodyPr/>
          <a:lstStyle>
            <a:lvl1pPr>
              <a:defRPr/>
            </a:lvl1pPr>
          </a:lstStyle>
          <a:p>
            <a:fld id="{28FD70D8-FE78-4B63-A868-6D867316DDEC}"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258989685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solidFill>
                <a:srgbClr val="FFFFFF"/>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FFFFFF"/>
              </a:solidFill>
            </a:endParaRPr>
          </a:p>
        </p:txBody>
      </p:sp>
      <p:sp>
        <p:nvSpPr>
          <p:cNvPr id="6" name="Dia számának helye 5"/>
          <p:cNvSpPr>
            <a:spLocks noGrp="1"/>
          </p:cNvSpPr>
          <p:nvPr>
            <p:ph type="sldNum" sz="quarter" idx="12"/>
          </p:nvPr>
        </p:nvSpPr>
        <p:spPr/>
        <p:txBody>
          <a:bodyPr/>
          <a:lstStyle>
            <a:lvl1pPr>
              <a:defRPr/>
            </a:lvl1pPr>
          </a:lstStyle>
          <a:p>
            <a:fld id="{56FE1006-F4C8-41A4-9DF1-8564F2E1B95F}"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9130163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301625"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76400"/>
            <a:ext cx="4194175" cy="44227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solidFill>
                <a:srgbClr val="FFFFFF"/>
              </a:solidFill>
            </a:endParaRPr>
          </a:p>
        </p:txBody>
      </p:sp>
      <p:sp>
        <p:nvSpPr>
          <p:cNvPr id="6" name="Élőláb helye 5"/>
          <p:cNvSpPr>
            <a:spLocks noGrp="1"/>
          </p:cNvSpPr>
          <p:nvPr>
            <p:ph type="ftr" sz="quarter" idx="11"/>
          </p:nvPr>
        </p:nvSpPr>
        <p:spPr/>
        <p:txBody>
          <a:bodyPr/>
          <a:lstStyle>
            <a:lvl1pPr>
              <a:defRPr/>
            </a:lvl1pPr>
          </a:lstStyle>
          <a:p>
            <a:endParaRPr lang="hu-HU">
              <a:solidFill>
                <a:srgbClr val="FFFFFF"/>
              </a:solidFill>
            </a:endParaRPr>
          </a:p>
        </p:txBody>
      </p:sp>
      <p:sp>
        <p:nvSpPr>
          <p:cNvPr id="7" name="Dia számának helye 6"/>
          <p:cNvSpPr>
            <a:spLocks noGrp="1"/>
          </p:cNvSpPr>
          <p:nvPr>
            <p:ph type="sldNum" sz="quarter" idx="12"/>
          </p:nvPr>
        </p:nvSpPr>
        <p:spPr/>
        <p:txBody>
          <a:bodyPr/>
          <a:lstStyle>
            <a:lvl1pPr>
              <a:defRPr/>
            </a:lvl1pPr>
          </a:lstStyle>
          <a:p>
            <a:fld id="{22F37C22-6ECB-49C6-AEB6-5665755B9F5F}"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39423750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solidFill>
                <a:srgbClr val="FFFFFF"/>
              </a:solidFill>
            </a:endParaRPr>
          </a:p>
        </p:txBody>
      </p:sp>
      <p:sp>
        <p:nvSpPr>
          <p:cNvPr id="8" name="Élőláb helye 7"/>
          <p:cNvSpPr>
            <a:spLocks noGrp="1"/>
          </p:cNvSpPr>
          <p:nvPr>
            <p:ph type="ftr" sz="quarter" idx="11"/>
          </p:nvPr>
        </p:nvSpPr>
        <p:spPr/>
        <p:txBody>
          <a:bodyPr/>
          <a:lstStyle>
            <a:lvl1pPr>
              <a:defRPr/>
            </a:lvl1pPr>
          </a:lstStyle>
          <a:p>
            <a:endParaRPr lang="hu-HU">
              <a:solidFill>
                <a:srgbClr val="FFFFFF"/>
              </a:solidFill>
            </a:endParaRPr>
          </a:p>
        </p:txBody>
      </p:sp>
      <p:sp>
        <p:nvSpPr>
          <p:cNvPr id="9" name="Dia számának helye 8"/>
          <p:cNvSpPr>
            <a:spLocks noGrp="1"/>
          </p:cNvSpPr>
          <p:nvPr>
            <p:ph type="sldNum" sz="quarter" idx="12"/>
          </p:nvPr>
        </p:nvSpPr>
        <p:spPr/>
        <p:txBody>
          <a:bodyPr/>
          <a:lstStyle>
            <a:lvl1pPr>
              <a:defRPr/>
            </a:lvl1pPr>
          </a:lstStyle>
          <a:p>
            <a:fld id="{EF873866-B8EC-4E8C-A9C4-9E7135E05139}"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33094348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solidFill>
                <a:srgbClr val="FFFFFF"/>
              </a:solidFill>
            </a:endParaRPr>
          </a:p>
        </p:txBody>
      </p:sp>
      <p:sp>
        <p:nvSpPr>
          <p:cNvPr id="4" name="Élőláb helye 3"/>
          <p:cNvSpPr>
            <a:spLocks noGrp="1"/>
          </p:cNvSpPr>
          <p:nvPr>
            <p:ph type="ftr" sz="quarter" idx="11"/>
          </p:nvPr>
        </p:nvSpPr>
        <p:spPr/>
        <p:txBody>
          <a:bodyPr/>
          <a:lstStyle>
            <a:lvl1pPr>
              <a:defRPr/>
            </a:lvl1pPr>
          </a:lstStyle>
          <a:p>
            <a:endParaRPr lang="hu-HU">
              <a:solidFill>
                <a:srgbClr val="FFFFFF"/>
              </a:solidFill>
            </a:endParaRPr>
          </a:p>
        </p:txBody>
      </p:sp>
      <p:sp>
        <p:nvSpPr>
          <p:cNvPr id="5" name="Dia számának helye 4"/>
          <p:cNvSpPr>
            <a:spLocks noGrp="1"/>
          </p:cNvSpPr>
          <p:nvPr>
            <p:ph type="sldNum" sz="quarter" idx="12"/>
          </p:nvPr>
        </p:nvSpPr>
        <p:spPr/>
        <p:txBody>
          <a:bodyPr/>
          <a:lstStyle>
            <a:lvl1pPr>
              <a:defRPr/>
            </a:lvl1pPr>
          </a:lstStyle>
          <a:p>
            <a:fld id="{4A423339-59C9-4B4A-966D-AEFC101B8B01}"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3976126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hu-HU">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hu-HU">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4EA9F1-D621-482E-8A5A-B69E2EC9C657}" type="slidenum">
              <a:rPr lang="hu-HU">
                <a:solidFill>
                  <a:srgbClr val="000000"/>
                </a:solidFill>
              </a:rPr>
              <a:pPr/>
              <a:t>‹#›</a:t>
            </a:fld>
            <a:endParaRPr lang="hu-HU">
              <a:solidFill>
                <a:srgbClr val="000000"/>
              </a:solidFill>
            </a:endParaRPr>
          </a:p>
        </p:txBody>
      </p:sp>
    </p:spTree>
    <p:extLst>
      <p:ext uri="{BB962C8B-B14F-4D97-AF65-F5344CB8AC3E}">
        <p14:creationId xmlns="" xmlns:p14="http://schemas.microsoft.com/office/powerpoint/2010/main" val="516614419"/>
      </p:ext>
    </p:extLst>
  </p:cSld>
  <p:clrMapOvr>
    <a:masterClrMapping/>
  </p:clrMapOvr>
  <p:transition spd="slow">
    <p:zo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solidFill>
                <a:srgbClr val="FFFFFF"/>
              </a:solidFill>
            </a:endParaRPr>
          </a:p>
        </p:txBody>
      </p:sp>
      <p:sp>
        <p:nvSpPr>
          <p:cNvPr id="3" name="Élőláb helye 2"/>
          <p:cNvSpPr>
            <a:spLocks noGrp="1"/>
          </p:cNvSpPr>
          <p:nvPr>
            <p:ph type="ftr" sz="quarter" idx="11"/>
          </p:nvPr>
        </p:nvSpPr>
        <p:spPr/>
        <p:txBody>
          <a:bodyPr/>
          <a:lstStyle>
            <a:lvl1pPr>
              <a:defRPr/>
            </a:lvl1pPr>
          </a:lstStyle>
          <a:p>
            <a:endParaRPr lang="hu-HU">
              <a:solidFill>
                <a:srgbClr val="FFFFFF"/>
              </a:solidFill>
            </a:endParaRPr>
          </a:p>
        </p:txBody>
      </p:sp>
      <p:sp>
        <p:nvSpPr>
          <p:cNvPr id="4" name="Dia számának helye 3"/>
          <p:cNvSpPr>
            <a:spLocks noGrp="1"/>
          </p:cNvSpPr>
          <p:nvPr>
            <p:ph type="sldNum" sz="quarter" idx="12"/>
          </p:nvPr>
        </p:nvSpPr>
        <p:spPr/>
        <p:txBody>
          <a:bodyPr/>
          <a:lstStyle>
            <a:lvl1pPr>
              <a:defRPr/>
            </a:lvl1pPr>
          </a:lstStyle>
          <a:p>
            <a:fld id="{21464D7D-18DE-4534-9B24-39FE87447457}"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148647485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solidFill>
                <a:srgbClr val="FFFFFF"/>
              </a:solidFill>
            </a:endParaRPr>
          </a:p>
        </p:txBody>
      </p:sp>
      <p:sp>
        <p:nvSpPr>
          <p:cNvPr id="6" name="Élőláb helye 5"/>
          <p:cNvSpPr>
            <a:spLocks noGrp="1"/>
          </p:cNvSpPr>
          <p:nvPr>
            <p:ph type="ftr" sz="quarter" idx="11"/>
          </p:nvPr>
        </p:nvSpPr>
        <p:spPr/>
        <p:txBody>
          <a:bodyPr/>
          <a:lstStyle>
            <a:lvl1pPr>
              <a:defRPr/>
            </a:lvl1pPr>
          </a:lstStyle>
          <a:p>
            <a:endParaRPr lang="hu-HU">
              <a:solidFill>
                <a:srgbClr val="FFFFFF"/>
              </a:solidFill>
            </a:endParaRPr>
          </a:p>
        </p:txBody>
      </p:sp>
      <p:sp>
        <p:nvSpPr>
          <p:cNvPr id="7" name="Dia számának helye 6"/>
          <p:cNvSpPr>
            <a:spLocks noGrp="1"/>
          </p:cNvSpPr>
          <p:nvPr>
            <p:ph type="sldNum" sz="quarter" idx="12"/>
          </p:nvPr>
        </p:nvSpPr>
        <p:spPr/>
        <p:txBody>
          <a:bodyPr/>
          <a:lstStyle>
            <a:lvl1pPr>
              <a:defRPr/>
            </a:lvl1pPr>
          </a:lstStyle>
          <a:p>
            <a:fld id="{8BF38E1F-66F5-48C9-AD77-97CB5D5CA3BE}"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16748323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solidFill>
                <a:srgbClr val="FFFFFF"/>
              </a:solidFill>
            </a:endParaRPr>
          </a:p>
        </p:txBody>
      </p:sp>
      <p:sp>
        <p:nvSpPr>
          <p:cNvPr id="6" name="Élőláb helye 5"/>
          <p:cNvSpPr>
            <a:spLocks noGrp="1"/>
          </p:cNvSpPr>
          <p:nvPr>
            <p:ph type="ftr" sz="quarter" idx="11"/>
          </p:nvPr>
        </p:nvSpPr>
        <p:spPr/>
        <p:txBody>
          <a:bodyPr/>
          <a:lstStyle>
            <a:lvl1pPr>
              <a:defRPr/>
            </a:lvl1pPr>
          </a:lstStyle>
          <a:p>
            <a:endParaRPr lang="hu-HU">
              <a:solidFill>
                <a:srgbClr val="FFFFFF"/>
              </a:solidFill>
            </a:endParaRPr>
          </a:p>
        </p:txBody>
      </p:sp>
      <p:sp>
        <p:nvSpPr>
          <p:cNvPr id="7" name="Dia számának helye 6"/>
          <p:cNvSpPr>
            <a:spLocks noGrp="1"/>
          </p:cNvSpPr>
          <p:nvPr>
            <p:ph type="sldNum" sz="quarter" idx="12"/>
          </p:nvPr>
        </p:nvSpPr>
        <p:spPr/>
        <p:txBody>
          <a:bodyPr/>
          <a:lstStyle>
            <a:lvl1pPr>
              <a:defRPr/>
            </a:lvl1pPr>
          </a:lstStyle>
          <a:p>
            <a:fld id="{63897C5A-5140-4307-BDD0-A16541B44BFC}"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277834672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solidFill>
                <a:srgbClr val="FFFFFF"/>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FFFFFF"/>
              </a:solidFill>
            </a:endParaRPr>
          </a:p>
        </p:txBody>
      </p:sp>
      <p:sp>
        <p:nvSpPr>
          <p:cNvPr id="6" name="Dia számának helye 5"/>
          <p:cNvSpPr>
            <a:spLocks noGrp="1"/>
          </p:cNvSpPr>
          <p:nvPr>
            <p:ph type="sldNum" sz="quarter" idx="12"/>
          </p:nvPr>
        </p:nvSpPr>
        <p:spPr/>
        <p:txBody>
          <a:bodyPr/>
          <a:lstStyle>
            <a:lvl1pPr>
              <a:defRPr/>
            </a:lvl1pPr>
          </a:lstStyle>
          <a:p>
            <a:fld id="{06795B34-2238-415A-8670-1A45A5E01D26}"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17015507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707188" y="228600"/>
            <a:ext cx="2135187" cy="587057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301625" y="228600"/>
            <a:ext cx="6253163" cy="587057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solidFill>
                <a:srgbClr val="FFFFFF"/>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FFFFFF"/>
              </a:solidFill>
            </a:endParaRPr>
          </a:p>
        </p:txBody>
      </p:sp>
      <p:sp>
        <p:nvSpPr>
          <p:cNvPr id="6" name="Dia számának helye 5"/>
          <p:cNvSpPr>
            <a:spLocks noGrp="1"/>
          </p:cNvSpPr>
          <p:nvPr>
            <p:ph type="sldNum" sz="quarter" idx="12"/>
          </p:nvPr>
        </p:nvSpPr>
        <p:spPr/>
        <p:txBody>
          <a:bodyPr/>
          <a:lstStyle>
            <a:lvl1pPr>
              <a:defRPr/>
            </a:lvl1pPr>
          </a:lstStyle>
          <a:p>
            <a:fld id="{651B2D13-D93E-48B3-96E9-39AA554AFA6B}"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10446928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grpSp>
        <p:nvGrpSpPr>
          <p:cNvPr id="432130" name="Group 2"/>
          <p:cNvGrpSpPr>
            <a:grpSpLocks/>
          </p:cNvGrpSpPr>
          <p:nvPr/>
        </p:nvGrpSpPr>
        <p:grpSpPr bwMode="auto">
          <a:xfrm>
            <a:off x="0" y="0"/>
            <a:ext cx="9144000" cy="6856413"/>
            <a:chOff x="0" y="0"/>
            <a:chExt cx="5760" cy="4319"/>
          </a:xfrm>
        </p:grpSpPr>
        <p:sp>
          <p:nvSpPr>
            <p:cNvPr id="432131"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32"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33"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34"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35"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36"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37"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38"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39"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40"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41"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42"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43"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44"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45"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46"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47"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48"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49"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50"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51"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52"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53"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54"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55"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56"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57"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58"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59"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60"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61"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62"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63"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64"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65"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66"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grpSp>
          <p:nvGrpSpPr>
            <p:cNvPr id="432167" name="Group 39"/>
            <p:cNvGrpSpPr>
              <a:grpSpLocks/>
            </p:cNvGrpSpPr>
            <p:nvPr userDrawn="1"/>
          </p:nvGrpSpPr>
          <p:grpSpPr bwMode="auto">
            <a:xfrm>
              <a:off x="0" y="1632"/>
              <a:ext cx="5758" cy="1858"/>
              <a:chOff x="0" y="1632"/>
              <a:chExt cx="5758" cy="1858"/>
            </a:xfrm>
          </p:grpSpPr>
          <p:sp>
            <p:nvSpPr>
              <p:cNvPr id="432168"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2169"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grpSp>
      </p:grpSp>
      <p:sp>
        <p:nvSpPr>
          <p:cNvPr id="432170" name="Rectangle 42"/>
          <p:cNvSpPr>
            <a:spLocks noGrp="1" noChangeArrowheads="1"/>
          </p:cNvSpPr>
          <p:nvPr>
            <p:ph type="ctrTitle" sz="quarter"/>
          </p:nvPr>
        </p:nvSpPr>
        <p:spPr>
          <a:xfrm>
            <a:off x="457200" y="1600200"/>
            <a:ext cx="8229600" cy="1828800"/>
          </a:xfrm>
        </p:spPr>
        <p:txBody>
          <a:bodyPr/>
          <a:lstStyle>
            <a:lvl1pPr>
              <a:defRPr sz="4800"/>
            </a:lvl1pPr>
          </a:lstStyle>
          <a:p>
            <a:r>
              <a:rPr lang="hu-HU"/>
              <a:t>Mintacím szerkesztése</a:t>
            </a:r>
          </a:p>
        </p:txBody>
      </p:sp>
      <p:sp>
        <p:nvSpPr>
          <p:cNvPr id="432171"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r>
              <a:rPr lang="hu-HU"/>
              <a:t>Alcím mintájának szerkesztése</a:t>
            </a:r>
          </a:p>
        </p:txBody>
      </p:sp>
      <p:sp>
        <p:nvSpPr>
          <p:cNvPr id="432172" name="Rectangle 44"/>
          <p:cNvSpPr>
            <a:spLocks noGrp="1" noChangeArrowheads="1"/>
          </p:cNvSpPr>
          <p:nvPr>
            <p:ph type="dt" sz="quarter" idx="2"/>
          </p:nvPr>
        </p:nvSpPr>
        <p:spPr/>
        <p:txBody>
          <a:bodyPr/>
          <a:lstStyle>
            <a:lvl1pPr>
              <a:defRPr/>
            </a:lvl1pPr>
          </a:lstStyle>
          <a:p>
            <a:endParaRPr lang="hu-HU">
              <a:solidFill>
                <a:srgbClr val="FFFFFF"/>
              </a:solidFill>
            </a:endParaRPr>
          </a:p>
        </p:txBody>
      </p:sp>
      <p:sp>
        <p:nvSpPr>
          <p:cNvPr id="432173" name="Rectangle 45"/>
          <p:cNvSpPr>
            <a:spLocks noGrp="1" noChangeArrowheads="1"/>
          </p:cNvSpPr>
          <p:nvPr>
            <p:ph type="ftr" sz="quarter" idx="3"/>
          </p:nvPr>
        </p:nvSpPr>
        <p:spPr/>
        <p:txBody>
          <a:bodyPr/>
          <a:lstStyle>
            <a:lvl1pPr>
              <a:defRPr/>
            </a:lvl1pPr>
          </a:lstStyle>
          <a:p>
            <a:endParaRPr lang="hu-HU">
              <a:solidFill>
                <a:srgbClr val="FFFFFF"/>
              </a:solidFill>
            </a:endParaRPr>
          </a:p>
        </p:txBody>
      </p:sp>
      <p:sp>
        <p:nvSpPr>
          <p:cNvPr id="432174" name="Rectangle 46"/>
          <p:cNvSpPr>
            <a:spLocks noGrp="1" noChangeArrowheads="1"/>
          </p:cNvSpPr>
          <p:nvPr>
            <p:ph type="sldNum" sz="quarter" idx="4"/>
          </p:nvPr>
        </p:nvSpPr>
        <p:spPr/>
        <p:txBody>
          <a:bodyPr/>
          <a:lstStyle>
            <a:lvl1pPr>
              <a:defRPr/>
            </a:lvl1pPr>
          </a:lstStyle>
          <a:p>
            <a:fld id="{9828731D-8CED-4280-805D-4294DC326A34}"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272008025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solidFill>
                <a:srgbClr val="FFFFFF"/>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FFFFFF"/>
              </a:solidFill>
            </a:endParaRPr>
          </a:p>
        </p:txBody>
      </p:sp>
      <p:sp>
        <p:nvSpPr>
          <p:cNvPr id="6" name="Dia számának helye 5"/>
          <p:cNvSpPr>
            <a:spLocks noGrp="1"/>
          </p:cNvSpPr>
          <p:nvPr>
            <p:ph type="sldNum" sz="quarter" idx="12"/>
          </p:nvPr>
        </p:nvSpPr>
        <p:spPr/>
        <p:txBody>
          <a:bodyPr/>
          <a:lstStyle>
            <a:lvl1pPr>
              <a:defRPr/>
            </a:lvl1pPr>
          </a:lstStyle>
          <a:p>
            <a:fld id="{BE67F83C-2663-4466-8E49-74A81EBDA21D}"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27760262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Dátum helye 3"/>
          <p:cNvSpPr>
            <a:spLocks noGrp="1"/>
          </p:cNvSpPr>
          <p:nvPr>
            <p:ph type="dt" sz="half" idx="10"/>
          </p:nvPr>
        </p:nvSpPr>
        <p:spPr/>
        <p:txBody>
          <a:bodyPr/>
          <a:lstStyle>
            <a:lvl1pPr>
              <a:defRPr/>
            </a:lvl1pPr>
          </a:lstStyle>
          <a:p>
            <a:endParaRPr lang="hu-HU">
              <a:solidFill>
                <a:srgbClr val="FFFFFF"/>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FFFFFF"/>
              </a:solidFill>
            </a:endParaRPr>
          </a:p>
        </p:txBody>
      </p:sp>
      <p:sp>
        <p:nvSpPr>
          <p:cNvPr id="6" name="Dia számának helye 5"/>
          <p:cNvSpPr>
            <a:spLocks noGrp="1"/>
          </p:cNvSpPr>
          <p:nvPr>
            <p:ph type="sldNum" sz="quarter" idx="12"/>
          </p:nvPr>
        </p:nvSpPr>
        <p:spPr/>
        <p:txBody>
          <a:bodyPr/>
          <a:lstStyle>
            <a:lvl1pPr>
              <a:defRPr/>
            </a:lvl1pPr>
          </a:lstStyle>
          <a:p>
            <a:fld id="{E76E5D19-9A80-4505-9065-66BE4D06FDC3}"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410612479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lvl1pPr>
              <a:defRPr/>
            </a:lvl1pPr>
          </a:lstStyle>
          <a:p>
            <a:endParaRPr lang="hu-HU">
              <a:solidFill>
                <a:srgbClr val="FFFFFF"/>
              </a:solidFill>
            </a:endParaRPr>
          </a:p>
        </p:txBody>
      </p:sp>
      <p:sp>
        <p:nvSpPr>
          <p:cNvPr id="6" name="Élőláb helye 5"/>
          <p:cNvSpPr>
            <a:spLocks noGrp="1"/>
          </p:cNvSpPr>
          <p:nvPr>
            <p:ph type="ftr" sz="quarter" idx="11"/>
          </p:nvPr>
        </p:nvSpPr>
        <p:spPr/>
        <p:txBody>
          <a:bodyPr/>
          <a:lstStyle>
            <a:lvl1pPr>
              <a:defRPr/>
            </a:lvl1pPr>
          </a:lstStyle>
          <a:p>
            <a:endParaRPr lang="hu-HU">
              <a:solidFill>
                <a:srgbClr val="FFFFFF"/>
              </a:solidFill>
            </a:endParaRPr>
          </a:p>
        </p:txBody>
      </p:sp>
      <p:sp>
        <p:nvSpPr>
          <p:cNvPr id="7" name="Dia számának helye 6"/>
          <p:cNvSpPr>
            <a:spLocks noGrp="1"/>
          </p:cNvSpPr>
          <p:nvPr>
            <p:ph type="sldNum" sz="quarter" idx="12"/>
          </p:nvPr>
        </p:nvSpPr>
        <p:spPr/>
        <p:txBody>
          <a:bodyPr/>
          <a:lstStyle>
            <a:lvl1pPr>
              <a:defRPr/>
            </a:lvl1pPr>
          </a:lstStyle>
          <a:p>
            <a:fld id="{62A38F85-466B-4762-9394-B9B428516D12}"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27818641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lvl1pPr>
              <a:defRPr/>
            </a:lvl1pPr>
          </a:lstStyle>
          <a:p>
            <a:endParaRPr lang="hu-HU">
              <a:solidFill>
                <a:srgbClr val="FFFFFF"/>
              </a:solidFill>
            </a:endParaRPr>
          </a:p>
        </p:txBody>
      </p:sp>
      <p:sp>
        <p:nvSpPr>
          <p:cNvPr id="8" name="Élőláb helye 7"/>
          <p:cNvSpPr>
            <a:spLocks noGrp="1"/>
          </p:cNvSpPr>
          <p:nvPr>
            <p:ph type="ftr" sz="quarter" idx="11"/>
          </p:nvPr>
        </p:nvSpPr>
        <p:spPr/>
        <p:txBody>
          <a:bodyPr/>
          <a:lstStyle>
            <a:lvl1pPr>
              <a:defRPr/>
            </a:lvl1pPr>
          </a:lstStyle>
          <a:p>
            <a:endParaRPr lang="hu-HU">
              <a:solidFill>
                <a:srgbClr val="FFFFFF"/>
              </a:solidFill>
            </a:endParaRPr>
          </a:p>
        </p:txBody>
      </p:sp>
      <p:sp>
        <p:nvSpPr>
          <p:cNvPr id="9" name="Dia számának helye 8"/>
          <p:cNvSpPr>
            <a:spLocks noGrp="1"/>
          </p:cNvSpPr>
          <p:nvPr>
            <p:ph type="sldNum" sz="quarter" idx="12"/>
          </p:nvPr>
        </p:nvSpPr>
        <p:spPr/>
        <p:txBody>
          <a:bodyPr/>
          <a:lstStyle>
            <a:lvl1pPr>
              <a:defRPr/>
            </a:lvl1pPr>
          </a:lstStyle>
          <a:p>
            <a:fld id="{EDCE6BB1-EF4D-4199-BF9A-BC6E067F002C}"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1314312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Content Placeholder 2"/>
          <p:cNvSpPr>
            <a:spLocks noGrp="1"/>
          </p:cNvSpPr>
          <p:nvPr>
            <p:ph sz="half" idx="1"/>
          </p:nvPr>
        </p:nvSpPr>
        <p:spPr>
          <a:xfrm>
            <a:off x="8382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Content Placeholder 3"/>
          <p:cNvSpPr>
            <a:spLocks noGrp="1"/>
          </p:cNvSpPr>
          <p:nvPr>
            <p:ph sz="half" idx="2"/>
          </p:nvPr>
        </p:nvSpPr>
        <p:spPr>
          <a:xfrm>
            <a:off x="4800600" y="2362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Date Placeholder 4"/>
          <p:cNvSpPr>
            <a:spLocks noGrp="1"/>
          </p:cNvSpPr>
          <p:nvPr>
            <p:ph type="dt" sz="half" idx="10"/>
          </p:nvPr>
        </p:nvSpPr>
        <p:spPr/>
        <p:txBody>
          <a:bodyPr/>
          <a:lstStyle>
            <a:lvl1pPr>
              <a:defRPr/>
            </a:lvl1pPr>
          </a:lstStyle>
          <a:p>
            <a:endParaRPr lang="hu-H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hu-H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17389EF-0756-4E44-89E6-8A9FA46FE82C}" type="slidenum">
              <a:rPr lang="hu-HU">
                <a:solidFill>
                  <a:srgbClr val="000000"/>
                </a:solidFill>
              </a:rPr>
              <a:pPr/>
              <a:t>‹#›</a:t>
            </a:fld>
            <a:endParaRPr lang="hu-HU">
              <a:solidFill>
                <a:srgbClr val="000000"/>
              </a:solidFill>
            </a:endParaRPr>
          </a:p>
        </p:txBody>
      </p:sp>
    </p:spTree>
    <p:extLst>
      <p:ext uri="{BB962C8B-B14F-4D97-AF65-F5344CB8AC3E}">
        <p14:creationId xmlns="" xmlns:p14="http://schemas.microsoft.com/office/powerpoint/2010/main" val="640022692"/>
      </p:ext>
    </p:extLst>
  </p:cSld>
  <p:clrMapOvr>
    <a:masterClrMapping/>
  </p:clrMapOvr>
  <p:transition spd="slow">
    <p:zoom/>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lvl1pPr>
              <a:defRPr/>
            </a:lvl1pPr>
          </a:lstStyle>
          <a:p>
            <a:endParaRPr lang="hu-HU">
              <a:solidFill>
                <a:srgbClr val="FFFFFF"/>
              </a:solidFill>
            </a:endParaRPr>
          </a:p>
        </p:txBody>
      </p:sp>
      <p:sp>
        <p:nvSpPr>
          <p:cNvPr id="4" name="Élőláb helye 3"/>
          <p:cNvSpPr>
            <a:spLocks noGrp="1"/>
          </p:cNvSpPr>
          <p:nvPr>
            <p:ph type="ftr" sz="quarter" idx="11"/>
          </p:nvPr>
        </p:nvSpPr>
        <p:spPr/>
        <p:txBody>
          <a:bodyPr/>
          <a:lstStyle>
            <a:lvl1pPr>
              <a:defRPr/>
            </a:lvl1pPr>
          </a:lstStyle>
          <a:p>
            <a:endParaRPr lang="hu-HU">
              <a:solidFill>
                <a:srgbClr val="FFFFFF"/>
              </a:solidFill>
            </a:endParaRPr>
          </a:p>
        </p:txBody>
      </p:sp>
      <p:sp>
        <p:nvSpPr>
          <p:cNvPr id="5" name="Dia számának helye 4"/>
          <p:cNvSpPr>
            <a:spLocks noGrp="1"/>
          </p:cNvSpPr>
          <p:nvPr>
            <p:ph type="sldNum" sz="quarter" idx="12"/>
          </p:nvPr>
        </p:nvSpPr>
        <p:spPr/>
        <p:txBody>
          <a:bodyPr/>
          <a:lstStyle>
            <a:lvl1pPr>
              <a:defRPr/>
            </a:lvl1pPr>
          </a:lstStyle>
          <a:p>
            <a:fld id="{4D43DF7A-4C18-4F8E-A683-3E9B903C75E2}"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7713189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lvl1pPr>
              <a:defRPr/>
            </a:lvl1pPr>
          </a:lstStyle>
          <a:p>
            <a:endParaRPr lang="hu-HU">
              <a:solidFill>
                <a:srgbClr val="FFFFFF"/>
              </a:solidFill>
            </a:endParaRPr>
          </a:p>
        </p:txBody>
      </p:sp>
      <p:sp>
        <p:nvSpPr>
          <p:cNvPr id="3" name="Élőláb helye 2"/>
          <p:cNvSpPr>
            <a:spLocks noGrp="1"/>
          </p:cNvSpPr>
          <p:nvPr>
            <p:ph type="ftr" sz="quarter" idx="11"/>
          </p:nvPr>
        </p:nvSpPr>
        <p:spPr/>
        <p:txBody>
          <a:bodyPr/>
          <a:lstStyle>
            <a:lvl1pPr>
              <a:defRPr/>
            </a:lvl1pPr>
          </a:lstStyle>
          <a:p>
            <a:endParaRPr lang="hu-HU">
              <a:solidFill>
                <a:srgbClr val="FFFFFF"/>
              </a:solidFill>
            </a:endParaRPr>
          </a:p>
        </p:txBody>
      </p:sp>
      <p:sp>
        <p:nvSpPr>
          <p:cNvPr id="4" name="Dia számának helye 3"/>
          <p:cNvSpPr>
            <a:spLocks noGrp="1"/>
          </p:cNvSpPr>
          <p:nvPr>
            <p:ph type="sldNum" sz="quarter" idx="12"/>
          </p:nvPr>
        </p:nvSpPr>
        <p:spPr/>
        <p:txBody>
          <a:bodyPr/>
          <a:lstStyle>
            <a:lvl1pPr>
              <a:defRPr/>
            </a:lvl1pPr>
          </a:lstStyle>
          <a:p>
            <a:fld id="{71AFBDA0-8434-44B8-AA63-5FF2DF7150DA}"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37977663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solidFill>
                <a:srgbClr val="FFFFFF"/>
              </a:solidFill>
            </a:endParaRPr>
          </a:p>
        </p:txBody>
      </p:sp>
      <p:sp>
        <p:nvSpPr>
          <p:cNvPr id="6" name="Élőláb helye 5"/>
          <p:cNvSpPr>
            <a:spLocks noGrp="1"/>
          </p:cNvSpPr>
          <p:nvPr>
            <p:ph type="ftr" sz="quarter" idx="11"/>
          </p:nvPr>
        </p:nvSpPr>
        <p:spPr/>
        <p:txBody>
          <a:bodyPr/>
          <a:lstStyle>
            <a:lvl1pPr>
              <a:defRPr/>
            </a:lvl1pPr>
          </a:lstStyle>
          <a:p>
            <a:endParaRPr lang="hu-HU">
              <a:solidFill>
                <a:srgbClr val="FFFFFF"/>
              </a:solidFill>
            </a:endParaRPr>
          </a:p>
        </p:txBody>
      </p:sp>
      <p:sp>
        <p:nvSpPr>
          <p:cNvPr id="7" name="Dia számának helye 6"/>
          <p:cNvSpPr>
            <a:spLocks noGrp="1"/>
          </p:cNvSpPr>
          <p:nvPr>
            <p:ph type="sldNum" sz="quarter" idx="12"/>
          </p:nvPr>
        </p:nvSpPr>
        <p:spPr/>
        <p:txBody>
          <a:bodyPr/>
          <a:lstStyle>
            <a:lvl1pPr>
              <a:defRPr/>
            </a:lvl1pPr>
          </a:lstStyle>
          <a:p>
            <a:fld id="{5CDFF295-E778-472D-8771-B843A27D904D}"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4004215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lvl1pPr>
              <a:defRPr/>
            </a:lvl1pPr>
          </a:lstStyle>
          <a:p>
            <a:endParaRPr lang="hu-HU">
              <a:solidFill>
                <a:srgbClr val="FFFFFF"/>
              </a:solidFill>
            </a:endParaRPr>
          </a:p>
        </p:txBody>
      </p:sp>
      <p:sp>
        <p:nvSpPr>
          <p:cNvPr id="6" name="Élőláb helye 5"/>
          <p:cNvSpPr>
            <a:spLocks noGrp="1"/>
          </p:cNvSpPr>
          <p:nvPr>
            <p:ph type="ftr" sz="quarter" idx="11"/>
          </p:nvPr>
        </p:nvSpPr>
        <p:spPr/>
        <p:txBody>
          <a:bodyPr/>
          <a:lstStyle>
            <a:lvl1pPr>
              <a:defRPr/>
            </a:lvl1pPr>
          </a:lstStyle>
          <a:p>
            <a:endParaRPr lang="hu-HU">
              <a:solidFill>
                <a:srgbClr val="FFFFFF"/>
              </a:solidFill>
            </a:endParaRPr>
          </a:p>
        </p:txBody>
      </p:sp>
      <p:sp>
        <p:nvSpPr>
          <p:cNvPr id="7" name="Dia számának helye 6"/>
          <p:cNvSpPr>
            <a:spLocks noGrp="1"/>
          </p:cNvSpPr>
          <p:nvPr>
            <p:ph type="sldNum" sz="quarter" idx="12"/>
          </p:nvPr>
        </p:nvSpPr>
        <p:spPr/>
        <p:txBody>
          <a:bodyPr/>
          <a:lstStyle>
            <a:lvl1pPr>
              <a:defRPr/>
            </a:lvl1pPr>
          </a:lstStyle>
          <a:p>
            <a:fld id="{865DCE6B-4ADC-4D27-80F6-3B175AFD5F78}"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37555288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solidFill>
                <a:srgbClr val="FFFFFF"/>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FFFFFF"/>
              </a:solidFill>
            </a:endParaRPr>
          </a:p>
        </p:txBody>
      </p:sp>
      <p:sp>
        <p:nvSpPr>
          <p:cNvPr id="6" name="Dia számának helye 5"/>
          <p:cNvSpPr>
            <a:spLocks noGrp="1"/>
          </p:cNvSpPr>
          <p:nvPr>
            <p:ph type="sldNum" sz="quarter" idx="12"/>
          </p:nvPr>
        </p:nvSpPr>
        <p:spPr/>
        <p:txBody>
          <a:bodyPr/>
          <a:lstStyle>
            <a:lvl1pPr>
              <a:defRPr/>
            </a:lvl1pPr>
          </a:lstStyle>
          <a:p>
            <a:fld id="{6D89A7BF-432B-44B5-B8A1-26261374D8BC}"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203737362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7813"/>
            <a:ext cx="2057400" cy="5853112"/>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7813"/>
            <a:ext cx="6019800" cy="5853112"/>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lvl1pPr>
              <a:defRPr/>
            </a:lvl1pPr>
          </a:lstStyle>
          <a:p>
            <a:endParaRPr lang="hu-HU">
              <a:solidFill>
                <a:srgbClr val="FFFFFF"/>
              </a:solidFill>
            </a:endParaRPr>
          </a:p>
        </p:txBody>
      </p:sp>
      <p:sp>
        <p:nvSpPr>
          <p:cNvPr id="5" name="Élőláb helye 4"/>
          <p:cNvSpPr>
            <a:spLocks noGrp="1"/>
          </p:cNvSpPr>
          <p:nvPr>
            <p:ph type="ftr" sz="quarter" idx="11"/>
          </p:nvPr>
        </p:nvSpPr>
        <p:spPr/>
        <p:txBody>
          <a:bodyPr/>
          <a:lstStyle>
            <a:lvl1pPr>
              <a:defRPr/>
            </a:lvl1pPr>
          </a:lstStyle>
          <a:p>
            <a:endParaRPr lang="hu-HU">
              <a:solidFill>
                <a:srgbClr val="FFFFFF"/>
              </a:solidFill>
            </a:endParaRPr>
          </a:p>
        </p:txBody>
      </p:sp>
      <p:sp>
        <p:nvSpPr>
          <p:cNvPr id="6" name="Dia számának helye 5"/>
          <p:cNvSpPr>
            <a:spLocks noGrp="1"/>
          </p:cNvSpPr>
          <p:nvPr>
            <p:ph type="sldNum" sz="quarter" idx="12"/>
          </p:nvPr>
        </p:nvSpPr>
        <p:spPr/>
        <p:txBody>
          <a:bodyPr/>
          <a:lstStyle>
            <a:lvl1pPr>
              <a:defRPr/>
            </a:lvl1pPr>
          </a:lstStyle>
          <a:p>
            <a:fld id="{D05AED06-CCAC-48CF-A56C-4B8BD2472015}" type="slidenum">
              <a:rPr lang="hu-HU">
                <a:solidFill>
                  <a:srgbClr val="FFFFFF"/>
                </a:solidFill>
              </a:rPr>
              <a:pPr/>
              <a:t>‹#›</a:t>
            </a:fld>
            <a:endParaRPr lang="hu-HU">
              <a:solidFill>
                <a:srgbClr val="FFFFFF"/>
              </a:solidFill>
            </a:endParaRPr>
          </a:p>
        </p:txBody>
      </p:sp>
    </p:spTree>
    <p:extLst>
      <p:ext uri="{BB962C8B-B14F-4D97-AF65-F5344CB8AC3E}">
        <p14:creationId xmlns="" xmlns:p14="http://schemas.microsoft.com/office/powerpoint/2010/main" val="25896447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pPr fontAlgn="base">
              <a:spcAft>
                <a:spcPct val="0"/>
              </a:spcAft>
            </a:pPr>
            <a:endParaRPr lang="hu-HU">
              <a:solidFill>
                <a:srgbClr val="FFFFFF"/>
              </a:solidFill>
            </a:endParaRPr>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pPr fontAlgn="base">
              <a:spcAft>
                <a:spcPct val="0"/>
              </a:spcAft>
            </a:pPr>
            <a:endParaRPr lang="hu-HU">
              <a:solidFill>
                <a:srgbClr val="FFFFFF"/>
              </a:solidFill>
            </a:endParaRPr>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pPr fontAlgn="base">
              <a:spcAft>
                <a:spcPct val="0"/>
              </a:spcAft>
            </a:pPr>
            <a:fld id="{8475B81D-2DBE-4D5D-AD33-83C17922F0C0}" type="slidenum">
              <a:rPr lang="hu-HU" smtClean="0">
                <a:solidFill>
                  <a:srgbClr val="FFFFFF"/>
                </a:solidFill>
              </a:rPr>
              <a:pPr fontAlgn="base">
                <a:spcAft>
                  <a:spcPct val="0"/>
                </a:spcAft>
              </a:pPr>
              <a:t>‹#›</a:t>
            </a:fld>
            <a:endParaRPr lang="hu-HU">
              <a:solidFill>
                <a:srgbClr val="FFFFFF"/>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pPr fontAlgn="base">
              <a:spcAft>
                <a:spcPct val="0"/>
              </a:spcAft>
            </a:pPr>
            <a:endParaRPr lang="hu-HU">
              <a:solidFill>
                <a:srgbClr val="FFFFFF"/>
              </a:solidFill>
            </a:endParaRPr>
          </a:p>
        </p:txBody>
      </p:sp>
      <p:sp>
        <p:nvSpPr>
          <p:cNvPr id="5" name="Footer Placeholder 4"/>
          <p:cNvSpPr>
            <a:spLocks noGrp="1"/>
          </p:cNvSpPr>
          <p:nvPr>
            <p:ph type="ftr" sz="quarter" idx="11"/>
          </p:nvPr>
        </p:nvSpPr>
        <p:spPr>
          <a:xfrm>
            <a:off x="457200" y="6480969"/>
            <a:ext cx="4260056" cy="300831"/>
          </a:xfrm>
        </p:spPr>
        <p:txBody>
          <a:bodyPr/>
          <a:lstStyle/>
          <a:p>
            <a:pPr fontAlgn="base">
              <a:spcAft>
                <a:spcPct val="0"/>
              </a:spcAft>
            </a:pPr>
            <a:endParaRPr lang="hu-HU">
              <a:solidFill>
                <a:srgbClr val="FFFFFF"/>
              </a:solidFill>
            </a:endParaRPr>
          </a:p>
        </p:txBody>
      </p:sp>
      <p:sp>
        <p:nvSpPr>
          <p:cNvPr id="6" name="Slide Number Placeholder 5"/>
          <p:cNvSpPr>
            <a:spLocks noGrp="1"/>
          </p:cNvSpPr>
          <p:nvPr>
            <p:ph type="sldNum" sz="quarter" idx="12"/>
          </p:nvPr>
        </p:nvSpPr>
        <p:spPr/>
        <p:txBody>
          <a:bodyPr/>
          <a:lstStyle/>
          <a:p>
            <a:pPr fontAlgn="base">
              <a:spcAft>
                <a:spcPct val="0"/>
              </a:spcAft>
            </a:pPr>
            <a:fld id="{8475B81D-2DBE-4D5D-AD33-83C17922F0C0}" type="slidenum">
              <a:rPr lang="hu-HU" smtClean="0">
                <a:solidFill>
                  <a:srgbClr val="FFFFFF"/>
                </a:solidFill>
              </a:rPr>
              <a:pPr fontAlgn="base">
                <a:spcAft>
                  <a:spcPct val="0"/>
                </a:spcAft>
              </a:pPr>
              <a:t>‹#›</a:t>
            </a:fld>
            <a:endParaRPr lang="hu-HU">
              <a:solidFill>
                <a:srgbClr val="FFFFFF"/>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pPr fontAlgn="base">
              <a:spcAft>
                <a:spcPct val="0"/>
              </a:spcAft>
            </a:pPr>
            <a:endParaRPr lang="hu-HU">
              <a:solidFill>
                <a:srgbClr val="FFFFFF"/>
              </a:solidFill>
            </a:endParaRPr>
          </a:p>
        </p:txBody>
      </p:sp>
      <p:sp>
        <p:nvSpPr>
          <p:cNvPr id="5" name="Footer Placeholder 4"/>
          <p:cNvSpPr>
            <a:spLocks noGrp="1"/>
          </p:cNvSpPr>
          <p:nvPr>
            <p:ph type="ftr" sz="quarter" idx="11"/>
          </p:nvPr>
        </p:nvSpPr>
        <p:spPr>
          <a:xfrm>
            <a:off x="2619376" y="6480969"/>
            <a:ext cx="4260056" cy="300831"/>
          </a:xfrm>
        </p:spPr>
        <p:txBody>
          <a:bodyPr/>
          <a:lstStyle/>
          <a:p>
            <a:pPr fontAlgn="base">
              <a:spcAft>
                <a:spcPct val="0"/>
              </a:spcAft>
            </a:pPr>
            <a:endParaRPr lang="hu-HU">
              <a:solidFill>
                <a:srgbClr val="FFFFFF"/>
              </a:solidFill>
            </a:endParaRPr>
          </a:p>
        </p:txBody>
      </p:sp>
      <p:sp>
        <p:nvSpPr>
          <p:cNvPr id="6" name="Slide Number Placeholder 5"/>
          <p:cNvSpPr>
            <a:spLocks noGrp="1"/>
          </p:cNvSpPr>
          <p:nvPr>
            <p:ph type="sldNum" sz="quarter" idx="12"/>
          </p:nvPr>
        </p:nvSpPr>
        <p:spPr>
          <a:xfrm>
            <a:off x="8451056" y="809624"/>
            <a:ext cx="502920" cy="300831"/>
          </a:xfrm>
        </p:spPr>
        <p:txBody>
          <a:bodyPr/>
          <a:lstStyle/>
          <a:p>
            <a:pPr fontAlgn="base">
              <a:spcAft>
                <a:spcPct val="0"/>
              </a:spcAft>
            </a:pPr>
            <a:fld id="{8475B81D-2DBE-4D5D-AD33-83C17922F0C0}" type="slidenum">
              <a:rPr lang="hu-HU" smtClean="0">
                <a:solidFill>
                  <a:srgbClr val="FFFFFF"/>
                </a:solidFill>
              </a:rPr>
              <a:pPr fontAlgn="base">
                <a:spcAft>
                  <a:spcPct val="0"/>
                </a:spcAft>
              </a:pPr>
              <a:t>‹#›</a:t>
            </a:fld>
            <a:endParaRPr lang="hu-HU">
              <a:solidFill>
                <a:srgbClr val="FFFFFF"/>
              </a:solidFill>
            </a:endParaRPr>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pPr fontAlgn="base">
              <a:spcAft>
                <a:spcPct val="0"/>
              </a:spcAft>
            </a:pPr>
            <a:endParaRPr lang="hu-HU">
              <a:solidFill>
                <a:srgbClr val="FFFFFF"/>
              </a:solidFill>
            </a:endParaRPr>
          </a:p>
        </p:txBody>
      </p:sp>
      <p:sp>
        <p:nvSpPr>
          <p:cNvPr id="6" name="Footer Placeholder 5"/>
          <p:cNvSpPr>
            <a:spLocks noGrp="1"/>
          </p:cNvSpPr>
          <p:nvPr>
            <p:ph type="ftr" sz="quarter" idx="11"/>
          </p:nvPr>
        </p:nvSpPr>
        <p:spPr>
          <a:xfrm>
            <a:off x="457200" y="6480969"/>
            <a:ext cx="4260056" cy="301752"/>
          </a:xfrm>
        </p:spPr>
        <p:txBody>
          <a:bodyPr/>
          <a:lstStyle/>
          <a:p>
            <a:pPr fontAlgn="base">
              <a:spcAft>
                <a:spcPct val="0"/>
              </a:spcAft>
            </a:pPr>
            <a:endParaRPr lang="hu-HU">
              <a:solidFill>
                <a:srgbClr val="FFFFFF"/>
              </a:solidFill>
            </a:endParaRPr>
          </a:p>
        </p:txBody>
      </p:sp>
      <p:sp>
        <p:nvSpPr>
          <p:cNvPr id="7" name="Slide Number Placeholder 6"/>
          <p:cNvSpPr>
            <a:spLocks noGrp="1"/>
          </p:cNvSpPr>
          <p:nvPr>
            <p:ph type="sldNum" sz="quarter" idx="12"/>
          </p:nvPr>
        </p:nvSpPr>
        <p:spPr>
          <a:xfrm>
            <a:off x="7589520" y="6480969"/>
            <a:ext cx="502920" cy="301752"/>
          </a:xfrm>
        </p:spPr>
        <p:txBody>
          <a:bodyPr/>
          <a:lstStyle/>
          <a:p>
            <a:pPr fontAlgn="base">
              <a:spcAft>
                <a:spcPct val="0"/>
              </a:spcAft>
            </a:pPr>
            <a:fld id="{8475B81D-2DBE-4D5D-AD33-83C17922F0C0}" type="slidenum">
              <a:rPr lang="hu-HU" smtClean="0">
                <a:solidFill>
                  <a:srgbClr val="FFFFFF"/>
                </a:solidFill>
              </a:rPr>
              <a:pPr fontAlgn="base">
                <a:spcAft>
                  <a:spcPct val="0"/>
                </a:spcAft>
              </a:pPr>
              <a:t>‹#›</a:t>
            </a:fld>
            <a:endParaRPr lang="hu-HU">
              <a:solidFill>
                <a:srgbClr val="FFFFFF"/>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7" name="Date Placeholder 6"/>
          <p:cNvSpPr>
            <a:spLocks noGrp="1"/>
          </p:cNvSpPr>
          <p:nvPr>
            <p:ph type="dt" sz="half" idx="10"/>
          </p:nvPr>
        </p:nvSpPr>
        <p:spPr/>
        <p:txBody>
          <a:bodyPr/>
          <a:lstStyle>
            <a:lvl1pPr>
              <a:defRPr/>
            </a:lvl1pPr>
          </a:lstStyle>
          <a:p>
            <a:endParaRPr lang="hu-HU">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hu-HU">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C8EE7528-3C5B-4DE9-8053-60493E5A8C38}" type="slidenum">
              <a:rPr lang="hu-HU">
                <a:solidFill>
                  <a:srgbClr val="000000"/>
                </a:solidFill>
              </a:rPr>
              <a:pPr/>
              <a:t>‹#›</a:t>
            </a:fld>
            <a:endParaRPr lang="hu-HU">
              <a:solidFill>
                <a:srgbClr val="000000"/>
              </a:solidFill>
            </a:endParaRPr>
          </a:p>
        </p:txBody>
      </p:sp>
    </p:spTree>
    <p:extLst>
      <p:ext uri="{BB962C8B-B14F-4D97-AF65-F5344CB8AC3E}">
        <p14:creationId xmlns="" xmlns:p14="http://schemas.microsoft.com/office/powerpoint/2010/main" val="984272056"/>
      </p:ext>
    </p:extLst>
  </p:cSld>
  <p:clrMapOvr>
    <a:masterClrMapping/>
  </p:clrMapOvr>
  <p:transition spd="slow">
    <p:zoom/>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pPr fontAlgn="base">
              <a:spcAft>
                <a:spcPct val="0"/>
              </a:spcAft>
            </a:pPr>
            <a:endParaRPr lang="hu-HU">
              <a:solidFill>
                <a:srgbClr val="FFFFFF"/>
              </a:solidFill>
            </a:endParaRPr>
          </a:p>
        </p:txBody>
      </p:sp>
      <p:sp>
        <p:nvSpPr>
          <p:cNvPr id="8" name="Footer Placeholder 7"/>
          <p:cNvSpPr>
            <a:spLocks noGrp="1"/>
          </p:cNvSpPr>
          <p:nvPr>
            <p:ph type="ftr" sz="quarter" idx="11"/>
          </p:nvPr>
        </p:nvSpPr>
        <p:spPr>
          <a:xfrm>
            <a:off x="457200" y="6480969"/>
            <a:ext cx="4261104" cy="301752"/>
          </a:xfrm>
        </p:spPr>
        <p:txBody>
          <a:bodyPr/>
          <a:lstStyle/>
          <a:p>
            <a:pPr fontAlgn="base">
              <a:spcAft>
                <a:spcPct val="0"/>
              </a:spcAft>
            </a:pPr>
            <a:endParaRPr lang="hu-HU">
              <a:solidFill>
                <a:srgbClr val="FFFFFF"/>
              </a:solidFill>
            </a:endParaRPr>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pPr fontAlgn="base">
              <a:spcAft>
                <a:spcPct val="0"/>
              </a:spcAft>
            </a:pPr>
            <a:fld id="{8475B81D-2DBE-4D5D-AD33-83C17922F0C0}" type="slidenum">
              <a:rPr lang="hu-HU" smtClean="0">
                <a:solidFill>
                  <a:srgbClr val="FFFFFF"/>
                </a:solidFill>
              </a:rPr>
              <a:pPr fontAlgn="base">
                <a:spcAft>
                  <a:spcPct val="0"/>
                </a:spcAft>
              </a:pPr>
              <a:t>‹#›</a:t>
            </a:fld>
            <a:endParaRPr lang="hu-HU">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fontAlgn="base">
              <a:spcAft>
                <a:spcPct val="0"/>
              </a:spcAft>
            </a:pPr>
            <a:endParaRPr lang="hu-HU">
              <a:solidFill>
                <a:srgbClr val="FFFFFF"/>
              </a:solidFill>
            </a:endParaRPr>
          </a:p>
        </p:txBody>
      </p:sp>
      <p:sp>
        <p:nvSpPr>
          <p:cNvPr id="4" name="Footer Placeholder 3"/>
          <p:cNvSpPr>
            <a:spLocks noGrp="1"/>
          </p:cNvSpPr>
          <p:nvPr>
            <p:ph type="ftr" sz="quarter" idx="11"/>
          </p:nvPr>
        </p:nvSpPr>
        <p:spPr/>
        <p:txBody>
          <a:bodyPr/>
          <a:lstStyle/>
          <a:p>
            <a:pPr fontAlgn="base">
              <a:spcAft>
                <a:spcPct val="0"/>
              </a:spcAft>
            </a:pPr>
            <a:endParaRPr lang="hu-HU">
              <a:solidFill>
                <a:srgbClr val="FFFFFF"/>
              </a:solidFill>
            </a:endParaRPr>
          </a:p>
        </p:txBody>
      </p:sp>
      <p:sp>
        <p:nvSpPr>
          <p:cNvPr id="5" name="Slide Number Placeholder 4"/>
          <p:cNvSpPr>
            <a:spLocks noGrp="1"/>
          </p:cNvSpPr>
          <p:nvPr>
            <p:ph type="sldNum" sz="quarter" idx="12"/>
          </p:nvPr>
        </p:nvSpPr>
        <p:spPr/>
        <p:txBody>
          <a:bodyPr/>
          <a:lstStyle/>
          <a:p>
            <a:pPr fontAlgn="base">
              <a:spcAft>
                <a:spcPct val="0"/>
              </a:spcAft>
            </a:pPr>
            <a:fld id="{8475B81D-2DBE-4D5D-AD33-83C17922F0C0}" type="slidenum">
              <a:rPr lang="hu-HU" smtClean="0">
                <a:solidFill>
                  <a:srgbClr val="FFFFFF"/>
                </a:solidFill>
              </a:rPr>
              <a:pPr fontAlgn="base">
                <a:spcAft>
                  <a:spcPct val="0"/>
                </a:spcAft>
              </a:pPr>
              <a:t>‹#›</a:t>
            </a:fld>
            <a:endParaRPr lang="hu-HU">
              <a:solidFill>
                <a:srgbClr val="FFFFFF"/>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pPr fontAlgn="base">
              <a:spcAft>
                <a:spcPct val="0"/>
              </a:spcAft>
            </a:pPr>
            <a:endParaRPr lang="hu-HU">
              <a:solidFill>
                <a:srgbClr val="FFFFFF"/>
              </a:solidFill>
            </a:endParaRPr>
          </a:p>
        </p:txBody>
      </p:sp>
      <p:sp>
        <p:nvSpPr>
          <p:cNvPr id="3" name="Footer Placeholder 2"/>
          <p:cNvSpPr>
            <a:spLocks noGrp="1"/>
          </p:cNvSpPr>
          <p:nvPr>
            <p:ph type="ftr" sz="quarter" idx="11"/>
          </p:nvPr>
        </p:nvSpPr>
        <p:spPr>
          <a:xfrm>
            <a:off x="457200" y="6481890"/>
            <a:ext cx="4260056" cy="300831"/>
          </a:xfrm>
        </p:spPr>
        <p:txBody>
          <a:bodyPr/>
          <a:lstStyle/>
          <a:p>
            <a:pPr fontAlgn="base">
              <a:spcAft>
                <a:spcPct val="0"/>
              </a:spcAft>
            </a:pPr>
            <a:endParaRPr lang="hu-HU">
              <a:solidFill>
                <a:srgbClr val="FFFFFF"/>
              </a:solidFill>
            </a:endParaRPr>
          </a:p>
        </p:txBody>
      </p:sp>
      <p:sp>
        <p:nvSpPr>
          <p:cNvPr id="4" name="Slide Number Placeholder 3"/>
          <p:cNvSpPr>
            <a:spLocks noGrp="1"/>
          </p:cNvSpPr>
          <p:nvPr>
            <p:ph type="sldNum" sz="quarter" idx="12"/>
          </p:nvPr>
        </p:nvSpPr>
        <p:spPr>
          <a:xfrm>
            <a:off x="7589520" y="6480969"/>
            <a:ext cx="502920" cy="301752"/>
          </a:xfrm>
        </p:spPr>
        <p:txBody>
          <a:bodyPr/>
          <a:lstStyle/>
          <a:p>
            <a:pPr fontAlgn="base">
              <a:spcAft>
                <a:spcPct val="0"/>
              </a:spcAft>
            </a:pPr>
            <a:fld id="{8475B81D-2DBE-4D5D-AD33-83C17922F0C0}" type="slidenum">
              <a:rPr lang="hu-HU" smtClean="0">
                <a:solidFill>
                  <a:srgbClr val="FFFFFF"/>
                </a:solidFill>
              </a:rPr>
              <a:pPr fontAlgn="base">
                <a:spcAft>
                  <a:spcPct val="0"/>
                </a:spcAft>
              </a:pPr>
              <a:t>‹#›</a:t>
            </a:fld>
            <a:endParaRPr lang="hu-HU">
              <a:solidFill>
                <a:srgbClr val="FFFFFF"/>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pPr fontAlgn="base">
              <a:spcAft>
                <a:spcPct val="0"/>
              </a:spcAft>
            </a:pPr>
            <a:endParaRPr lang="hu-HU">
              <a:solidFill>
                <a:srgbClr val="FFFFFF"/>
              </a:solidFill>
            </a:endParaRPr>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pPr fontAlgn="base">
              <a:spcAft>
                <a:spcPct val="0"/>
              </a:spcAft>
            </a:pPr>
            <a:endParaRPr lang="hu-HU">
              <a:solidFill>
                <a:srgbClr val="FFFFFF"/>
              </a:solidFill>
            </a:endParaRPr>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pPr fontAlgn="base">
              <a:spcAft>
                <a:spcPct val="0"/>
              </a:spcAft>
            </a:pPr>
            <a:fld id="{8475B81D-2DBE-4D5D-AD33-83C17922F0C0}" type="slidenum">
              <a:rPr lang="hu-HU" smtClean="0">
                <a:solidFill>
                  <a:srgbClr val="FFFFFF"/>
                </a:solidFill>
              </a:rPr>
              <a:pPr fontAlgn="base">
                <a:spcAft>
                  <a:spcPct val="0"/>
                </a:spcAft>
              </a:pPr>
              <a:t>‹#›</a:t>
            </a:fld>
            <a:endParaRPr lang="hu-HU">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pPr fontAlgn="base">
              <a:spcAft>
                <a:spcPct val="0"/>
              </a:spcAft>
            </a:pPr>
            <a:endParaRPr lang="hu-HU">
              <a:solidFill>
                <a:srgbClr val="FFFFFF"/>
              </a:solidFill>
            </a:endParaRPr>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pPr fontAlgn="base">
              <a:spcAft>
                <a:spcPct val="0"/>
              </a:spcAft>
            </a:pPr>
            <a:endParaRPr lang="hu-HU">
              <a:solidFill>
                <a:srgbClr val="FFFFFF"/>
              </a:solidFill>
            </a:endParaRPr>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pPr fontAlgn="base">
              <a:spcAft>
                <a:spcPct val="0"/>
              </a:spcAft>
            </a:pPr>
            <a:fld id="{8475B81D-2DBE-4D5D-AD33-83C17922F0C0}" type="slidenum">
              <a:rPr lang="hu-HU" smtClean="0">
                <a:solidFill>
                  <a:srgbClr val="FFFFFF"/>
                </a:solidFill>
              </a:rPr>
              <a:pPr fontAlgn="base">
                <a:spcAft>
                  <a:spcPct val="0"/>
                </a:spcAft>
              </a:pPr>
              <a:t>‹#›</a:t>
            </a:fld>
            <a:endParaRPr lang="hu-HU">
              <a:solidFill>
                <a:srgbClr val="FFFFFF"/>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fontAlgn="base">
              <a:spcAft>
                <a:spcPct val="0"/>
              </a:spcAft>
            </a:pPr>
            <a:endParaRPr lang="hu-HU">
              <a:solidFill>
                <a:srgbClr val="FFFFFF"/>
              </a:solidFill>
            </a:endParaRPr>
          </a:p>
        </p:txBody>
      </p:sp>
      <p:sp>
        <p:nvSpPr>
          <p:cNvPr id="5" name="Footer Placeholder 4"/>
          <p:cNvSpPr>
            <a:spLocks noGrp="1"/>
          </p:cNvSpPr>
          <p:nvPr>
            <p:ph type="ftr" sz="quarter" idx="11"/>
          </p:nvPr>
        </p:nvSpPr>
        <p:spPr/>
        <p:txBody>
          <a:bodyPr/>
          <a:lstStyle/>
          <a:p>
            <a:pPr fontAlgn="base">
              <a:spcAft>
                <a:spcPct val="0"/>
              </a:spcAft>
            </a:pPr>
            <a:endParaRPr lang="hu-HU">
              <a:solidFill>
                <a:srgbClr val="FFFFFF"/>
              </a:solidFill>
            </a:endParaRPr>
          </a:p>
        </p:txBody>
      </p:sp>
      <p:sp>
        <p:nvSpPr>
          <p:cNvPr id="6" name="Slide Number Placeholder 5"/>
          <p:cNvSpPr>
            <a:spLocks noGrp="1"/>
          </p:cNvSpPr>
          <p:nvPr>
            <p:ph type="sldNum" sz="quarter" idx="12"/>
          </p:nvPr>
        </p:nvSpPr>
        <p:spPr/>
        <p:txBody>
          <a:bodyPr/>
          <a:lstStyle/>
          <a:p>
            <a:pPr fontAlgn="base">
              <a:spcAft>
                <a:spcPct val="0"/>
              </a:spcAft>
            </a:pPr>
            <a:fld id="{8475B81D-2DBE-4D5D-AD33-83C17922F0C0}" type="slidenum">
              <a:rPr lang="hu-HU" smtClean="0">
                <a:solidFill>
                  <a:srgbClr val="FFFFFF"/>
                </a:solidFill>
              </a:rPr>
              <a:pPr fontAlgn="base">
                <a:spcAft>
                  <a:spcPct val="0"/>
                </a:spcAft>
              </a:pPr>
              <a:t>‹#›</a:t>
            </a:fld>
            <a:endParaRPr lang="hu-HU">
              <a:solidFill>
                <a:srgbClr val="FFFFFF"/>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fontAlgn="base">
              <a:spcAft>
                <a:spcPct val="0"/>
              </a:spcAft>
            </a:pPr>
            <a:endParaRPr lang="hu-HU">
              <a:solidFill>
                <a:srgbClr val="FFFFFF"/>
              </a:solidFill>
            </a:endParaRPr>
          </a:p>
        </p:txBody>
      </p:sp>
      <p:sp>
        <p:nvSpPr>
          <p:cNvPr id="5" name="Footer Placeholder 4"/>
          <p:cNvSpPr>
            <a:spLocks noGrp="1"/>
          </p:cNvSpPr>
          <p:nvPr>
            <p:ph type="ftr" sz="quarter" idx="11"/>
          </p:nvPr>
        </p:nvSpPr>
        <p:spPr/>
        <p:txBody>
          <a:bodyPr/>
          <a:lstStyle/>
          <a:p>
            <a:pPr fontAlgn="base">
              <a:spcAft>
                <a:spcPct val="0"/>
              </a:spcAft>
            </a:pPr>
            <a:endParaRPr lang="hu-HU">
              <a:solidFill>
                <a:srgbClr val="FFFFFF"/>
              </a:solidFill>
            </a:endParaRPr>
          </a:p>
        </p:txBody>
      </p:sp>
      <p:sp>
        <p:nvSpPr>
          <p:cNvPr id="6" name="Slide Number Placeholder 5"/>
          <p:cNvSpPr>
            <a:spLocks noGrp="1"/>
          </p:cNvSpPr>
          <p:nvPr>
            <p:ph type="sldNum" sz="quarter" idx="12"/>
          </p:nvPr>
        </p:nvSpPr>
        <p:spPr/>
        <p:txBody>
          <a:bodyPr/>
          <a:lstStyle/>
          <a:p>
            <a:pPr fontAlgn="base">
              <a:spcAft>
                <a:spcPct val="0"/>
              </a:spcAft>
            </a:pPr>
            <a:fld id="{8475B81D-2DBE-4D5D-AD33-83C17922F0C0}" type="slidenum">
              <a:rPr lang="hu-HU" smtClean="0">
                <a:solidFill>
                  <a:srgbClr val="FFFFFF"/>
                </a:solidFill>
              </a:rPr>
              <a:pPr fontAlgn="base">
                <a:spcAft>
                  <a:spcPct val="0"/>
                </a:spcAft>
              </a:pPr>
              <a:t>‹#›</a:t>
            </a:fld>
            <a:endParaRPr lang="hu-HU">
              <a:solidFill>
                <a:srgbClr val="FFFFFF"/>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s-ES_tradnl"/>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s-ES_tradnl"/>
          </a:p>
        </p:txBody>
      </p:sp>
      <p:sp>
        <p:nvSpPr>
          <p:cNvPr id="4" name="Date Placeholder 3"/>
          <p:cNvSpPr>
            <a:spLocks noGrp="1"/>
          </p:cNvSpPr>
          <p:nvPr>
            <p:ph type="dt" sz="half" idx="10"/>
          </p:nvPr>
        </p:nvSpPr>
        <p:spPr/>
        <p:txBody>
          <a:bodyPr/>
          <a:lstStyle/>
          <a:p>
            <a:fld id="{EB67653D-ACBC-4E1A-B793-8C2B96B4C28A}" type="datetimeFigureOut">
              <a:rPr lang="es-ES_tradnl" smtClean="0">
                <a:solidFill>
                  <a:prstClr val="black">
                    <a:tint val="75000"/>
                  </a:prstClr>
                </a:solidFill>
              </a:rPr>
              <a:pPr/>
              <a:t>04/05/2013</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A9216B80-285B-4D5D-9C97-C9DE0A965BBC}" type="slidenum">
              <a:rPr lang="es-ES_tradnl" smtClean="0">
                <a:solidFill>
                  <a:prstClr val="black">
                    <a:tint val="75000"/>
                  </a:prstClr>
                </a:solidFill>
              </a:rPr>
              <a:pPr/>
              <a:t>‹#›</a:t>
            </a:fld>
            <a:endParaRPr lang="es-ES_tradnl">
              <a:solidFill>
                <a:prstClr val="black">
                  <a:tint val="75000"/>
                </a:prstClr>
              </a:solidFill>
            </a:endParaRPr>
          </a:p>
        </p:txBody>
      </p:sp>
    </p:spTree>
    <p:extLst>
      <p:ext uri="{BB962C8B-B14F-4D97-AF65-F5344CB8AC3E}">
        <p14:creationId xmlns="" xmlns:p14="http://schemas.microsoft.com/office/powerpoint/2010/main" val="42634694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EB67653D-ACBC-4E1A-B793-8C2B96B4C28A}" type="datetimeFigureOut">
              <a:rPr lang="es-ES_tradnl" smtClean="0">
                <a:solidFill>
                  <a:prstClr val="black">
                    <a:tint val="75000"/>
                  </a:prstClr>
                </a:solidFill>
              </a:rPr>
              <a:pPr/>
              <a:t>04/05/2013</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A9216B80-285B-4D5D-9C97-C9DE0A965BBC}" type="slidenum">
              <a:rPr lang="es-ES_tradnl" smtClean="0">
                <a:solidFill>
                  <a:prstClr val="black">
                    <a:tint val="75000"/>
                  </a:prstClr>
                </a:solidFill>
              </a:rPr>
              <a:pPr/>
              <a:t>‹#›</a:t>
            </a:fld>
            <a:endParaRPr lang="es-ES_tradnl">
              <a:solidFill>
                <a:prstClr val="black">
                  <a:tint val="75000"/>
                </a:prstClr>
              </a:solidFill>
            </a:endParaRPr>
          </a:p>
        </p:txBody>
      </p:sp>
    </p:spTree>
    <p:extLst>
      <p:ext uri="{BB962C8B-B14F-4D97-AF65-F5344CB8AC3E}">
        <p14:creationId xmlns="" xmlns:p14="http://schemas.microsoft.com/office/powerpoint/2010/main" val="256867353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s-ES_tradnl"/>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67653D-ACBC-4E1A-B793-8C2B96B4C28A}" type="datetimeFigureOut">
              <a:rPr lang="es-ES_tradnl" smtClean="0">
                <a:solidFill>
                  <a:prstClr val="black">
                    <a:tint val="75000"/>
                  </a:prstClr>
                </a:solidFill>
              </a:rPr>
              <a:pPr/>
              <a:t>04/05/2013</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A9216B80-285B-4D5D-9C97-C9DE0A965BBC}" type="slidenum">
              <a:rPr lang="es-ES_tradnl" smtClean="0">
                <a:solidFill>
                  <a:prstClr val="black">
                    <a:tint val="75000"/>
                  </a:prstClr>
                </a:solidFill>
              </a:rPr>
              <a:pPr/>
              <a:t>‹#›</a:t>
            </a:fld>
            <a:endParaRPr lang="es-ES_tradnl">
              <a:solidFill>
                <a:prstClr val="black">
                  <a:tint val="75000"/>
                </a:prstClr>
              </a:solidFill>
            </a:endParaRPr>
          </a:p>
        </p:txBody>
      </p:sp>
    </p:spTree>
    <p:extLst>
      <p:ext uri="{BB962C8B-B14F-4D97-AF65-F5344CB8AC3E}">
        <p14:creationId xmlns="" xmlns:p14="http://schemas.microsoft.com/office/powerpoint/2010/main" val="192735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ru-RU"/>
          </a:p>
        </p:txBody>
      </p:sp>
      <p:sp>
        <p:nvSpPr>
          <p:cNvPr id="3" name="Date Placeholder 2"/>
          <p:cNvSpPr>
            <a:spLocks noGrp="1"/>
          </p:cNvSpPr>
          <p:nvPr>
            <p:ph type="dt" sz="half" idx="10"/>
          </p:nvPr>
        </p:nvSpPr>
        <p:spPr/>
        <p:txBody>
          <a:bodyPr/>
          <a:lstStyle>
            <a:lvl1pPr>
              <a:defRPr/>
            </a:lvl1pPr>
          </a:lstStyle>
          <a:p>
            <a:endParaRPr lang="hu-HU">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hu-HU">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1D4D1CA-88C9-484E-AC2F-409A7F816349}" type="slidenum">
              <a:rPr lang="hu-HU">
                <a:solidFill>
                  <a:srgbClr val="000000"/>
                </a:solidFill>
              </a:rPr>
              <a:pPr/>
              <a:t>‹#›</a:t>
            </a:fld>
            <a:endParaRPr lang="hu-HU">
              <a:solidFill>
                <a:srgbClr val="000000"/>
              </a:solidFill>
            </a:endParaRPr>
          </a:p>
        </p:txBody>
      </p:sp>
    </p:spTree>
    <p:extLst>
      <p:ext uri="{BB962C8B-B14F-4D97-AF65-F5344CB8AC3E}">
        <p14:creationId xmlns="" xmlns:p14="http://schemas.microsoft.com/office/powerpoint/2010/main" val="782134749"/>
      </p:ext>
    </p:extLst>
  </p:cSld>
  <p:clrMapOvr>
    <a:masterClrMapping/>
  </p:clrMapOvr>
  <p:transition spd="slow">
    <p:zoom/>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Date Placeholder 4"/>
          <p:cNvSpPr>
            <a:spLocks noGrp="1"/>
          </p:cNvSpPr>
          <p:nvPr>
            <p:ph type="dt" sz="half" idx="10"/>
          </p:nvPr>
        </p:nvSpPr>
        <p:spPr/>
        <p:txBody>
          <a:bodyPr/>
          <a:lstStyle/>
          <a:p>
            <a:fld id="{EB67653D-ACBC-4E1A-B793-8C2B96B4C28A}" type="datetimeFigureOut">
              <a:rPr lang="es-ES_tradnl" smtClean="0">
                <a:solidFill>
                  <a:prstClr val="black">
                    <a:tint val="75000"/>
                  </a:prstClr>
                </a:solidFill>
              </a:rPr>
              <a:pPr/>
              <a:t>04/05/2013</a:t>
            </a:fld>
            <a:endParaRPr lang="es-ES_tradnl">
              <a:solidFill>
                <a:prstClr val="black">
                  <a:tint val="75000"/>
                </a:prstClr>
              </a:solidFill>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endParaRPr>
          </a:p>
        </p:txBody>
      </p:sp>
      <p:sp>
        <p:nvSpPr>
          <p:cNvPr id="7" name="Slide Number Placeholder 6"/>
          <p:cNvSpPr>
            <a:spLocks noGrp="1"/>
          </p:cNvSpPr>
          <p:nvPr>
            <p:ph type="sldNum" sz="quarter" idx="12"/>
          </p:nvPr>
        </p:nvSpPr>
        <p:spPr/>
        <p:txBody>
          <a:bodyPr/>
          <a:lstStyle/>
          <a:p>
            <a:fld id="{A9216B80-285B-4D5D-9C97-C9DE0A965BBC}" type="slidenum">
              <a:rPr lang="es-ES_tradnl" smtClean="0">
                <a:solidFill>
                  <a:prstClr val="black">
                    <a:tint val="75000"/>
                  </a:prstClr>
                </a:solidFill>
              </a:rPr>
              <a:pPr/>
              <a:t>‹#›</a:t>
            </a:fld>
            <a:endParaRPr lang="es-ES_tradnl">
              <a:solidFill>
                <a:prstClr val="black">
                  <a:tint val="75000"/>
                </a:prstClr>
              </a:solidFill>
            </a:endParaRPr>
          </a:p>
        </p:txBody>
      </p:sp>
    </p:spTree>
    <p:extLst>
      <p:ext uri="{BB962C8B-B14F-4D97-AF65-F5344CB8AC3E}">
        <p14:creationId xmlns="" xmlns:p14="http://schemas.microsoft.com/office/powerpoint/2010/main" val="1827212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s-ES_tradnl"/>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7" name="Date Placeholder 6"/>
          <p:cNvSpPr>
            <a:spLocks noGrp="1"/>
          </p:cNvSpPr>
          <p:nvPr>
            <p:ph type="dt" sz="half" idx="10"/>
          </p:nvPr>
        </p:nvSpPr>
        <p:spPr/>
        <p:txBody>
          <a:bodyPr/>
          <a:lstStyle/>
          <a:p>
            <a:fld id="{EB67653D-ACBC-4E1A-B793-8C2B96B4C28A}" type="datetimeFigureOut">
              <a:rPr lang="es-ES_tradnl" smtClean="0">
                <a:solidFill>
                  <a:prstClr val="black">
                    <a:tint val="75000"/>
                  </a:prstClr>
                </a:solidFill>
              </a:rPr>
              <a:pPr/>
              <a:t>04/05/2013</a:t>
            </a:fld>
            <a:endParaRPr lang="es-ES_tradnl">
              <a:solidFill>
                <a:prstClr val="black">
                  <a:tint val="75000"/>
                </a:prstClr>
              </a:solidFill>
            </a:endParaRPr>
          </a:p>
        </p:txBody>
      </p:sp>
      <p:sp>
        <p:nvSpPr>
          <p:cNvPr id="8" name="Footer Placeholder 7"/>
          <p:cNvSpPr>
            <a:spLocks noGrp="1"/>
          </p:cNvSpPr>
          <p:nvPr>
            <p:ph type="ftr" sz="quarter" idx="11"/>
          </p:nvPr>
        </p:nvSpPr>
        <p:spPr/>
        <p:txBody>
          <a:bodyPr/>
          <a:lstStyle/>
          <a:p>
            <a:endParaRPr lang="es-ES_tradnl">
              <a:solidFill>
                <a:prstClr val="black">
                  <a:tint val="75000"/>
                </a:prstClr>
              </a:solidFill>
            </a:endParaRPr>
          </a:p>
        </p:txBody>
      </p:sp>
      <p:sp>
        <p:nvSpPr>
          <p:cNvPr id="9" name="Slide Number Placeholder 8"/>
          <p:cNvSpPr>
            <a:spLocks noGrp="1"/>
          </p:cNvSpPr>
          <p:nvPr>
            <p:ph type="sldNum" sz="quarter" idx="12"/>
          </p:nvPr>
        </p:nvSpPr>
        <p:spPr/>
        <p:txBody>
          <a:bodyPr/>
          <a:lstStyle/>
          <a:p>
            <a:fld id="{A9216B80-285B-4D5D-9C97-C9DE0A965BBC}" type="slidenum">
              <a:rPr lang="es-ES_tradnl" smtClean="0">
                <a:solidFill>
                  <a:prstClr val="black">
                    <a:tint val="75000"/>
                  </a:prstClr>
                </a:solidFill>
              </a:rPr>
              <a:pPr/>
              <a:t>‹#›</a:t>
            </a:fld>
            <a:endParaRPr lang="es-ES_tradnl">
              <a:solidFill>
                <a:prstClr val="black">
                  <a:tint val="75000"/>
                </a:prstClr>
              </a:solidFill>
            </a:endParaRPr>
          </a:p>
        </p:txBody>
      </p:sp>
    </p:spTree>
    <p:extLst>
      <p:ext uri="{BB962C8B-B14F-4D97-AF65-F5344CB8AC3E}">
        <p14:creationId xmlns="" xmlns:p14="http://schemas.microsoft.com/office/powerpoint/2010/main" val="15308829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Date Placeholder 2"/>
          <p:cNvSpPr>
            <a:spLocks noGrp="1"/>
          </p:cNvSpPr>
          <p:nvPr>
            <p:ph type="dt" sz="half" idx="10"/>
          </p:nvPr>
        </p:nvSpPr>
        <p:spPr/>
        <p:txBody>
          <a:bodyPr/>
          <a:lstStyle/>
          <a:p>
            <a:fld id="{EB67653D-ACBC-4E1A-B793-8C2B96B4C28A}" type="datetimeFigureOut">
              <a:rPr lang="es-ES_tradnl" smtClean="0">
                <a:solidFill>
                  <a:prstClr val="black">
                    <a:tint val="75000"/>
                  </a:prstClr>
                </a:solidFill>
              </a:rPr>
              <a:pPr/>
              <a:t>04/05/2013</a:t>
            </a:fld>
            <a:endParaRPr lang="es-ES_tradnl">
              <a:solidFill>
                <a:prstClr val="black">
                  <a:tint val="75000"/>
                </a:prstClr>
              </a:solidFill>
            </a:endParaRPr>
          </a:p>
        </p:txBody>
      </p:sp>
      <p:sp>
        <p:nvSpPr>
          <p:cNvPr id="4" name="Footer Placeholder 3"/>
          <p:cNvSpPr>
            <a:spLocks noGrp="1"/>
          </p:cNvSpPr>
          <p:nvPr>
            <p:ph type="ftr" sz="quarter" idx="11"/>
          </p:nvPr>
        </p:nvSpPr>
        <p:spPr/>
        <p:txBody>
          <a:bodyPr/>
          <a:lstStyle/>
          <a:p>
            <a:endParaRPr lang="es-ES_tradnl">
              <a:solidFill>
                <a:prstClr val="black">
                  <a:tint val="75000"/>
                </a:prstClr>
              </a:solidFill>
            </a:endParaRPr>
          </a:p>
        </p:txBody>
      </p:sp>
      <p:sp>
        <p:nvSpPr>
          <p:cNvPr id="5" name="Slide Number Placeholder 4"/>
          <p:cNvSpPr>
            <a:spLocks noGrp="1"/>
          </p:cNvSpPr>
          <p:nvPr>
            <p:ph type="sldNum" sz="quarter" idx="12"/>
          </p:nvPr>
        </p:nvSpPr>
        <p:spPr/>
        <p:txBody>
          <a:bodyPr/>
          <a:lstStyle/>
          <a:p>
            <a:fld id="{A9216B80-285B-4D5D-9C97-C9DE0A965BBC}" type="slidenum">
              <a:rPr lang="es-ES_tradnl" smtClean="0">
                <a:solidFill>
                  <a:prstClr val="black">
                    <a:tint val="75000"/>
                  </a:prstClr>
                </a:solidFill>
              </a:rPr>
              <a:pPr/>
              <a:t>‹#›</a:t>
            </a:fld>
            <a:endParaRPr lang="es-ES_tradnl">
              <a:solidFill>
                <a:prstClr val="black">
                  <a:tint val="75000"/>
                </a:prstClr>
              </a:solidFill>
            </a:endParaRPr>
          </a:p>
        </p:txBody>
      </p:sp>
    </p:spTree>
    <p:extLst>
      <p:ext uri="{BB962C8B-B14F-4D97-AF65-F5344CB8AC3E}">
        <p14:creationId xmlns="" xmlns:p14="http://schemas.microsoft.com/office/powerpoint/2010/main" val="5411597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67653D-ACBC-4E1A-B793-8C2B96B4C28A}" type="datetimeFigureOut">
              <a:rPr lang="es-ES_tradnl" smtClean="0">
                <a:solidFill>
                  <a:prstClr val="black">
                    <a:tint val="75000"/>
                  </a:prstClr>
                </a:solidFill>
              </a:rPr>
              <a:pPr/>
              <a:t>04/05/2013</a:t>
            </a:fld>
            <a:endParaRPr lang="es-ES_tradnl">
              <a:solidFill>
                <a:prstClr val="black">
                  <a:tint val="75000"/>
                </a:prstClr>
              </a:solidFill>
            </a:endParaRPr>
          </a:p>
        </p:txBody>
      </p:sp>
      <p:sp>
        <p:nvSpPr>
          <p:cNvPr id="3" name="Footer Placeholder 2"/>
          <p:cNvSpPr>
            <a:spLocks noGrp="1"/>
          </p:cNvSpPr>
          <p:nvPr>
            <p:ph type="ftr" sz="quarter" idx="11"/>
          </p:nvPr>
        </p:nvSpPr>
        <p:spPr/>
        <p:txBody>
          <a:bodyPr/>
          <a:lstStyle/>
          <a:p>
            <a:endParaRPr lang="es-ES_tradnl">
              <a:solidFill>
                <a:prstClr val="black">
                  <a:tint val="75000"/>
                </a:prstClr>
              </a:solidFill>
            </a:endParaRPr>
          </a:p>
        </p:txBody>
      </p:sp>
      <p:sp>
        <p:nvSpPr>
          <p:cNvPr id="4" name="Slide Number Placeholder 3"/>
          <p:cNvSpPr>
            <a:spLocks noGrp="1"/>
          </p:cNvSpPr>
          <p:nvPr>
            <p:ph type="sldNum" sz="quarter" idx="12"/>
          </p:nvPr>
        </p:nvSpPr>
        <p:spPr/>
        <p:txBody>
          <a:bodyPr/>
          <a:lstStyle/>
          <a:p>
            <a:fld id="{A9216B80-285B-4D5D-9C97-C9DE0A965BBC}" type="slidenum">
              <a:rPr lang="es-ES_tradnl" smtClean="0">
                <a:solidFill>
                  <a:prstClr val="black">
                    <a:tint val="75000"/>
                  </a:prstClr>
                </a:solidFill>
              </a:rPr>
              <a:pPr/>
              <a:t>‹#›</a:t>
            </a:fld>
            <a:endParaRPr lang="es-ES_tradnl">
              <a:solidFill>
                <a:prstClr val="black">
                  <a:tint val="75000"/>
                </a:prstClr>
              </a:solidFill>
            </a:endParaRPr>
          </a:p>
        </p:txBody>
      </p:sp>
    </p:spTree>
    <p:extLst>
      <p:ext uri="{BB962C8B-B14F-4D97-AF65-F5344CB8AC3E}">
        <p14:creationId xmlns="" xmlns:p14="http://schemas.microsoft.com/office/powerpoint/2010/main" val="32580605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s-ES_tradnl"/>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7653D-ACBC-4E1A-B793-8C2B96B4C28A}" type="datetimeFigureOut">
              <a:rPr lang="es-ES_tradnl" smtClean="0">
                <a:solidFill>
                  <a:prstClr val="black">
                    <a:tint val="75000"/>
                  </a:prstClr>
                </a:solidFill>
              </a:rPr>
              <a:pPr/>
              <a:t>04/05/2013</a:t>
            </a:fld>
            <a:endParaRPr lang="es-ES_tradnl">
              <a:solidFill>
                <a:prstClr val="black">
                  <a:tint val="75000"/>
                </a:prstClr>
              </a:solidFill>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endParaRPr>
          </a:p>
        </p:txBody>
      </p:sp>
      <p:sp>
        <p:nvSpPr>
          <p:cNvPr id="7" name="Slide Number Placeholder 6"/>
          <p:cNvSpPr>
            <a:spLocks noGrp="1"/>
          </p:cNvSpPr>
          <p:nvPr>
            <p:ph type="sldNum" sz="quarter" idx="12"/>
          </p:nvPr>
        </p:nvSpPr>
        <p:spPr/>
        <p:txBody>
          <a:bodyPr/>
          <a:lstStyle/>
          <a:p>
            <a:fld id="{A9216B80-285B-4D5D-9C97-C9DE0A965BBC}" type="slidenum">
              <a:rPr lang="es-ES_tradnl" smtClean="0">
                <a:solidFill>
                  <a:prstClr val="black">
                    <a:tint val="75000"/>
                  </a:prstClr>
                </a:solidFill>
              </a:rPr>
              <a:pPr/>
              <a:t>‹#›</a:t>
            </a:fld>
            <a:endParaRPr lang="es-ES_tradnl">
              <a:solidFill>
                <a:prstClr val="black">
                  <a:tint val="75000"/>
                </a:prstClr>
              </a:solidFill>
            </a:endParaRPr>
          </a:p>
        </p:txBody>
      </p:sp>
    </p:spTree>
    <p:extLst>
      <p:ext uri="{BB962C8B-B14F-4D97-AF65-F5344CB8AC3E}">
        <p14:creationId xmlns="" xmlns:p14="http://schemas.microsoft.com/office/powerpoint/2010/main" val="37306166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s-ES_tradnl"/>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_tradnl"/>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67653D-ACBC-4E1A-B793-8C2B96B4C28A}" type="datetimeFigureOut">
              <a:rPr lang="es-ES_tradnl" smtClean="0">
                <a:solidFill>
                  <a:prstClr val="black">
                    <a:tint val="75000"/>
                  </a:prstClr>
                </a:solidFill>
              </a:rPr>
              <a:pPr/>
              <a:t>04/05/2013</a:t>
            </a:fld>
            <a:endParaRPr lang="es-ES_tradnl">
              <a:solidFill>
                <a:prstClr val="black">
                  <a:tint val="75000"/>
                </a:prstClr>
              </a:solidFill>
            </a:endParaRPr>
          </a:p>
        </p:txBody>
      </p:sp>
      <p:sp>
        <p:nvSpPr>
          <p:cNvPr id="6" name="Footer Placeholder 5"/>
          <p:cNvSpPr>
            <a:spLocks noGrp="1"/>
          </p:cNvSpPr>
          <p:nvPr>
            <p:ph type="ftr" sz="quarter" idx="11"/>
          </p:nvPr>
        </p:nvSpPr>
        <p:spPr/>
        <p:txBody>
          <a:bodyPr/>
          <a:lstStyle/>
          <a:p>
            <a:endParaRPr lang="es-ES_tradnl">
              <a:solidFill>
                <a:prstClr val="black">
                  <a:tint val="75000"/>
                </a:prstClr>
              </a:solidFill>
            </a:endParaRPr>
          </a:p>
        </p:txBody>
      </p:sp>
      <p:sp>
        <p:nvSpPr>
          <p:cNvPr id="7" name="Slide Number Placeholder 6"/>
          <p:cNvSpPr>
            <a:spLocks noGrp="1"/>
          </p:cNvSpPr>
          <p:nvPr>
            <p:ph type="sldNum" sz="quarter" idx="12"/>
          </p:nvPr>
        </p:nvSpPr>
        <p:spPr/>
        <p:txBody>
          <a:bodyPr/>
          <a:lstStyle/>
          <a:p>
            <a:fld id="{A9216B80-285B-4D5D-9C97-C9DE0A965BBC}" type="slidenum">
              <a:rPr lang="es-ES_tradnl" smtClean="0">
                <a:solidFill>
                  <a:prstClr val="black">
                    <a:tint val="75000"/>
                  </a:prstClr>
                </a:solidFill>
              </a:rPr>
              <a:pPr/>
              <a:t>‹#›</a:t>
            </a:fld>
            <a:endParaRPr lang="es-ES_tradnl">
              <a:solidFill>
                <a:prstClr val="black">
                  <a:tint val="75000"/>
                </a:prstClr>
              </a:solidFill>
            </a:endParaRPr>
          </a:p>
        </p:txBody>
      </p:sp>
    </p:spTree>
    <p:extLst>
      <p:ext uri="{BB962C8B-B14F-4D97-AF65-F5344CB8AC3E}">
        <p14:creationId xmlns="" xmlns:p14="http://schemas.microsoft.com/office/powerpoint/2010/main" val="38773926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s-ES_tradnl"/>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EB67653D-ACBC-4E1A-B793-8C2B96B4C28A}" type="datetimeFigureOut">
              <a:rPr lang="es-ES_tradnl" smtClean="0">
                <a:solidFill>
                  <a:prstClr val="black">
                    <a:tint val="75000"/>
                  </a:prstClr>
                </a:solidFill>
              </a:rPr>
              <a:pPr/>
              <a:t>04/05/2013</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A9216B80-285B-4D5D-9C97-C9DE0A965BBC}" type="slidenum">
              <a:rPr lang="es-ES_tradnl" smtClean="0">
                <a:solidFill>
                  <a:prstClr val="black">
                    <a:tint val="75000"/>
                  </a:prstClr>
                </a:solidFill>
              </a:rPr>
              <a:pPr/>
              <a:t>‹#›</a:t>
            </a:fld>
            <a:endParaRPr lang="es-ES_tradnl">
              <a:solidFill>
                <a:prstClr val="black">
                  <a:tint val="75000"/>
                </a:prstClr>
              </a:solidFill>
            </a:endParaRPr>
          </a:p>
        </p:txBody>
      </p:sp>
    </p:spTree>
    <p:extLst>
      <p:ext uri="{BB962C8B-B14F-4D97-AF65-F5344CB8AC3E}">
        <p14:creationId xmlns="" xmlns:p14="http://schemas.microsoft.com/office/powerpoint/2010/main" val="61954715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s-ES_tradnl"/>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10"/>
          </p:nvPr>
        </p:nvSpPr>
        <p:spPr/>
        <p:txBody>
          <a:bodyPr/>
          <a:lstStyle/>
          <a:p>
            <a:fld id="{EB67653D-ACBC-4E1A-B793-8C2B96B4C28A}" type="datetimeFigureOut">
              <a:rPr lang="es-ES_tradnl" smtClean="0">
                <a:solidFill>
                  <a:prstClr val="black">
                    <a:tint val="75000"/>
                  </a:prstClr>
                </a:solidFill>
              </a:rPr>
              <a:pPr/>
              <a:t>04/05/2013</a:t>
            </a:fld>
            <a:endParaRPr lang="es-ES_tradnl">
              <a:solidFill>
                <a:prstClr val="black">
                  <a:tint val="75000"/>
                </a:prstClr>
              </a:solidFill>
            </a:endParaRPr>
          </a:p>
        </p:txBody>
      </p:sp>
      <p:sp>
        <p:nvSpPr>
          <p:cNvPr id="5" name="Footer Placeholder 4"/>
          <p:cNvSpPr>
            <a:spLocks noGrp="1"/>
          </p:cNvSpPr>
          <p:nvPr>
            <p:ph type="ftr" sz="quarter" idx="11"/>
          </p:nvPr>
        </p:nvSpPr>
        <p:spPr/>
        <p:txBody>
          <a:bodyPr/>
          <a:lstStyle/>
          <a:p>
            <a:endParaRPr lang="es-ES_tradnl">
              <a:solidFill>
                <a:prstClr val="black">
                  <a:tint val="75000"/>
                </a:prstClr>
              </a:solidFill>
            </a:endParaRPr>
          </a:p>
        </p:txBody>
      </p:sp>
      <p:sp>
        <p:nvSpPr>
          <p:cNvPr id="6" name="Slide Number Placeholder 5"/>
          <p:cNvSpPr>
            <a:spLocks noGrp="1"/>
          </p:cNvSpPr>
          <p:nvPr>
            <p:ph type="sldNum" sz="quarter" idx="12"/>
          </p:nvPr>
        </p:nvSpPr>
        <p:spPr/>
        <p:txBody>
          <a:bodyPr/>
          <a:lstStyle/>
          <a:p>
            <a:fld id="{A9216B80-285B-4D5D-9C97-C9DE0A965BBC}" type="slidenum">
              <a:rPr lang="es-ES_tradnl" smtClean="0">
                <a:solidFill>
                  <a:prstClr val="black">
                    <a:tint val="75000"/>
                  </a:prstClr>
                </a:solidFill>
              </a:rPr>
              <a:pPr/>
              <a:t>‹#›</a:t>
            </a:fld>
            <a:endParaRPr lang="es-ES_tradnl">
              <a:solidFill>
                <a:prstClr val="black">
                  <a:tint val="75000"/>
                </a:prstClr>
              </a:solidFill>
            </a:endParaRPr>
          </a:p>
        </p:txBody>
      </p:sp>
    </p:spTree>
    <p:extLst>
      <p:ext uri="{BB962C8B-B14F-4D97-AF65-F5344CB8AC3E}">
        <p14:creationId xmlns="" xmlns:p14="http://schemas.microsoft.com/office/powerpoint/2010/main" val="28755536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hu-HU">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hu-HU">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028D35B3-874E-484B-AFEB-69DEE0877F62}" type="slidenum">
              <a:rPr lang="hu-HU">
                <a:solidFill>
                  <a:srgbClr val="000000"/>
                </a:solidFill>
              </a:rPr>
              <a:pPr/>
              <a:t>‹#›</a:t>
            </a:fld>
            <a:endParaRPr lang="hu-HU">
              <a:solidFill>
                <a:srgbClr val="000000"/>
              </a:solidFill>
            </a:endParaRPr>
          </a:p>
        </p:txBody>
      </p:sp>
    </p:spTree>
    <p:extLst>
      <p:ext uri="{BB962C8B-B14F-4D97-AF65-F5344CB8AC3E}">
        <p14:creationId xmlns="" xmlns:p14="http://schemas.microsoft.com/office/powerpoint/2010/main" val="4239046358"/>
      </p:ext>
    </p:extLst>
  </p:cSld>
  <p:clrMapOvr>
    <a:masterClrMapping/>
  </p:clrMapOvr>
  <p:transition spd="slow">
    <p:zo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hu-H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hu-H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B7FDE96F-C19D-4786-BA94-9774C4429753}" type="slidenum">
              <a:rPr lang="hu-HU">
                <a:solidFill>
                  <a:srgbClr val="000000"/>
                </a:solidFill>
              </a:rPr>
              <a:pPr/>
              <a:t>‹#›</a:t>
            </a:fld>
            <a:endParaRPr lang="hu-HU">
              <a:solidFill>
                <a:srgbClr val="000000"/>
              </a:solidFill>
            </a:endParaRPr>
          </a:p>
        </p:txBody>
      </p:sp>
    </p:spTree>
    <p:extLst>
      <p:ext uri="{BB962C8B-B14F-4D97-AF65-F5344CB8AC3E}">
        <p14:creationId xmlns="" xmlns:p14="http://schemas.microsoft.com/office/powerpoint/2010/main" val="1820244317"/>
      </p:ext>
    </p:extLst>
  </p:cSld>
  <p:clrMapOvr>
    <a:masterClrMapping/>
  </p:clrMapOvr>
  <p:transition spd="slow">
    <p:zo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hu-HU">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hu-HU">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1565D45-C1C7-49B3-B144-A081E0FD5C39}" type="slidenum">
              <a:rPr lang="hu-HU">
                <a:solidFill>
                  <a:srgbClr val="000000"/>
                </a:solidFill>
              </a:rPr>
              <a:pPr/>
              <a:t>‹#›</a:t>
            </a:fld>
            <a:endParaRPr lang="hu-HU">
              <a:solidFill>
                <a:srgbClr val="000000"/>
              </a:solidFill>
            </a:endParaRPr>
          </a:p>
        </p:txBody>
      </p:sp>
    </p:spTree>
    <p:extLst>
      <p:ext uri="{BB962C8B-B14F-4D97-AF65-F5344CB8AC3E}">
        <p14:creationId xmlns="" xmlns:p14="http://schemas.microsoft.com/office/powerpoint/2010/main" val="1009378145"/>
      </p:ext>
    </p:extLst>
  </p:cSld>
  <p:clrMapOvr>
    <a:masterClrMapping/>
  </p:clrMapOvr>
  <p:transition spd="slow">
    <p:zo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3.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4.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5" Type="http://schemas.openxmlformats.org/officeDocument/2006/relationships/image" Target="../media/image6.png"/><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1027" name="Rectangle 3"/>
          <p:cNvSpPr>
            <a:spLocks noGrp="1" noChangeArrowheads="1"/>
          </p:cNvSpPr>
          <p:nvPr>
            <p:ph type="body" idx="1"/>
          </p:nvPr>
        </p:nvSpPr>
        <p:spPr bwMode="auto">
          <a:xfrm>
            <a:off x="838200" y="2362200"/>
            <a:ext cx="7772400" cy="411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eaLnBrk="0" fontAlgn="base" hangingPunct="0">
              <a:spcBef>
                <a:spcPct val="0"/>
              </a:spcBef>
              <a:spcAft>
                <a:spcPct val="0"/>
              </a:spcAft>
            </a:pPr>
            <a:endParaRPr lang="hu-HU">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eaLnBrk="0" fontAlgn="base" hangingPunct="0">
              <a:spcBef>
                <a:spcPct val="0"/>
              </a:spcBef>
              <a:spcAft>
                <a:spcPct val="0"/>
              </a:spcAft>
            </a:pPr>
            <a:endParaRPr lang="hu-HU">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EDD04899-A95D-4538-8EF6-D46C4B215E66}" type="slidenum">
              <a:rPr lang="hu-HU">
                <a:solidFill>
                  <a:srgbClr val="000000"/>
                </a:solidFill>
              </a:rPr>
              <a:pPr eaLnBrk="0" fontAlgn="base" hangingPunct="0">
                <a:spcBef>
                  <a:spcPct val="0"/>
                </a:spcBef>
                <a:spcAft>
                  <a:spcPct val="0"/>
                </a:spcAft>
              </a:pPr>
              <a:t>‹#›</a:t>
            </a:fld>
            <a:endParaRPr lang="hu-HU">
              <a:solidFill>
                <a:srgbClr val="000000"/>
              </a:solidFill>
            </a:endParaRPr>
          </a:p>
        </p:txBody>
      </p:sp>
    </p:spTree>
    <p:extLst>
      <p:ext uri="{BB962C8B-B14F-4D97-AF65-F5344CB8AC3E}">
        <p14:creationId xmlns="" xmlns:p14="http://schemas.microsoft.com/office/powerpoint/2010/main" val="10616268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zoom/>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18"/>
        </a:defRPr>
      </a:lvl2pPr>
      <a:lvl3pPr algn="ctr" rtl="0" eaLnBrk="0" fontAlgn="base" hangingPunct="0">
        <a:spcBef>
          <a:spcPct val="0"/>
        </a:spcBef>
        <a:spcAft>
          <a:spcPct val="0"/>
        </a:spcAft>
        <a:defRPr sz="4400">
          <a:solidFill>
            <a:schemeClr val="tx2"/>
          </a:solidFill>
          <a:latin typeface="Times New Roman" pitchFamily="18" charset="-18"/>
        </a:defRPr>
      </a:lvl3pPr>
      <a:lvl4pPr algn="ctr" rtl="0" eaLnBrk="0" fontAlgn="base" hangingPunct="0">
        <a:spcBef>
          <a:spcPct val="0"/>
        </a:spcBef>
        <a:spcAft>
          <a:spcPct val="0"/>
        </a:spcAft>
        <a:defRPr sz="4400">
          <a:solidFill>
            <a:schemeClr val="tx2"/>
          </a:solidFill>
          <a:latin typeface="Times New Roman" pitchFamily="18" charset="-18"/>
        </a:defRPr>
      </a:lvl4pPr>
      <a:lvl5pPr algn="ctr" rtl="0" eaLnBrk="0" fontAlgn="base" hangingPunct="0">
        <a:spcBef>
          <a:spcPct val="0"/>
        </a:spcBef>
        <a:spcAft>
          <a:spcPct val="0"/>
        </a:spcAft>
        <a:defRPr sz="4400">
          <a:solidFill>
            <a:schemeClr val="tx2"/>
          </a:solidFill>
          <a:latin typeface="Times New Roman" pitchFamily="18" charset="-18"/>
        </a:defRPr>
      </a:lvl5pPr>
      <a:lvl6pPr marL="457200" algn="ctr" rtl="0" eaLnBrk="0" fontAlgn="base" hangingPunct="0">
        <a:spcBef>
          <a:spcPct val="0"/>
        </a:spcBef>
        <a:spcAft>
          <a:spcPct val="0"/>
        </a:spcAft>
        <a:defRPr sz="4400">
          <a:solidFill>
            <a:schemeClr val="tx2"/>
          </a:solidFill>
          <a:latin typeface="Times New Roman" pitchFamily="18" charset="-18"/>
        </a:defRPr>
      </a:lvl6pPr>
      <a:lvl7pPr marL="914400" algn="ctr" rtl="0" eaLnBrk="0" fontAlgn="base" hangingPunct="0">
        <a:spcBef>
          <a:spcPct val="0"/>
        </a:spcBef>
        <a:spcAft>
          <a:spcPct val="0"/>
        </a:spcAft>
        <a:defRPr sz="4400">
          <a:solidFill>
            <a:schemeClr val="tx2"/>
          </a:solidFill>
          <a:latin typeface="Times New Roman" pitchFamily="18" charset="-18"/>
        </a:defRPr>
      </a:lvl7pPr>
      <a:lvl8pPr marL="1371600" algn="ctr" rtl="0" eaLnBrk="0" fontAlgn="base" hangingPunct="0">
        <a:spcBef>
          <a:spcPct val="0"/>
        </a:spcBef>
        <a:spcAft>
          <a:spcPct val="0"/>
        </a:spcAft>
        <a:defRPr sz="4400">
          <a:solidFill>
            <a:schemeClr val="tx2"/>
          </a:solidFill>
          <a:latin typeface="Times New Roman" pitchFamily="18" charset="-18"/>
        </a:defRPr>
      </a:lvl8pPr>
      <a:lvl9pPr marL="1828800" algn="ctr" rtl="0" eaLnBrk="0" fontAlgn="base" hangingPunct="0">
        <a:spcBef>
          <a:spcPct val="0"/>
        </a:spcBef>
        <a:spcAft>
          <a:spcPct val="0"/>
        </a:spcAft>
        <a:defRPr sz="4400">
          <a:solidFill>
            <a:schemeClr val="tx2"/>
          </a:solidFill>
          <a:latin typeface="Times New Roman" pitchFamily="18" charset="-18"/>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pPr eaLnBrk="0" fontAlgn="base" hangingPunct="0">
              <a:spcBef>
                <a:spcPct val="0"/>
              </a:spcBef>
              <a:spcAft>
                <a:spcPct val="0"/>
              </a:spcAft>
            </a:pPr>
            <a:endParaRPr lang="hu-HU">
              <a:solidFill>
                <a:srgbClr val="000000"/>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pPr algn="ctr" eaLnBrk="0" fontAlgn="base" hangingPunct="0">
              <a:spcBef>
                <a:spcPct val="0"/>
              </a:spcBef>
              <a:spcAft>
                <a:spcPct val="0"/>
              </a:spcAft>
            </a:pPr>
            <a:endParaRPr lang="hu-HU">
              <a:solidFill>
                <a:srgbClr val="000000"/>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pPr eaLnBrk="0" fontAlgn="base" hangingPunct="0">
              <a:spcBef>
                <a:spcPct val="0"/>
              </a:spcBef>
              <a:spcAft>
                <a:spcPct val="0"/>
              </a:spcAft>
            </a:pPr>
            <a:fld id="{EDD04899-A95D-4538-8EF6-D46C4B215E66}" type="slidenum">
              <a:rPr lang="hu-HU" smtClean="0">
                <a:solidFill>
                  <a:srgbClr val="000000"/>
                </a:solidFill>
              </a:rPr>
              <a:pPr eaLnBrk="0" fontAlgn="base" hangingPunct="0">
                <a:spcBef>
                  <a:spcPct val="0"/>
                </a:spcBef>
                <a:spcAft>
                  <a:spcPct val="0"/>
                </a:spcAft>
              </a:pPr>
              <a:t>‹#›</a:t>
            </a:fld>
            <a:endParaRPr lang="hu-HU">
              <a:solidFill>
                <a:srgbClr val="000000"/>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duotone>
              <a:schemeClr val="bg1"/>
              <a:srgbClr val="FFFFFF"/>
            </a:duotone>
          </a:blip>
          <a:srcRect/>
          <a:stretch>
            <a:fillRect/>
          </a:stretch>
        </a:blipFill>
        <a:effectLst/>
      </p:bgPr>
    </p:bg>
    <p:spTree>
      <p:nvGrpSpPr>
        <p:cNvPr id="1" name=""/>
        <p:cNvGrpSpPr/>
        <p:nvPr/>
      </p:nvGrpSpPr>
      <p:grpSpPr>
        <a:xfrm>
          <a:off x="0" y="0"/>
          <a:ext cx="0" cy="0"/>
          <a:chOff x="0" y="0"/>
          <a:chExt cx="0" cy="0"/>
        </a:xfrm>
      </p:grpSpPr>
      <p:sp>
        <p:nvSpPr>
          <p:cNvPr id="473090" name="Rectangle 2"/>
          <p:cNvSpPr>
            <a:spLocks noGrp="1" noRot="1" noChangeArrowheads="1"/>
          </p:cNvSpPr>
          <p:nvPr>
            <p:ph type="title"/>
          </p:nvPr>
        </p:nvSpPr>
        <p:spPr bwMode="auto">
          <a:xfrm>
            <a:off x="301625" y="228600"/>
            <a:ext cx="8510588" cy="13255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473091" name="Rectangle 3"/>
          <p:cNvSpPr>
            <a:spLocks noGrp="1" noRot="1" noChangeArrowheads="1"/>
          </p:cNvSpPr>
          <p:nvPr>
            <p:ph type="body" idx="1"/>
          </p:nvPr>
        </p:nvSpPr>
        <p:spPr bwMode="auto">
          <a:xfrm>
            <a:off x="301625" y="1676400"/>
            <a:ext cx="8540750" cy="44227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73092" name="Rectangle 4"/>
          <p:cNvSpPr>
            <a:spLocks noGrp="1" noChangeArrowheads="1"/>
          </p:cNvSpPr>
          <p:nvPr>
            <p:ph type="dt" sz="half" idx="2"/>
          </p:nvPr>
        </p:nvSpPr>
        <p:spPr bwMode="auto">
          <a:xfrm>
            <a:off x="3048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400">
                <a:effectLst>
                  <a:outerShdw blurRad="38100" dist="38100" dir="2700000" algn="tl">
                    <a:srgbClr val="000000"/>
                  </a:outerShdw>
                </a:effectLst>
                <a:latin typeface="+mn-lt"/>
              </a:defRPr>
            </a:lvl1pPr>
          </a:lstStyle>
          <a:p>
            <a:pPr fontAlgn="base">
              <a:spcAft>
                <a:spcPct val="0"/>
              </a:spcAft>
            </a:pPr>
            <a:endParaRPr lang="hu-HU">
              <a:solidFill>
                <a:srgbClr val="FFFFFF"/>
              </a:solidFill>
            </a:endParaRPr>
          </a:p>
        </p:txBody>
      </p:sp>
      <p:sp>
        <p:nvSpPr>
          <p:cNvPr id="4730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400">
                <a:effectLst>
                  <a:outerShdw blurRad="38100" dist="38100" dir="2700000" algn="tl">
                    <a:srgbClr val="000000"/>
                  </a:outerShdw>
                </a:effectLst>
                <a:latin typeface="+mn-lt"/>
              </a:defRPr>
            </a:lvl1pPr>
          </a:lstStyle>
          <a:p>
            <a:pPr fontAlgn="base">
              <a:spcAft>
                <a:spcPct val="0"/>
              </a:spcAft>
            </a:pPr>
            <a:endParaRPr lang="hu-HU">
              <a:solidFill>
                <a:srgbClr val="FFFFFF"/>
              </a:solidFill>
            </a:endParaRPr>
          </a:p>
        </p:txBody>
      </p:sp>
      <p:sp>
        <p:nvSpPr>
          <p:cNvPr id="473094" name="Rectangle 6"/>
          <p:cNvSpPr>
            <a:spLocks noGrp="1" noChangeArrowheads="1"/>
          </p:cNvSpPr>
          <p:nvPr>
            <p:ph type="sldNum" sz="quarter" idx="4"/>
          </p:nvPr>
        </p:nvSpPr>
        <p:spPr bwMode="auto">
          <a:xfrm>
            <a:off x="6553200" y="6245225"/>
            <a:ext cx="22860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400">
                <a:effectLst>
                  <a:outerShdw blurRad="38100" dist="38100" dir="2700000" algn="tl">
                    <a:srgbClr val="000000"/>
                  </a:outerShdw>
                </a:effectLst>
                <a:latin typeface="+mn-lt"/>
              </a:defRPr>
            </a:lvl1pPr>
          </a:lstStyle>
          <a:p>
            <a:pPr fontAlgn="base">
              <a:spcAft>
                <a:spcPct val="0"/>
              </a:spcAft>
            </a:pPr>
            <a:fld id="{7BBDF3B0-1F33-4674-9BFC-4D3B34AC1EE1}" type="slidenum">
              <a:rPr lang="hu-HU">
                <a:solidFill>
                  <a:srgbClr val="FFFFFF"/>
                </a:solidFill>
              </a:rPr>
              <a:pPr fontAlgn="base">
                <a:spcAft>
                  <a:spcPct val="0"/>
                </a:spcAft>
              </a:pPr>
              <a:t>‹#›</a:t>
            </a:fld>
            <a:endParaRPr lang="hu-HU">
              <a:solidFill>
                <a:srgbClr val="FFFFFF"/>
              </a:solidFill>
            </a:endParaRPr>
          </a:p>
        </p:txBody>
      </p:sp>
    </p:spTree>
    <p:extLst>
      <p:ext uri="{BB962C8B-B14F-4D97-AF65-F5344CB8AC3E}">
        <p14:creationId xmlns="" xmlns:p14="http://schemas.microsoft.com/office/powerpoint/2010/main" val="3702746292"/>
      </p:ext>
    </p:extLst>
  </p:cSld>
  <p:clrMap bg1="dk2" tx1="lt1" bg2="dk1" tx2="lt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57647"/>
                <a:invGamma/>
              </a:schemeClr>
            </a:gs>
            <a:gs pos="100000">
              <a:schemeClr val="bg1"/>
            </a:gs>
          </a:gsLst>
          <a:lin ang="2700000" scaled="1"/>
        </a:gradFill>
        <a:effectLst/>
      </p:bgPr>
    </p:bg>
    <p:spTree>
      <p:nvGrpSpPr>
        <p:cNvPr id="1" name=""/>
        <p:cNvGrpSpPr/>
        <p:nvPr/>
      </p:nvGrpSpPr>
      <p:grpSpPr>
        <a:xfrm>
          <a:off x="0" y="0"/>
          <a:ext cx="0" cy="0"/>
          <a:chOff x="0" y="0"/>
          <a:chExt cx="0" cy="0"/>
        </a:xfrm>
      </p:grpSpPr>
      <p:grpSp>
        <p:nvGrpSpPr>
          <p:cNvPr id="431106" name="Group 2"/>
          <p:cNvGrpSpPr>
            <a:grpSpLocks/>
          </p:cNvGrpSpPr>
          <p:nvPr/>
        </p:nvGrpSpPr>
        <p:grpSpPr bwMode="auto">
          <a:xfrm>
            <a:off x="0" y="0"/>
            <a:ext cx="9144000" cy="6856413"/>
            <a:chOff x="0" y="0"/>
            <a:chExt cx="5760" cy="4319"/>
          </a:xfrm>
        </p:grpSpPr>
        <p:sp>
          <p:nvSpPr>
            <p:cNvPr id="431107" name="Freeform 3"/>
            <p:cNvSpPr>
              <a:spLocks/>
            </p:cNvSpPr>
            <p:nvPr/>
          </p:nvSpPr>
          <p:spPr bwMode="hidden">
            <a:xfrm>
              <a:off x="0" y="12"/>
              <a:ext cx="5758" cy="3273"/>
            </a:xfrm>
            <a:custGeom>
              <a:avLst/>
              <a:gdLst/>
              <a:ahLst/>
              <a:cxnLst>
                <a:cxn ang="0">
                  <a:pos x="3193" y="1816"/>
                </a:cxn>
                <a:cxn ang="0">
                  <a:pos x="0" y="0"/>
                </a:cxn>
                <a:cxn ang="0">
                  <a:pos x="0" y="522"/>
                </a:cxn>
                <a:cxn ang="0">
                  <a:pos x="3037" y="1978"/>
                </a:cxn>
                <a:cxn ang="0">
                  <a:pos x="5740" y="3273"/>
                </a:cxn>
                <a:cxn ang="0">
                  <a:pos x="5740" y="3267"/>
                </a:cxn>
                <a:cxn ang="0">
                  <a:pos x="3193" y="1816"/>
                </a:cxn>
                <a:cxn ang="0">
                  <a:pos x="3193" y="1816"/>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08" name="Freeform 4"/>
            <p:cNvSpPr>
              <a:spLocks/>
            </p:cNvSpPr>
            <p:nvPr/>
          </p:nvSpPr>
          <p:spPr bwMode="hidden">
            <a:xfrm>
              <a:off x="149" y="0"/>
              <a:ext cx="5609" cy="3243"/>
            </a:xfrm>
            <a:custGeom>
              <a:avLst/>
              <a:gdLst/>
              <a:ahLst/>
              <a:cxnLst>
                <a:cxn ang="0">
                  <a:pos x="3163" y="1714"/>
                </a:cxn>
                <a:cxn ang="0">
                  <a:pos x="431" y="0"/>
                </a:cxn>
                <a:cxn ang="0">
                  <a:pos x="0" y="0"/>
                </a:cxn>
                <a:cxn ang="0">
                  <a:pos x="3086" y="1786"/>
                </a:cxn>
                <a:cxn ang="0">
                  <a:pos x="5591" y="3243"/>
                </a:cxn>
                <a:cxn ang="0">
                  <a:pos x="5591" y="3237"/>
                </a:cxn>
                <a:cxn ang="0">
                  <a:pos x="3163" y="1714"/>
                </a:cxn>
                <a:cxn ang="0">
                  <a:pos x="3163" y="1714"/>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09" name="Freeform 5"/>
            <p:cNvSpPr>
              <a:spLocks/>
            </p:cNvSpPr>
            <p:nvPr/>
          </p:nvSpPr>
          <p:spPr bwMode="hidden">
            <a:xfrm>
              <a:off x="0" y="3433"/>
              <a:ext cx="4038" cy="191"/>
            </a:xfrm>
            <a:custGeom>
              <a:avLst/>
              <a:gdLst/>
              <a:ahLst/>
              <a:cxnLst>
                <a:cxn ang="0">
                  <a:pos x="0" y="156"/>
                </a:cxn>
                <a:cxn ang="0">
                  <a:pos x="4042" y="192"/>
                </a:cxn>
                <a:cxn ang="0">
                  <a:pos x="4042" y="144"/>
                </a:cxn>
                <a:cxn ang="0">
                  <a:pos x="0" y="0"/>
                </a:cxn>
                <a:cxn ang="0">
                  <a:pos x="0" y="156"/>
                </a:cxn>
                <a:cxn ang="0">
                  <a:pos x="0" y="156"/>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10" name="Freeform 6"/>
            <p:cNvSpPr>
              <a:spLocks/>
            </p:cNvSpPr>
            <p:nvPr/>
          </p:nvSpPr>
          <p:spPr bwMode="hidden">
            <a:xfrm>
              <a:off x="4038" y="3577"/>
              <a:ext cx="1720" cy="65"/>
            </a:xfrm>
            <a:custGeom>
              <a:avLst/>
              <a:gdLst/>
              <a:ahLst/>
              <a:cxnLst>
                <a:cxn ang="0">
                  <a:pos x="1722" y="66"/>
                </a:cxn>
                <a:cxn ang="0">
                  <a:pos x="1722" y="60"/>
                </a:cxn>
                <a:cxn ang="0">
                  <a:pos x="0" y="0"/>
                </a:cxn>
                <a:cxn ang="0">
                  <a:pos x="0" y="48"/>
                </a:cxn>
                <a:cxn ang="0">
                  <a:pos x="1722" y="66"/>
                </a:cxn>
                <a:cxn ang="0">
                  <a:pos x="1722" y="66"/>
                </a:cxn>
              </a:cxnLst>
              <a:rect l="0" t="0" r="r" b="b"/>
              <a:pathLst>
                <a:path w="1722" h="66">
                  <a:moveTo>
                    <a:pt x="1722" y="66"/>
                  </a:moveTo>
                  <a:lnTo>
                    <a:pt x="1722" y="60"/>
                  </a:lnTo>
                  <a:lnTo>
                    <a:pt x="0" y="0"/>
                  </a:lnTo>
                  <a:lnTo>
                    <a:pt x="0" y="48"/>
                  </a:lnTo>
                  <a:lnTo>
                    <a:pt x="1722" y="66"/>
                  </a:lnTo>
                  <a:lnTo>
                    <a:pt x="1722" y="66"/>
                  </a:lnTo>
                  <a:close/>
                </a:path>
              </a:pathLst>
            </a:custGeom>
            <a:gradFill rotWithShape="0">
              <a:gsLst>
                <a:gs pos="0">
                  <a:schemeClr val="bg2"/>
                </a:gs>
                <a:gs pos="100000">
                  <a:schemeClr val="bg1"/>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11" name="Freeform 7"/>
            <p:cNvSpPr>
              <a:spLocks/>
            </p:cNvSpPr>
            <p:nvPr/>
          </p:nvSpPr>
          <p:spPr bwMode="hidden">
            <a:xfrm>
              <a:off x="0" y="3726"/>
              <a:ext cx="4784" cy="329"/>
            </a:xfrm>
            <a:custGeom>
              <a:avLst/>
              <a:gdLst/>
              <a:ahLst/>
              <a:cxnLst>
                <a:cxn ang="0">
                  <a:pos x="0" y="329"/>
                </a:cxn>
                <a:cxn ang="0">
                  <a:pos x="4789" y="77"/>
                </a:cxn>
                <a:cxn ang="0">
                  <a:pos x="4789" y="0"/>
                </a:cxn>
                <a:cxn ang="0">
                  <a:pos x="0" y="107"/>
                </a:cxn>
                <a:cxn ang="0">
                  <a:pos x="0" y="329"/>
                </a:cxn>
                <a:cxn ang="0">
                  <a:pos x="0" y="329"/>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w="9525" cap="flat" cmpd="sng">
              <a:noFill/>
              <a:prstDash val="solid"/>
              <a:round/>
              <a:headEnd type="none" w="med" len="med"/>
              <a:tailEnd type="none" w="med" len="med"/>
            </a:ln>
            <a:effectLst/>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12" name="Freeform 8"/>
            <p:cNvSpPr>
              <a:spLocks/>
            </p:cNvSpPr>
            <p:nvPr/>
          </p:nvSpPr>
          <p:spPr bwMode="hidden">
            <a:xfrm>
              <a:off x="4784" y="3702"/>
              <a:ext cx="974" cy="101"/>
            </a:xfrm>
            <a:custGeom>
              <a:avLst/>
              <a:gdLst/>
              <a:ahLst/>
              <a:cxnLst>
                <a:cxn ang="0">
                  <a:pos x="975" y="48"/>
                </a:cxn>
                <a:cxn ang="0">
                  <a:pos x="975" y="0"/>
                </a:cxn>
                <a:cxn ang="0">
                  <a:pos x="0" y="24"/>
                </a:cxn>
                <a:cxn ang="0">
                  <a:pos x="0" y="101"/>
                </a:cxn>
                <a:cxn ang="0">
                  <a:pos x="975" y="48"/>
                </a:cxn>
                <a:cxn ang="0">
                  <a:pos x="975" y="48"/>
                </a:cxn>
              </a:cxnLst>
              <a:rect l="0" t="0" r="r" b="b"/>
              <a:pathLst>
                <a:path w="975" h="101">
                  <a:moveTo>
                    <a:pt x="975" y="48"/>
                  </a:moveTo>
                  <a:lnTo>
                    <a:pt x="975" y="0"/>
                  </a:lnTo>
                  <a:lnTo>
                    <a:pt x="0" y="24"/>
                  </a:lnTo>
                  <a:lnTo>
                    <a:pt x="0" y="101"/>
                  </a:lnTo>
                  <a:lnTo>
                    <a:pt x="975" y="48"/>
                  </a:lnTo>
                  <a:lnTo>
                    <a:pt x="975" y="48"/>
                  </a:lnTo>
                  <a:close/>
                </a:path>
              </a:pathLst>
            </a:custGeom>
            <a:solidFill>
              <a:schemeClr val="bg1"/>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13" name="Freeform 9"/>
            <p:cNvSpPr>
              <a:spLocks/>
            </p:cNvSpPr>
            <p:nvPr/>
          </p:nvSpPr>
          <p:spPr bwMode="hidden">
            <a:xfrm>
              <a:off x="3619" y="3815"/>
              <a:ext cx="2139" cy="198"/>
            </a:xfrm>
            <a:custGeom>
              <a:avLst/>
              <a:gdLst/>
              <a:ahLst/>
              <a:cxnLst>
                <a:cxn ang="0">
                  <a:pos x="2141" y="0"/>
                </a:cxn>
                <a:cxn ang="0">
                  <a:pos x="0" y="156"/>
                </a:cxn>
                <a:cxn ang="0">
                  <a:pos x="0" y="198"/>
                </a:cxn>
                <a:cxn ang="0">
                  <a:pos x="2141" y="0"/>
                </a:cxn>
                <a:cxn ang="0">
                  <a:pos x="2141" y="0"/>
                </a:cxn>
              </a:cxnLst>
              <a:rect l="0" t="0" r="r" b="b"/>
              <a:pathLst>
                <a:path w="2141" h="198">
                  <a:moveTo>
                    <a:pt x="2141" y="0"/>
                  </a:moveTo>
                  <a:lnTo>
                    <a:pt x="0" y="156"/>
                  </a:lnTo>
                  <a:lnTo>
                    <a:pt x="0" y="198"/>
                  </a:lnTo>
                  <a:lnTo>
                    <a:pt x="2141" y="0"/>
                  </a:lnTo>
                  <a:lnTo>
                    <a:pt x="2141" y="0"/>
                  </a:lnTo>
                  <a:close/>
                </a:path>
              </a:pathLst>
            </a:custGeom>
            <a:solidFill>
              <a:schemeClr val="bg1"/>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14" name="Freeform 10"/>
            <p:cNvSpPr>
              <a:spLocks/>
            </p:cNvSpPr>
            <p:nvPr/>
          </p:nvSpPr>
          <p:spPr bwMode="hidden">
            <a:xfrm>
              <a:off x="0" y="3971"/>
              <a:ext cx="3619" cy="348"/>
            </a:xfrm>
            <a:custGeom>
              <a:avLst/>
              <a:gdLst/>
              <a:ahLst/>
              <a:cxnLst>
                <a:cxn ang="0">
                  <a:pos x="0" y="348"/>
                </a:cxn>
                <a:cxn ang="0">
                  <a:pos x="311" y="348"/>
                </a:cxn>
                <a:cxn ang="0">
                  <a:pos x="3623" y="42"/>
                </a:cxn>
                <a:cxn ang="0">
                  <a:pos x="3623" y="0"/>
                </a:cxn>
                <a:cxn ang="0">
                  <a:pos x="0" y="264"/>
                </a:cxn>
                <a:cxn ang="0">
                  <a:pos x="0" y="348"/>
                </a:cxn>
                <a:cxn ang="0">
                  <a:pos x="0" y="348"/>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15" name="Freeform 11"/>
            <p:cNvSpPr>
              <a:spLocks/>
            </p:cNvSpPr>
            <p:nvPr/>
          </p:nvSpPr>
          <p:spPr bwMode="hidden">
            <a:xfrm>
              <a:off x="2097" y="4043"/>
              <a:ext cx="2514" cy="276"/>
            </a:xfrm>
            <a:custGeom>
              <a:avLst/>
              <a:gdLst/>
              <a:ahLst/>
              <a:cxnLst>
                <a:cxn ang="0">
                  <a:pos x="2182" y="276"/>
                </a:cxn>
                <a:cxn ang="0">
                  <a:pos x="2517" y="204"/>
                </a:cxn>
                <a:cxn ang="0">
                  <a:pos x="2260" y="0"/>
                </a:cxn>
                <a:cxn ang="0">
                  <a:pos x="0" y="276"/>
                </a:cxn>
                <a:cxn ang="0">
                  <a:pos x="2182" y="276"/>
                </a:cxn>
                <a:cxn ang="0">
                  <a:pos x="2182" y="276"/>
                </a:cxn>
              </a:cxnLst>
              <a:rect l="0" t="0" r="r" b="b"/>
              <a:pathLst>
                <a:path w="2517" h="276">
                  <a:moveTo>
                    <a:pt x="2182" y="276"/>
                  </a:moveTo>
                  <a:lnTo>
                    <a:pt x="2517" y="204"/>
                  </a:lnTo>
                  <a:lnTo>
                    <a:pt x="2260" y="0"/>
                  </a:lnTo>
                  <a:lnTo>
                    <a:pt x="0" y="276"/>
                  </a:lnTo>
                  <a:lnTo>
                    <a:pt x="2182" y="276"/>
                  </a:lnTo>
                  <a:lnTo>
                    <a:pt x="2182" y="276"/>
                  </a:lnTo>
                  <a:close/>
                </a:path>
              </a:pathLst>
            </a:custGeom>
            <a:solidFill>
              <a:schemeClr val="bg1"/>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16" name="Freeform 12"/>
            <p:cNvSpPr>
              <a:spLocks/>
            </p:cNvSpPr>
            <p:nvPr/>
          </p:nvSpPr>
          <p:spPr bwMode="hidden">
            <a:xfrm>
              <a:off x="4354" y="3869"/>
              <a:ext cx="1404" cy="378"/>
            </a:xfrm>
            <a:custGeom>
              <a:avLst/>
              <a:gdLst/>
              <a:ahLst/>
              <a:cxnLst>
                <a:cxn ang="0">
                  <a:pos x="1405" y="126"/>
                </a:cxn>
                <a:cxn ang="0">
                  <a:pos x="1405" y="0"/>
                </a:cxn>
                <a:cxn ang="0">
                  <a:pos x="0" y="174"/>
                </a:cxn>
                <a:cxn ang="0">
                  <a:pos x="257" y="378"/>
                </a:cxn>
                <a:cxn ang="0">
                  <a:pos x="1405" y="126"/>
                </a:cxn>
                <a:cxn ang="0">
                  <a:pos x="1405" y="126"/>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17" name="Freeform 13"/>
            <p:cNvSpPr>
              <a:spLocks/>
            </p:cNvSpPr>
            <p:nvPr/>
          </p:nvSpPr>
          <p:spPr bwMode="hidden">
            <a:xfrm>
              <a:off x="5030" y="3151"/>
              <a:ext cx="728" cy="240"/>
            </a:xfrm>
            <a:custGeom>
              <a:avLst/>
              <a:gdLst/>
              <a:ahLst/>
              <a:cxnLst>
                <a:cxn ang="0">
                  <a:pos x="729" y="240"/>
                </a:cxn>
                <a:cxn ang="0">
                  <a:pos x="0" y="0"/>
                </a:cxn>
                <a:cxn ang="0">
                  <a:pos x="0" y="6"/>
                </a:cxn>
                <a:cxn ang="0">
                  <a:pos x="729" y="240"/>
                </a:cxn>
                <a:cxn ang="0">
                  <a:pos x="729" y="240"/>
                </a:cxn>
              </a:cxnLst>
              <a:rect l="0" t="0" r="r" b="b"/>
              <a:pathLst>
                <a:path w="729" h="240">
                  <a:moveTo>
                    <a:pt x="729" y="240"/>
                  </a:moveTo>
                  <a:lnTo>
                    <a:pt x="0" y="0"/>
                  </a:lnTo>
                  <a:lnTo>
                    <a:pt x="0" y="6"/>
                  </a:lnTo>
                  <a:lnTo>
                    <a:pt x="729" y="240"/>
                  </a:lnTo>
                  <a:lnTo>
                    <a:pt x="729" y="240"/>
                  </a:lnTo>
                  <a:close/>
                </a:path>
              </a:pathLst>
            </a:custGeom>
            <a:solidFill>
              <a:schemeClr val="bg1"/>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18" name="Freeform 14"/>
            <p:cNvSpPr>
              <a:spLocks/>
            </p:cNvSpPr>
            <p:nvPr/>
          </p:nvSpPr>
          <p:spPr bwMode="hidden">
            <a:xfrm>
              <a:off x="0" y="1486"/>
              <a:ext cx="5030" cy="1671"/>
            </a:xfrm>
            <a:custGeom>
              <a:avLst/>
              <a:gdLst/>
              <a:ahLst/>
              <a:cxnLst>
                <a:cxn ang="0">
                  <a:pos x="0" y="72"/>
                </a:cxn>
                <a:cxn ang="0">
                  <a:pos x="5035" y="1672"/>
                </a:cxn>
                <a:cxn ang="0">
                  <a:pos x="5035" y="1666"/>
                </a:cxn>
                <a:cxn ang="0">
                  <a:pos x="0" y="0"/>
                </a:cxn>
                <a:cxn ang="0">
                  <a:pos x="0" y="72"/>
                </a:cxn>
                <a:cxn ang="0">
                  <a:pos x="0" y="72"/>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19" name="Freeform 15"/>
            <p:cNvSpPr>
              <a:spLocks/>
            </p:cNvSpPr>
            <p:nvPr/>
          </p:nvSpPr>
          <p:spPr bwMode="hidden">
            <a:xfrm>
              <a:off x="5030" y="3049"/>
              <a:ext cx="728" cy="318"/>
            </a:xfrm>
            <a:custGeom>
              <a:avLst/>
              <a:gdLst/>
              <a:ahLst/>
              <a:cxnLst>
                <a:cxn ang="0">
                  <a:pos x="729" y="318"/>
                </a:cxn>
                <a:cxn ang="0">
                  <a:pos x="729" y="312"/>
                </a:cxn>
                <a:cxn ang="0">
                  <a:pos x="0" y="0"/>
                </a:cxn>
                <a:cxn ang="0">
                  <a:pos x="0" y="54"/>
                </a:cxn>
                <a:cxn ang="0">
                  <a:pos x="729" y="318"/>
                </a:cxn>
                <a:cxn ang="0">
                  <a:pos x="729" y="318"/>
                </a:cxn>
              </a:cxnLst>
              <a:rect l="0" t="0" r="r" b="b"/>
              <a:pathLst>
                <a:path w="729" h="318">
                  <a:moveTo>
                    <a:pt x="729" y="318"/>
                  </a:moveTo>
                  <a:lnTo>
                    <a:pt x="729" y="312"/>
                  </a:lnTo>
                  <a:lnTo>
                    <a:pt x="0" y="0"/>
                  </a:lnTo>
                  <a:lnTo>
                    <a:pt x="0" y="54"/>
                  </a:lnTo>
                  <a:lnTo>
                    <a:pt x="729" y="318"/>
                  </a:lnTo>
                  <a:lnTo>
                    <a:pt x="729" y="318"/>
                  </a:lnTo>
                  <a:close/>
                </a:path>
              </a:pathLst>
            </a:custGeom>
            <a:gradFill rotWithShape="0">
              <a:gsLst>
                <a:gs pos="0">
                  <a:schemeClr val="bg2"/>
                </a:gs>
                <a:gs pos="100000">
                  <a:schemeClr val="bg1"/>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20" name="Freeform 16"/>
            <p:cNvSpPr>
              <a:spLocks/>
            </p:cNvSpPr>
            <p:nvPr/>
          </p:nvSpPr>
          <p:spPr bwMode="hidden">
            <a:xfrm>
              <a:off x="0" y="916"/>
              <a:ext cx="5030" cy="2187"/>
            </a:xfrm>
            <a:custGeom>
              <a:avLst/>
              <a:gdLst/>
              <a:ahLst/>
              <a:cxnLst>
                <a:cxn ang="0">
                  <a:pos x="0" y="396"/>
                </a:cxn>
                <a:cxn ang="0">
                  <a:pos x="5035" y="2188"/>
                </a:cxn>
                <a:cxn ang="0">
                  <a:pos x="5035" y="2134"/>
                </a:cxn>
                <a:cxn ang="0">
                  <a:pos x="0" y="0"/>
                </a:cxn>
                <a:cxn ang="0">
                  <a:pos x="0" y="396"/>
                </a:cxn>
                <a:cxn ang="0">
                  <a:pos x="0" y="396"/>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21" name="Freeform 17"/>
            <p:cNvSpPr>
              <a:spLocks/>
            </p:cNvSpPr>
            <p:nvPr/>
          </p:nvSpPr>
          <p:spPr bwMode="hidden">
            <a:xfrm>
              <a:off x="2294" y="0"/>
              <a:ext cx="3159" cy="2725"/>
            </a:xfrm>
            <a:custGeom>
              <a:avLst/>
              <a:gdLst/>
              <a:ahLst/>
              <a:cxnLst>
                <a:cxn ang="0">
                  <a:pos x="0" y="0"/>
                </a:cxn>
                <a:cxn ang="0">
                  <a:pos x="3145" y="2727"/>
                </a:cxn>
                <a:cxn ang="0">
                  <a:pos x="3163" y="2704"/>
                </a:cxn>
                <a:cxn ang="0">
                  <a:pos x="102" y="0"/>
                </a:cxn>
                <a:cxn ang="0">
                  <a:pos x="0" y="0"/>
                </a:cxn>
                <a:cxn ang="0">
                  <a:pos x="0" y="0"/>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22" name="Freeform 18"/>
            <p:cNvSpPr>
              <a:spLocks/>
            </p:cNvSpPr>
            <p:nvPr/>
          </p:nvSpPr>
          <p:spPr bwMode="hidden">
            <a:xfrm>
              <a:off x="5435" y="2702"/>
              <a:ext cx="323" cy="299"/>
            </a:xfrm>
            <a:custGeom>
              <a:avLst/>
              <a:gdLst/>
              <a:ahLst/>
              <a:cxnLst>
                <a:cxn ang="0">
                  <a:pos x="323" y="299"/>
                </a:cxn>
                <a:cxn ang="0">
                  <a:pos x="323" y="263"/>
                </a:cxn>
                <a:cxn ang="0">
                  <a:pos x="18" y="0"/>
                </a:cxn>
                <a:cxn ang="0">
                  <a:pos x="0" y="23"/>
                </a:cxn>
                <a:cxn ang="0">
                  <a:pos x="323" y="299"/>
                </a:cxn>
                <a:cxn ang="0">
                  <a:pos x="323" y="299"/>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23" name="Freeform 19"/>
            <p:cNvSpPr>
              <a:spLocks/>
            </p:cNvSpPr>
            <p:nvPr/>
          </p:nvSpPr>
          <p:spPr bwMode="hidden">
            <a:xfrm>
              <a:off x="5477" y="2588"/>
              <a:ext cx="281" cy="335"/>
            </a:xfrm>
            <a:custGeom>
              <a:avLst/>
              <a:gdLst/>
              <a:ahLst/>
              <a:cxnLst>
                <a:cxn ang="0">
                  <a:pos x="281" y="335"/>
                </a:cxn>
                <a:cxn ang="0">
                  <a:pos x="281" y="173"/>
                </a:cxn>
                <a:cxn ang="0">
                  <a:pos x="96" y="0"/>
                </a:cxn>
                <a:cxn ang="0">
                  <a:pos x="0" y="90"/>
                </a:cxn>
                <a:cxn ang="0">
                  <a:pos x="281" y="335"/>
                </a:cxn>
                <a:cxn ang="0">
                  <a:pos x="281" y="335"/>
                </a:cxn>
              </a:cxnLst>
              <a:rect l="0" t="0" r="r" b="b"/>
              <a:pathLst>
                <a:path w="281" h="335">
                  <a:moveTo>
                    <a:pt x="281" y="335"/>
                  </a:moveTo>
                  <a:lnTo>
                    <a:pt x="281" y="173"/>
                  </a:lnTo>
                  <a:lnTo>
                    <a:pt x="96" y="0"/>
                  </a:lnTo>
                  <a:lnTo>
                    <a:pt x="0" y="90"/>
                  </a:lnTo>
                  <a:lnTo>
                    <a:pt x="281" y="335"/>
                  </a:lnTo>
                  <a:lnTo>
                    <a:pt x="281" y="335"/>
                  </a:lnTo>
                  <a:close/>
                </a:path>
              </a:pathLst>
            </a:custGeom>
            <a:solidFill>
              <a:schemeClr val="bg1"/>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24" name="Freeform 20"/>
            <p:cNvSpPr>
              <a:spLocks/>
            </p:cNvSpPr>
            <p:nvPr/>
          </p:nvSpPr>
          <p:spPr bwMode="hidden">
            <a:xfrm>
              <a:off x="2454" y="0"/>
              <a:ext cx="3119" cy="2678"/>
            </a:xfrm>
            <a:custGeom>
              <a:avLst/>
              <a:gdLst/>
              <a:ahLst/>
              <a:cxnLst>
                <a:cxn ang="0">
                  <a:pos x="0" y="0"/>
                </a:cxn>
                <a:cxn ang="0">
                  <a:pos x="3026" y="2680"/>
                </a:cxn>
                <a:cxn ang="0">
                  <a:pos x="3122" y="2590"/>
                </a:cxn>
                <a:cxn ang="0">
                  <a:pos x="383" y="0"/>
                </a:cxn>
                <a:cxn ang="0">
                  <a:pos x="0" y="0"/>
                </a:cxn>
                <a:cxn ang="0">
                  <a:pos x="0" y="0"/>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25" name="Freeform 21"/>
            <p:cNvSpPr>
              <a:spLocks/>
            </p:cNvSpPr>
            <p:nvPr/>
          </p:nvSpPr>
          <p:spPr bwMode="hidden">
            <a:xfrm>
              <a:off x="5626" y="2534"/>
              <a:ext cx="132" cy="132"/>
            </a:xfrm>
            <a:custGeom>
              <a:avLst/>
              <a:gdLst/>
              <a:ahLst/>
              <a:cxnLst>
                <a:cxn ang="0">
                  <a:pos x="132" y="132"/>
                </a:cxn>
                <a:cxn ang="0">
                  <a:pos x="0" y="0"/>
                </a:cxn>
                <a:cxn ang="0">
                  <a:pos x="0" y="0"/>
                </a:cxn>
                <a:cxn ang="0">
                  <a:pos x="132" y="132"/>
                </a:cxn>
                <a:cxn ang="0">
                  <a:pos x="132" y="132"/>
                </a:cxn>
              </a:cxnLst>
              <a:rect l="0" t="0" r="r" b="b"/>
              <a:pathLst>
                <a:path w="132" h="132">
                  <a:moveTo>
                    <a:pt x="132" y="132"/>
                  </a:moveTo>
                  <a:lnTo>
                    <a:pt x="0" y="0"/>
                  </a:lnTo>
                  <a:lnTo>
                    <a:pt x="0" y="0"/>
                  </a:lnTo>
                  <a:lnTo>
                    <a:pt x="132" y="132"/>
                  </a:lnTo>
                  <a:lnTo>
                    <a:pt x="132" y="132"/>
                  </a:lnTo>
                  <a:close/>
                </a:path>
              </a:pathLst>
            </a:custGeom>
            <a:solidFill>
              <a:srgbClr val="FF9999"/>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26" name="Freeform 22"/>
            <p:cNvSpPr>
              <a:spLocks/>
            </p:cNvSpPr>
            <p:nvPr/>
          </p:nvSpPr>
          <p:spPr bwMode="hidden">
            <a:xfrm>
              <a:off x="3112" y="0"/>
              <a:ext cx="2514" cy="2534"/>
            </a:xfrm>
            <a:custGeom>
              <a:avLst/>
              <a:gdLst/>
              <a:ahLst/>
              <a:cxnLst>
                <a:cxn ang="0">
                  <a:pos x="0" y="0"/>
                </a:cxn>
                <a:cxn ang="0">
                  <a:pos x="2517" y="2536"/>
                </a:cxn>
                <a:cxn ang="0">
                  <a:pos x="2517" y="2536"/>
                </a:cxn>
                <a:cxn ang="0">
                  <a:pos x="66" y="0"/>
                </a:cxn>
                <a:cxn ang="0">
                  <a:pos x="0" y="0"/>
                </a:cxn>
                <a:cxn ang="0">
                  <a:pos x="0" y="0"/>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27" name="Freeform 23"/>
            <p:cNvSpPr>
              <a:spLocks/>
            </p:cNvSpPr>
            <p:nvPr/>
          </p:nvSpPr>
          <p:spPr bwMode="hidden">
            <a:xfrm>
              <a:off x="3488" y="0"/>
              <a:ext cx="2198" cy="2480"/>
            </a:xfrm>
            <a:custGeom>
              <a:avLst/>
              <a:gdLst/>
              <a:ahLst/>
              <a:cxnLst>
                <a:cxn ang="0">
                  <a:pos x="0" y="0"/>
                </a:cxn>
                <a:cxn ang="0">
                  <a:pos x="2188" y="2482"/>
                </a:cxn>
                <a:cxn ang="0">
                  <a:pos x="2200" y="2476"/>
                </a:cxn>
                <a:cxn ang="0">
                  <a:pos x="317" y="0"/>
                </a:cxn>
                <a:cxn ang="0">
                  <a:pos x="0" y="0"/>
                </a:cxn>
                <a:cxn ang="0">
                  <a:pos x="0" y="0"/>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28" name="Freeform 24"/>
            <p:cNvSpPr>
              <a:spLocks/>
            </p:cNvSpPr>
            <p:nvPr/>
          </p:nvSpPr>
          <p:spPr bwMode="hidden">
            <a:xfrm>
              <a:off x="5674" y="2474"/>
              <a:ext cx="84" cy="96"/>
            </a:xfrm>
            <a:custGeom>
              <a:avLst/>
              <a:gdLst/>
              <a:ahLst/>
              <a:cxnLst>
                <a:cxn ang="0">
                  <a:pos x="84" y="96"/>
                </a:cxn>
                <a:cxn ang="0">
                  <a:pos x="84" y="90"/>
                </a:cxn>
                <a:cxn ang="0">
                  <a:pos x="12" y="0"/>
                </a:cxn>
                <a:cxn ang="0">
                  <a:pos x="0" y="6"/>
                </a:cxn>
                <a:cxn ang="0">
                  <a:pos x="84" y="96"/>
                </a:cxn>
                <a:cxn ang="0">
                  <a:pos x="84" y="96"/>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29" name="Freeform 25"/>
            <p:cNvSpPr>
              <a:spLocks/>
            </p:cNvSpPr>
            <p:nvPr/>
          </p:nvSpPr>
          <p:spPr bwMode="hidden">
            <a:xfrm>
              <a:off x="5603" y="850"/>
              <a:ext cx="155" cy="516"/>
            </a:xfrm>
            <a:custGeom>
              <a:avLst/>
              <a:gdLst/>
              <a:ahLst/>
              <a:cxnLst>
                <a:cxn ang="0">
                  <a:pos x="155" y="516"/>
                </a:cxn>
                <a:cxn ang="0">
                  <a:pos x="155" y="204"/>
                </a:cxn>
                <a:cxn ang="0">
                  <a:pos x="77" y="0"/>
                </a:cxn>
                <a:cxn ang="0">
                  <a:pos x="0" y="192"/>
                </a:cxn>
                <a:cxn ang="0">
                  <a:pos x="155" y="516"/>
                </a:cxn>
                <a:cxn ang="0">
                  <a:pos x="155" y="516"/>
                </a:cxn>
              </a:cxnLst>
              <a:rect l="0" t="0" r="r" b="b"/>
              <a:pathLst>
                <a:path w="155" h="516">
                  <a:moveTo>
                    <a:pt x="155" y="516"/>
                  </a:moveTo>
                  <a:lnTo>
                    <a:pt x="155" y="204"/>
                  </a:lnTo>
                  <a:lnTo>
                    <a:pt x="77" y="0"/>
                  </a:lnTo>
                  <a:lnTo>
                    <a:pt x="0" y="192"/>
                  </a:lnTo>
                  <a:lnTo>
                    <a:pt x="155" y="516"/>
                  </a:lnTo>
                  <a:lnTo>
                    <a:pt x="155" y="516"/>
                  </a:lnTo>
                  <a:close/>
                </a:path>
              </a:pathLst>
            </a:custGeom>
            <a:solidFill>
              <a:schemeClr val="bg2"/>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30" name="Freeform 26"/>
            <p:cNvSpPr>
              <a:spLocks/>
            </p:cNvSpPr>
            <p:nvPr/>
          </p:nvSpPr>
          <p:spPr bwMode="hidden">
            <a:xfrm>
              <a:off x="5107" y="0"/>
              <a:ext cx="573" cy="1042"/>
            </a:xfrm>
            <a:custGeom>
              <a:avLst/>
              <a:gdLst/>
              <a:ahLst/>
              <a:cxnLst>
                <a:cxn ang="0">
                  <a:pos x="0" y="0"/>
                </a:cxn>
                <a:cxn ang="0">
                  <a:pos x="497" y="1043"/>
                </a:cxn>
                <a:cxn ang="0">
                  <a:pos x="574" y="851"/>
                </a:cxn>
                <a:cxn ang="0">
                  <a:pos x="251" y="0"/>
                </a:cxn>
                <a:cxn ang="0">
                  <a:pos x="0" y="0"/>
                </a:cxn>
                <a:cxn ang="0">
                  <a:pos x="0" y="0"/>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31" name="Freeform 27"/>
            <p:cNvSpPr>
              <a:spLocks/>
            </p:cNvSpPr>
            <p:nvPr/>
          </p:nvSpPr>
          <p:spPr bwMode="hidden">
            <a:xfrm>
              <a:off x="5411" y="0"/>
              <a:ext cx="341" cy="796"/>
            </a:xfrm>
            <a:custGeom>
              <a:avLst/>
              <a:gdLst/>
              <a:ahLst/>
              <a:cxnLst>
                <a:cxn ang="0">
                  <a:pos x="144" y="0"/>
                </a:cxn>
                <a:cxn ang="0">
                  <a:pos x="0" y="0"/>
                </a:cxn>
                <a:cxn ang="0">
                  <a:pos x="287" y="797"/>
                </a:cxn>
                <a:cxn ang="0">
                  <a:pos x="341" y="653"/>
                </a:cxn>
                <a:cxn ang="0">
                  <a:pos x="144" y="0"/>
                </a:cxn>
                <a:cxn ang="0">
                  <a:pos x="144" y="0"/>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32" name="Freeform 28"/>
            <p:cNvSpPr>
              <a:spLocks/>
            </p:cNvSpPr>
            <p:nvPr/>
          </p:nvSpPr>
          <p:spPr bwMode="hidden">
            <a:xfrm>
              <a:off x="5698" y="653"/>
              <a:ext cx="60" cy="311"/>
            </a:xfrm>
            <a:custGeom>
              <a:avLst/>
              <a:gdLst/>
              <a:ahLst/>
              <a:cxnLst>
                <a:cxn ang="0">
                  <a:pos x="0" y="144"/>
                </a:cxn>
                <a:cxn ang="0">
                  <a:pos x="60" y="312"/>
                </a:cxn>
                <a:cxn ang="0">
                  <a:pos x="60" y="6"/>
                </a:cxn>
                <a:cxn ang="0">
                  <a:pos x="54" y="0"/>
                </a:cxn>
                <a:cxn ang="0">
                  <a:pos x="0" y="144"/>
                </a:cxn>
                <a:cxn ang="0">
                  <a:pos x="0" y="144"/>
                </a:cxn>
              </a:cxnLst>
              <a:rect l="0" t="0" r="r" b="b"/>
              <a:pathLst>
                <a:path w="60" h="312">
                  <a:moveTo>
                    <a:pt x="0" y="144"/>
                  </a:moveTo>
                  <a:lnTo>
                    <a:pt x="60" y="312"/>
                  </a:lnTo>
                  <a:lnTo>
                    <a:pt x="60" y="6"/>
                  </a:lnTo>
                  <a:lnTo>
                    <a:pt x="54" y="0"/>
                  </a:lnTo>
                  <a:lnTo>
                    <a:pt x="0" y="144"/>
                  </a:lnTo>
                  <a:lnTo>
                    <a:pt x="0" y="144"/>
                  </a:lnTo>
                  <a:close/>
                </a:path>
              </a:pathLst>
            </a:custGeom>
            <a:solidFill>
              <a:schemeClr val="bg2"/>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33" name="Freeform 29"/>
            <p:cNvSpPr>
              <a:spLocks/>
            </p:cNvSpPr>
            <p:nvPr/>
          </p:nvSpPr>
          <p:spPr bwMode="hidden">
            <a:xfrm>
              <a:off x="2" y="1601"/>
              <a:ext cx="5752" cy="1864"/>
            </a:xfrm>
            <a:custGeom>
              <a:avLst/>
              <a:gdLst/>
              <a:ahLst/>
              <a:cxnLst>
                <a:cxn ang="0">
                  <a:pos x="0" y="371"/>
                </a:cxn>
                <a:cxn ang="0">
                  <a:pos x="5740" y="1864"/>
                </a:cxn>
                <a:cxn ang="0">
                  <a:pos x="5740" y="1834"/>
                </a:cxn>
                <a:cxn ang="0">
                  <a:pos x="0" y="0"/>
                </a:cxn>
                <a:cxn ang="0">
                  <a:pos x="0" y="371"/>
                </a:cxn>
                <a:cxn ang="0">
                  <a:pos x="0" y="37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34" name="Freeform 30"/>
            <p:cNvSpPr>
              <a:spLocks/>
            </p:cNvSpPr>
            <p:nvPr/>
          </p:nvSpPr>
          <p:spPr bwMode="hidden">
            <a:xfrm>
              <a:off x="5754" y="3483"/>
              <a:ext cx="6" cy="6"/>
            </a:xfrm>
            <a:custGeom>
              <a:avLst/>
              <a:gdLst/>
              <a:ahLst/>
              <a:cxnLst>
                <a:cxn ang="0">
                  <a:pos x="6" y="6"/>
                </a:cxn>
                <a:cxn ang="0">
                  <a:pos x="0" y="0"/>
                </a:cxn>
                <a:cxn ang="0">
                  <a:pos x="0" y="6"/>
                </a:cxn>
                <a:cxn ang="0">
                  <a:pos x="6" y="6"/>
                </a:cxn>
                <a:cxn ang="0">
                  <a:pos x="6" y="6"/>
                </a:cxn>
              </a:cxnLst>
              <a:rect l="0" t="0" r="r" b="b"/>
              <a:pathLst>
                <a:path w="6" h="6">
                  <a:moveTo>
                    <a:pt x="6" y="6"/>
                  </a:moveTo>
                  <a:lnTo>
                    <a:pt x="0" y="0"/>
                  </a:lnTo>
                  <a:lnTo>
                    <a:pt x="0" y="6"/>
                  </a:lnTo>
                  <a:lnTo>
                    <a:pt x="6" y="6"/>
                  </a:lnTo>
                  <a:lnTo>
                    <a:pt x="6" y="6"/>
                  </a:lnTo>
                  <a:close/>
                </a:path>
              </a:pathLst>
            </a:custGeom>
            <a:solidFill>
              <a:srgbClr val="18FF00"/>
            </a:soli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35" name="Freeform 31"/>
            <p:cNvSpPr>
              <a:spLocks/>
            </p:cNvSpPr>
            <p:nvPr/>
          </p:nvSpPr>
          <p:spPr bwMode="hidden">
            <a:xfrm>
              <a:off x="2" y="2152"/>
              <a:ext cx="5752" cy="1337"/>
            </a:xfrm>
            <a:custGeom>
              <a:avLst/>
              <a:gdLst/>
              <a:ahLst/>
              <a:cxnLst>
                <a:cxn ang="0">
                  <a:pos x="0" y="366"/>
                </a:cxn>
                <a:cxn ang="0">
                  <a:pos x="5740" y="1337"/>
                </a:cxn>
                <a:cxn ang="0">
                  <a:pos x="5740" y="1331"/>
                </a:cxn>
                <a:cxn ang="0">
                  <a:pos x="0" y="0"/>
                </a:cxn>
                <a:cxn ang="0">
                  <a:pos x="0" y="366"/>
                </a:cxn>
                <a:cxn ang="0">
                  <a:pos x="0" y="366"/>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36" name="Freeform 32"/>
            <p:cNvSpPr>
              <a:spLocks/>
            </p:cNvSpPr>
            <p:nvPr/>
          </p:nvSpPr>
          <p:spPr bwMode="hidden">
            <a:xfrm>
              <a:off x="2" y="3177"/>
              <a:ext cx="5752" cy="414"/>
            </a:xfrm>
            <a:custGeom>
              <a:avLst/>
              <a:gdLst/>
              <a:ahLst/>
              <a:cxnLst>
                <a:cxn ang="0">
                  <a:pos x="0" y="48"/>
                </a:cxn>
                <a:cxn ang="0">
                  <a:pos x="5740" y="414"/>
                </a:cxn>
                <a:cxn ang="0">
                  <a:pos x="5740" y="402"/>
                </a:cxn>
                <a:cxn ang="0">
                  <a:pos x="0" y="0"/>
                </a:cxn>
                <a:cxn ang="0">
                  <a:pos x="0" y="48"/>
                </a:cxn>
                <a:cxn ang="0">
                  <a:pos x="0" y="48"/>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37" name="Freeform 33"/>
            <p:cNvSpPr>
              <a:spLocks/>
            </p:cNvSpPr>
            <p:nvPr/>
          </p:nvSpPr>
          <p:spPr bwMode="hidden">
            <a:xfrm>
              <a:off x="1297" y="0"/>
              <a:ext cx="4457" cy="3177"/>
            </a:xfrm>
            <a:custGeom>
              <a:avLst/>
              <a:gdLst/>
              <a:ahLst/>
              <a:cxnLst>
                <a:cxn ang="0">
                  <a:pos x="0" y="0"/>
                </a:cxn>
                <a:cxn ang="0">
                  <a:pos x="4448" y="3177"/>
                </a:cxn>
                <a:cxn ang="0">
                  <a:pos x="4448" y="3153"/>
                </a:cxn>
                <a:cxn ang="0">
                  <a:pos x="125" y="0"/>
                </a:cxn>
                <a:cxn ang="0">
                  <a:pos x="0" y="0"/>
                </a:cxn>
                <a:cxn ang="0">
                  <a:pos x="0" y="0"/>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38" name="Freeform 34"/>
            <p:cNvSpPr>
              <a:spLocks/>
            </p:cNvSpPr>
            <p:nvPr/>
          </p:nvSpPr>
          <p:spPr bwMode="hidden">
            <a:xfrm>
              <a:off x="3321" y="0"/>
              <a:ext cx="2433" cy="2614"/>
            </a:xfrm>
            <a:custGeom>
              <a:avLst/>
              <a:gdLst/>
              <a:ahLst/>
              <a:cxnLst>
                <a:cxn ang="0">
                  <a:pos x="0" y="0"/>
                </a:cxn>
                <a:cxn ang="0">
                  <a:pos x="2428" y="2614"/>
                </a:cxn>
                <a:cxn ang="0">
                  <a:pos x="2428" y="2608"/>
                </a:cxn>
                <a:cxn ang="0">
                  <a:pos x="66" y="0"/>
                </a:cxn>
                <a:cxn ang="0">
                  <a:pos x="0" y="0"/>
                </a:cxn>
                <a:cxn ang="0">
                  <a:pos x="0" y="0"/>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39" name="Freeform 35"/>
            <p:cNvSpPr>
              <a:spLocks/>
            </p:cNvSpPr>
            <p:nvPr/>
          </p:nvSpPr>
          <p:spPr bwMode="hidden">
            <a:xfrm>
              <a:off x="3950" y="0"/>
              <a:ext cx="1804" cy="2464"/>
            </a:xfrm>
            <a:custGeom>
              <a:avLst/>
              <a:gdLst/>
              <a:ahLst/>
              <a:cxnLst>
                <a:cxn ang="0">
                  <a:pos x="485" y="0"/>
                </a:cxn>
                <a:cxn ang="0">
                  <a:pos x="0" y="0"/>
                </a:cxn>
                <a:cxn ang="0">
                  <a:pos x="1800" y="2464"/>
                </a:cxn>
                <a:cxn ang="0">
                  <a:pos x="1800" y="2248"/>
                </a:cxn>
                <a:cxn ang="0">
                  <a:pos x="1794" y="2248"/>
                </a:cxn>
                <a:cxn ang="0">
                  <a:pos x="485" y="0"/>
                </a:cxn>
                <a:cxn ang="0">
                  <a:pos x="485" y="0"/>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40" name="Freeform 36"/>
            <p:cNvSpPr>
              <a:spLocks/>
            </p:cNvSpPr>
            <p:nvPr/>
          </p:nvSpPr>
          <p:spPr bwMode="hidden">
            <a:xfrm>
              <a:off x="4519" y="0"/>
              <a:ext cx="1235" cy="2074"/>
            </a:xfrm>
            <a:custGeom>
              <a:avLst/>
              <a:gdLst/>
              <a:ahLst/>
              <a:cxnLst>
                <a:cxn ang="0">
                  <a:pos x="0" y="0"/>
                </a:cxn>
                <a:cxn ang="0">
                  <a:pos x="1232" y="2074"/>
                </a:cxn>
                <a:cxn ang="0">
                  <a:pos x="1232" y="2038"/>
                </a:cxn>
                <a:cxn ang="0">
                  <a:pos x="42" y="0"/>
                </a:cxn>
                <a:cxn ang="0">
                  <a:pos x="0" y="0"/>
                </a:cxn>
                <a:cxn ang="0">
                  <a:pos x="0" y="0"/>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41" name="Freeform 37"/>
            <p:cNvSpPr>
              <a:spLocks/>
            </p:cNvSpPr>
            <p:nvPr/>
          </p:nvSpPr>
          <p:spPr bwMode="hidden">
            <a:xfrm>
              <a:off x="4694" y="0"/>
              <a:ext cx="1060" cy="1936"/>
            </a:xfrm>
            <a:custGeom>
              <a:avLst/>
              <a:gdLst/>
              <a:ahLst/>
              <a:cxnLst>
                <a:cxn ang="0">
                  <a:pos x="0" y="0"/>
                </a:cxn>
                <a:cxn ang="0">
                  <a:pos x="1058" y="1936"/>
                </a:cxn>
                <a:cxn ang="0">
                  <a:pos x="1058" y="1930"/>
                </a:cxn>
                <a:cxn ang="0">
                  <a:pos x="54" y="0"/>
                </a:cxn>
                <a:cxn ang="0">
                  <a:pos x="0" y="0"/>
                </a:cxn>
                <a:cxn ang="0">
                  <a:pos x="0" y="0"/>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42" name="Freeform 38"/>
            <p:cNvSpPr>
              <a:spLocks/>
            </p:cNvSpPr>
            <p:nvPr/>
          </p:nvSpPr>
          <p:spPr bwMode="hidden">
            <a:xfrm>
              <a:off x="4981" y="0"/>
              <a:ext cx="773" cy="1487"/>
            </a:xfrm>
            <a:custGeom>
              <a:avLst/>
              <a:gdLst/>
              <a:ahLst/>
              <a:cxnLst>
                <a:cxn ang="0">
                  <a:pos x="771" y="1433"/>
                </a:cxn>
                <a:cxn ang="0">
                  <a:pos x="42" y="0"/>
                </a:cxn>
                <a:cxn ang="0">
                  <a:pos x="0" y="0"/>
                </a:cxn>
                <a:cxn ang="0">
                  <a:pos x="771" y="1487"/>
                </a:cxn>
                <a:cxn ang="0">
                  <a:pos x="771" y="1433"/>
                </a:cxn>
                <a:cxn ang="0">
                  <a:pos x="771" y="1433"/>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grpSp>
          <p:nvGrpSpPr>
            <p:cNvPr id="431143" name="Group 39"/>
            <p:cNvGrpSpPr>
              <a:grpSpLocks/>
            </p:cNvGrpSpPr>
            <p:nvPr userDrawn="1"/>
          </p:nvGrpSpPr>
          <p:grpSpPr bwMode="auto">
            <a:xfrm>
              <a:off x="0" y="1632"/>
              <a:ext cx="5758" cy="1858"/>
              <a:chOff x="0" y="1632"/>
              <a:chExt cx="5758" cy="1858"/>
            </a:xfrm>
          </p:grpSpPr>
          <p:sp>
            <p:nvSpPr>
              <p:cNvPr id="431144" name="Freeform 40"/>
              <p:cNvSpPr>
                <a:spLocks/>
              </p:cNvSpPr>
              <p:nvPr/>
            </p:nvSpPr>
            <p:spPr bwMode="hidden">
              <a:xfrm>
                <a:off x="0" y="1632"/>
                <a:ext cx="3670" cy="1313"/>
              </a:xfrm>
              <a:custGeom>
                <a:avLst/>
                <a:gdLst/>
                <a:ahLst/>
                <a:cxnLst>
                  <a:cxn ang="0">
                    <a:pos x="0" y="0"/>
                  </a:cxn>
                  <a:cxn ang="0">
                    <a:pos x="0" y="366"/>
                  </a:cxn>
                  <a:cxn ang="0">
                    <a:pos x="3635" y="1313"/>
                  </a:cxn>
                  <a:cxn ang="0">
                    <a:pos x="3647" y="1235"/>
                  </a:cxn>
                  <a:cxn ang="0">
                    <a:pos x="3659" y="1163"/>
                  </a:cxn>
                  <a:cxn ang="0">
                    <a:pos x="0" y="0"/>
                  </a:cxn>
                  <a:cxn ang="0">
                    <a:pos x="0" y="0"/>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sp>
            <p:nvSpPr>
              <p:cNvPr id="431145" name="Freeform 41"/>
              <p:cNvSpPr>
                <a:spLocks/>
              </p:cNvSpPr>
              <p:nvPr/>
            </p:nvSpPr>
            <p:spPr bwMode="hidden">
              <a:xfrm>
                <a:off x="3646" y="2795"/>
                <a:ext cx="2112" cy="695"/>
              </a:xfrm>
              <a:custGeom>
                <a:avLst/>
                <a:gdLst/>
                <a:ahLst/>
                <a:cxnLst>
                  <a:cxn ang="0">
                    <a:pos x="2105" y="665"/>
                  </a:cxn>
                  <a:cxn ang="0">
                    <a:pos x="24" y="0"/>
                  </a:cxn>
                  <a:cxn ang="0">
                    <a:pos x="12" y="72"/>
                  </a:cxn>
                  <a:cxn ang="0">
                    <a:pos x="0" y="150"/>
                  </a:cxn>
                  <a:cxn ang="0">
                    <a:pos x="2105" y="695"/>
                  </a:cxn>
                  <a:cxn ang="0">
                    <a:pos x="2105" y="665"/>
                  </a:cxn>
                  <a:cxn ang="0">
                    <a:pos x="2105" y="665"/>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w="9525">
                <a:noFill/>
                <a:round/>
                <a:headEnd/>
                <a:tailEnd/>
              </a:ln>
            </p:spPr>
            <p:txBody>
              <a:bodyPr/>
              <a:lstStyle/>
              <a:p>
                <a:pPr fontAlgn="base">
                  <a:lnSpc>
                    <a:spcPct val="90000"/>
                  </a:lnSpc>
                  <a:spcBef>
                    <a:spcPct val="20000"/>
                  </a:spcBef>
                  <a:spcAft>
                    <a:spcPct val="0"/>
                  </a:spcAft>
                  <a:buClr>
                    <a:srgbClr val="FFFFFF"/>
                  </a:buClr>
                  <a:buSzPct val="75000"/>
                  <a:buFont typeface="Wingdings" pitchFamily="2" charset="2"/>
                  <a:buNone/>
                </a:pPr>
                <a:endParaRPr lang="hu-HU">
                  <a:solidFill>
                    <a:srgbClr val="FFFFFF"/>
                  </a:solidFill>
                  <a:latin typeface="Times New Roman" pitchFamily="18" charset="0"/>
                </a:endParaRPr>
              </a:p>
            </p:txBody>
          </p:sp>
        </p:grpSp>
      </p:grpSp>
      <p:sp>
        <p:nvSpPr>
          <p:cNvPr id="431146" name="Rectangle 42"/>
          <p:cNvSpPr>
            <a:spLocks noGrp="1" noChangeArrowheads="1"/>
          </p:cNvSpPr>
          <p:nvPr>
            <p:ph type="title"/>
          </p:nvPr>
        </p:nvSpPr>
        <p:spPr bwMode="auto">
          <a:xfrm>
            <a:off x="457200" y="2778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hu-HU" smtClean="0"/>
              <a:t>Mintacím szerkesztése</a:t>
            </a:r>
          </a:p>
        </p:txBody>
      </p:sp>
      <p:sp>
        <p:nvSpPr>
          <p:cNvPr id="431147" name="Rectangle 43"/>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p>
        </p:txBody>
      </p:sp>
      <p:sp>
        <p:nvSpPr>
          <p:cNvPr id="431148" name="Rectangle 44"/>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effectLst>
                  <a:outerShdw blurRad="38100" dist="38100" dir="2700000" algn="tl">
                    <a:srgbClr val="000000"/>
                  </a:outerShdw>
                </a:effectLst>
                <a:latin typeface="+mn-lt"/>
              </a:defRPr>
            </a:lvl1pPr>
          </a:lstStyle>
          <a:p>
            <a:pPr fontAlgn="base">
              <a:spcAft>
                <a:spcPct val="0"/>
              </a:spcAft>
            </a:pPr>
            <a:endParaRPr lang="hu-HU">
              <a:solidFill>
                <a:srgbClr val="FFFFFF"/>
              </a:solidFill>
            </a:endParaRPr>
          </a:p>
        </p:txBody>
      </p:sp>
      <p:sp>
        <p:nvSpPr>
          <p:cNvPr id="431149" name="Rectangle 4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lnSpc>
                <a:spcPct val="100000"/>
              </a:lnSpc>
              <a:spcBef>
                <a:spcPct val="0"/>
              </a:spcBef>
              <a:buClrTx/>
              <a:buSzTx/>
              <a:buFontTx/>
              <a:buNone/>
              <a:defRPr sz="1200">
                <a:effectLst>
                  <a:outerShdw blurRad="38100" dist="38100" dir="2700000" algn="tl">
                    <a:srgbClr val="000000"/>
                  </a:outerShdw>
                </a:effectLst>
                <a:latin typeface="+mn-lt"/>
              </a:defRPr>
            </a:lvl1pPr>
          </a:lstStyle>
          <a:p>
            <a:pPr fontAlgn="base">
              <a:spcAft>
                <a:spcPct val="0"/>
              </a:spcAft>
            </a:pPr>
            <a:endParaRPr lang="hu-HU">
              <a:solidFill>
                <a:srgbClr val="FFFFFF"/>
              </a:solidFill>
            </a:endParaRPr>
          </a:p>
        </p:txBody>
      </p:sp>
      <p:sp>
        <p:nvSpPr>
          <p:cNvPr id="431150" name="Rectangle 46"/>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a:effectLst>
                  <a:outerShdw blurRad="38100" dist="38100" dir="2700000" algn="tl">
                    <a:srgbClr val="000000"/>
                  </a:outerShdw>
                </a:effectLst>
                <a:latin typeface="+mn-lt"/>
              </a:defRPr>
            </a:lvl1pPr>
          </a:lstStyle>
          <a:p>
            <a:pPr fontAlgn="base">
              <a:spcAft>
                <a:spcPct val="0"/>
              </a:spcAft>
            </a:pPr>
            <a:fld id="{8475B81D-2DBE-4D5D-AD33-83C17922F0C0}" type="slidenum">
              <a:rPr lang="hu-HU">
                <a:solidFill>
                  <a:srgbClr val="FFFFFF"/>
                </a:solidFill>
              </a:rPr>
              <a:pPr fontAlgn="base">
                <a:spcAft>
                  <a:spcPct val="0"/>
                </a:spcAft>
              </a:pPr>
              <a:t>‹#›</a:t>
            </a:fld>
            <a:endParaRPr lang="hu-HU">
              <a:solidFill>
                <a:srgbClr val="FFFFFF"/>
              </a:solidFill>
            </a:endParaRPr>
          </a:p>
        </p:txBody>
      </p:sp>
    </p:spTree>
    <p:extLst>
      <p:ext uri="{BB962C8B-B14F-4D97-AF65-F5344CB8AC3E}">
        <p14:creationId xmlns="" xmlns:p14="http://schemas.microsoft.com/office/powerpoint/2010/main" val="626365941"/>
      </p:ext>
    </p:extLst>
  </p:cSld>
  <p:clrMap bg1="dk2" tx1="lt1" bg2="dk1"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fontAlgn="base">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fontAlgn="base">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fontAlgn="base">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defRPr>
      </a:lvl3pPr>
      <a:lvl4pPr marL="1600200" indent="-228600" algn="l" rtl="0" fontAlgn="base">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pPr eaLnBrk="0" fontAlgn="base" hangingPunct="0">
              <a:spcBef>
                <a:spcPct val="0"/>
              </a:spcBef>
              <a:spcAft>
                <a:spcPct val="0"/>
              </a:spcAft>
            </a:pPr>
            <a:endParaRPr lang="hu-HU">
              <a:solidFill>
                <a:srgbClr val="000000"/>
              </a:solidFill>
            </a:endParaRPr>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pPr algn="ctr" eaLnBrk="0" fontAlgn="base" hangingPunct="0">
              <a:spcBef>
                <a:spcPct val="0"/>
              </a:spcBef>
              <a:spcAft>
                <a:spcPct val="0"/>
              </a:spcAft>
            </a:pPr>
            <a:endParaRPr lang="hu-HU">
              <a:solidFill>
                <a:srgbClr val="000000"/>
              </a:solidFill>
            </a:endParaRPr>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pPr eaLnBrk="0" fontAlgn="base" hangingPunct="0">
              <a:spcBef>
                <a:spcPct val="0"/>
              </a:spcBef>
              <a:spcAft>
                <a:spcPct val="0"/>
              </a:spcAft>
            </a:pPr>
            <a:fld id="{EDD04899-A95D-4538-8EF6-D46C4B215E66}" type="slidenum">
              <a:rPr lang="hu-HU" smtClean="0">
                <a:solidFill>
                  <a:srgbClr val="000000"/>
                </a:solidFill>
              </a:rPr>
              <a:pPr eaLnBrk="0" fontAlgn="base" hangingPunct="0">
                <a:spcBef>
                  <a:spcPct val="0"/>
                </a:spcBef>
                <a:spcAft>
                  <a:spcPct val="0"/>
                </a:spcAft>
              </a:pPr>
              <a:t>‹#›</a:t>
            </a:fld>
            <a:endParaRPr lang="hu-HU">
              <a:solidFill>
                <a:srgbClr val="000000"/>
              </a:solidFill>
            </a:endParaRPr>
          </a:p>
        </p:txBody>
      </p:sp>
    </p:spTree>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s-ES_tradnl"/>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ES_tradnl"/>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67653D-ACBC-4E1A-B793-8C2B96B4C28A}" type="datetimeFigureOut">
              <a:rPr lang="es-ES_tradnl" smtClean="0">
                <a:solidFill>
                  <a:prstClr val="black">
                    <a:tint val="75000"/>
                  </a:prstClr>
                </a:solidFill>
              </a:rPr>
              <a:pPr/>
              <a:t>04/05/2013</a:t>
            </a:fld>
            <a:endParaRPr lang="es-ES_tradnl">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_tradnl">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216B80-285B-4D5D-9C97-C9DE0A965BBC}" type="slidenum">
              <a:rPr lang="es-ES_tradnl" smtClean="0">
                <a:solidFill>
                  <a:prstClr val="black">
                    <a:tint val="75000"/>
                  </a:prstClr>
                </a:solidFill>
              </a:rPr>
              <a:pPr/>
              <a:t>‹#›</a:t>
            </a:fld>
            <a:endParaRPr lang="es-ES_tradnl">
              <a:solidFill>
                <a:prstClr val="black">
                  <a:tint val="75000"/>
                </a:prstClr>
              </a:solidFill>
            </a:endParaRPr>
          </a:p>
        </p:txBody>
      </p:sp>
    </p:spTree>
    <p:extLst>
      <p:ext uri="{BB962C8B-B14F-4D97-AF65-F5344CB8AC3E}">
        <p14:creationId xmlns="" xmlns:p14="http://schemas.microsoft.com/office/powerpoint/2010/main" val="2085391387"/>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http://www.google.hu/url?sa=i&amp;rct=j&amp;q=Paul%20LaViolette&amp;source=images&amp;cd=&amp;cad=rja&amp;docid=HjVObtjyIIKpKM&amp;tbnid=D7rgIhvFuiJPfM:&amp;ved=0CAUQjRw&amp;url=http://www.profindsearch.com/news/2005/12/28/PFS1353.htm&amp;ei=-yx6UdfRDsGsPPydgJAM&amp;bvm=bv.45645796,d.ZWU&amp;psig=AFQjCNEOLyimbQkFEf0B3rJ7d9KKqq3ipw&amp;ust=1367047721196506" TargetMode="Externa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hyperlink" Target="http://www.google.hu/url?sa=i&amp;rct=j&amp;q=Paulo+and+Alexandra+Correa+&amp;source=images&amp;cd=&amp;cad=rja&amp;docid=hgc2uRXRBNygsM&amp;tbnid=oJCC8gq7A_wqJM:&amp;ved=0CAUQjRw&amp;url=http://rationalblogs.org/rationalwiki/2013/04/12/aetherometry-the-new-science-of-massfree-energy/paulo-and-alexandra-correa-1996/&amp;ei=YC16UZ2dNYSqO_HJgZgJ&amp;bvm=bv.45645796,d.ZWU&amp;psig=AFQjCNHWaUzAOkW2Ski91bQECsHj68NrNQ&amp;ust=1367047870343212"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slideLayout" Target="../slideLayouts/slideLayout36.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slideLayout" Target="../slideLayouts/slideLayout36.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36.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36.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36.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Layout" Target="../slideLayouts/slideLayout36.xml"/><Relationship Id="rId1" Type="http://schemas.openxmlformats.org/officeDocument/2006/relationships/themeOverride" Target="../theme/themeOverride6.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36.xml"/><Relationship Id="rId1" Type="http://schemas.openxmlformats.org/officeDocument/2006/relationships/themeOverride" Target="../theme/themeOverride7.xml"/></Relationships>
</file>

<file path=ppt/slides/_rels/slide1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36.xml"/><Relationship Id="rId1" Type="http://schemas.openxmlformats.org/officeDocument/2006/relationships/themeOverride" Target="../theme/themeOverride8.xml"/><Relationship Id="rId4" Type="http://schemas.openxmlformats.org/officeDocument/2006/relationships/image" Target="../media/image31.jpeg"/></Relationships>
</file>

<file path=ppt/slides/_rels/slide1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8.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36.xml"/></Relationships>
</file>

<file path=ppt/slides/_rels/slide2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36.xml"/><Relationship Id="rId1" Type="http://schemas.openxmlformats.org/officeDocument/2006/relationships/themeOverride" Target="../theme/themeOverride9.xml"/><Relationship Id="rId4" Type="http://schemas.openxmlformats.org/officeDocument/2006/relationships/image" Target="../media/image34.jpeg"/></Relationships>
</file>

<file path=ppt/slides/_rels/slide2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slideLayout" Target="../slideLayouts/slideLayout36.xml"/><Relationship Id="rId1" Type="http://schemas.openxmlformats.org/officeDocument/2006/relationships/themeOverride" Target="../theme/themeOverride10.xml"/></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slideLayout" Target="../slideLayouts/slideLayout36.xml"/><Relationship Id="rId1" Type="http://schemas.openxmlformats.org/officeDocument/2006/relationships/themeOverride" Target="../theme/themeOverride11.xml"/><Relationship Id="rId5" Type="http://schemas.openxmlformats.org/officeDocument/2006/relationships/image" Target="../media/image38.jpeg"/><Relationship Id="rId4" Type="http://schemas.openxmlformats.org/officeDocument/2006/relationships/image" Target="../media/image37.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hemeOverride" Target="../theme/themeOverride12.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hemeOverride" Target="../theme/themeOverride13.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47.xml"/><Relationship Id="rId1" Type="http://schemas.openxmlformats.org/officeDocument/2006/relationships/themeOverride" Target="../theme/themeOverride14.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hemeOverride" Target="../theme/themeOverride15.xml"/><Relationship Id="rId6" Type="http://schemas.openxmlformats.org/officeDocument/2006/relationships/image" Target="../media/image39.jpeg"/><Relationship Id="rId5" Type="http://schemas.openxmlformats.org/officeDocument/2006/relationships/hyperlink" Target="http://www.teozofia.hu/" TargetMode="External"/><Relationship Id="rId4" Type="http://schemas.openxmlformats.org/officeDocument/2006/relationships/hyperlink" Target="mailto:jszabari@mol.hu"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hu/url?sa=i&amp;rct=j&amp;q=M+elm%C3%A9let&amp;source=images&amp;cd=&amp;cad=rja&amp;docid=CqJqBOXCo68nyM&amp;tbnid=RyWMcMiDMREzxM:&amp;ved=0CAUQjRw&amp;url=http://www.atmion.hu/Zoleenet/iro/cim/CSZ/szuperhurok.htm&amp;ei=xKF3UYXQDMvbPYazgdgK&amp;psig=AFQjCNESaIlvay-GXl_tGMb_bZYzOCMh8w&amp;ust=1366880332638546" TargetMode="External"/><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google.hu/url?sa=i&amp;rct=j&amp;q=zero+point+field&amp;source=images&amp;cd=&amp;cad=rja&amp;docid=nqPW_PGGKSaR_M&amp;tbnid=Rp7MzBwytRoieM:&amp;ved=0CAUQjRw&amp;url=http://solreka.com/blog/conspiracy-theories/zero-point-energy/&amp;ei=x794Ua6VHcfKPa-kgeAI&amp;bvm=bv.45645796,d.Yms&amp;psig=AFQjCNEQw7aphH4BDKNF4asc30M2kUFONA&amp;ust=1366954304175749" TargetMode="External"/><Relationship Id="rId1" Type="http://schemas.openxmlformats.org/officeDocument/2006/relationships/slideLayout" Target="../slideLayouts/slideLayout6.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11960" y="1196753"/>
            <a:ext cx="4932040" cy="3168351"/>
          </a:xfrm>
        </p:spPr>
        <p:txBody>
          <a:bodyPr>
            <a:normAutofit/>
          </a:bodyPr>
          <a:lstStyle/>
          <a:p>
            <a:r>
              <a:rPr lang="en-US" b="1" dirty="0" err="1" smtClean="0">
                <a:solidFill>
                  <a:srgbClr val="CC0099"/>
                </a:solidFill>
                <a:effectLst>
                  <a:outerShdw blurRad="38100" dist="38100" dir="2700000" algn="tl">
                    <a:srgbClr val="000000">
                      <a:alpha val="43137"/>
                    </a:srgbClr>
                  </a:outerShdw>
                </a:effectLst>
              </a:rPr>
              <a:t>Antigravit</a:t>
            </a:r>
            <a:r>
              <a:rPr lang="hu-HU" b="1" dirty="0" err="1" smtClean="0">
                <a:solidFill>
                  <a:srgbClr val="CC0099"/>
                </a:solidFill>
                <a:effectLst>
                  <a:outerShdw blurRad="38100" dist="38100" dir="2700000" algn="tl">
                    <a:srgbClr val="000000">
                      <a:alpha val="43137"/>
                    </a:srgbClr>
                  </a:outerShdw>
                </a:effectLst>
              </a:rPr>
              <a:t>áció</a:t>
            </a:r>
            <a:r>
              <a:rPr lang="hu-HU" b="1" dirty="0" smtClean="0">
                <a:solidFill>
                  <a:srgbClr val="CC0099"/>
                </a:solidFill>
                <a:effectLst>
                  <a:outerShdw blurRad="38100" dist="38100" dir="2700000" algn="tl">
                    <a:srgbClr val="000000">
                      <a:alpha val="43137"/>
                    </a:srgbClr>
                  </a:outerShdw>
                </a:effectLst>
              </a:rPr>
              <a:t>:</a:t>
            </a:r>
            <a:br>
              <a:rPr lang="hu-HU" b="1" dirty="0" smtClean="0">
                <a:solidFill>
                  <a:srgbClr val="CC0099"/>
                </a:solidFill>
                <a:effectLst>
                  <a:outerShdw blurRad="38100" dist="38100" dir="2700000" algn="tl">
                    <a:srgbClr val="000000">
                      <a:alpha val="43137"/>
                    </a:srgbClr>
                  </a:outerShdw>
                </a:effectLst>
              </a:rPr>
            </a:br>
            <a:r>
              <a:rPr lang="hu-HU" b="1" dirty="0" smtClean="0">
                <a:solidFill>
                  <a:srgbClr val="CC0099"/>
                </a:solidFill>
                <a:effectLst>
                  <a:outerShdw blurRad="38100" dist="38100" dir="2700000" algn="tl">
                    <a:srgbClr val="000000">
                      <a:alpha val="43137"/>
                    </a:srgbClr>
                  </a:outerShdw>
                </a:effectLst>
              </a:rPr>
              <a:t>valóság, vagy a fantázia szülötte?</a:t>
            </a:r>
            <a:endParaRPr lang="ru-RU" b="1" dirty="0">
              <a:solidFill>
                <a:srgbClr val="CC0099"/>
              </a:solidFill>
              <a:effectLst>
                <a:outerShdw blurRad="38100" dist="38100" dir="2700000" algn="tl">
                  <a:srgbClr val="000000">
                    <a:alpha val="43137"/>
                  </a:srgbClr>
                </a:outerShdw>
              </a:effectLst>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690" y="116632"/>
            <a:ext cx="4614105" cy="63367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777214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789"/>
            <a:ext cx="7772400" cy="736915"/>
          </a:xfrm>
        </p:spPr>
        <p:txBody>
          <a:bodyPr/>
          <a:lstStyle/>
          <a:p>
            <a:r>
              <a:rPr lang="en-US" b="1" dirty="0" err="1" smtClean="0"/>
              <a:t>Gravit</a:t>
            </a:r>
            <a:r>
              <a:rPr lang="hu-HU" b="1" dirty="0" err="1" smtClean="0"/>
              <a:t>áció</a:t>
            </a:r>
            <a:r>
              <a:rPr lang="hu-HU" b="1" dirty="0" smtClean="0"/>
              <a:t> és tudomány </a:t>
            </a:r>
            <a:endParaRPr lang="ru-RU" b="1" dirty="0"/>
          </a:p>
        </p:txBody>
      </p:sp>
      <p:sp>
        <p:nvSpPr>
          <p:cNvPr id="4" name="Rectangle 3"/>
          <p:cNvSpPr/>
          <p:nvPr/>
        </p:nvSpPr>
        <p:spPr>
          <a:xfrm>
            <a:off x="2555776" y="764704"/>
            <a:ext cx="6592213" cy="2246769"/>
          </a:xfrm>
          <a:prstGeom prst="rect">
            <a:avLst/>
          </a:prstGeom>
        </p:spPr>
        <p:txBody>
          <a:bodyPr wrap="square">
            <a:spAutoFit/>
          </a:bodyPr>
          <a:lstStyle/>
          <a:p>
            <a:pPr marL="342900" indent="-342900">
              <a:buFontTx/>
              <a:buChar char="-"/>
            </a:pPr>
            <a:r>
              <a:rPr lang="hu-HU" sz="2000" dirty="0" smtClean="0">
                <a:solidFill>
                  <a:srgbClr val="000000"/>
                </a:solidFill>
              </a:rPr>
              <a:t>Éterfizika: </a:t>
            </a:r>
            <a:r>
              <a:rPr lang="hu-HU" sz="2000" dirty="0" smtClean="0"/>
              <a:t>a </a:t>
            </a:r>
            <a:r>
              <a:rPr lang="hu-HU" sz="2000" dirty="0"/>
              <a:t>fizikai anyag és az erők a mögöttük húzódó éter tevékenységéből </a:t>
            </a:r>
            <a:r>
              <a:rPr lang="hu-HU" sz="2000" dirty="0" smtClean="0"/>
              <a:t>származnak</a:t>
            </a:r>
            <a:r>
              <a:rPr lang="hu-HU" sz="2000" dirty="0" smtClean="0">
                <a:solidFill>
                  <a:srgbClr val="000000"/>
                </a:solidFill>
              </a:rPr>
              <a:t>.</a:t>
            </a:r>
          </a:p>
          <a:p>
            <a:pPr marL="342900" indent="-342900">
              <a:buFontTx/>
              <a:buChar char="-"/>
            </a:pPr>
            <a:r>
              <a:rPr lang="hu-HU" sz="2000" dirty="0" smtClean="0"/>
              <a:t>Paul </a:t>
            </a:r>
            <a:r>
              <a:rPr lang="hu-HU" sz="2000" dirty="0" err="1" smtClean="0"/>
              <a:t>LaViolette</a:t>
            </a:r>
            <a:r>
              <a:rPr lang="hu-HU" sz="2000" dirty="0" smtClean="0"/>
              <a:t>: </a:t>
            </a:r>
            <a:r>
              <a:rPr lang="hu-HU" sz="2000" dirty="0"/>
              <a:t>„</a:t>
            </a:r>
            <a:r>
              <a:rPr lang="hu-HU" sz="2000" dirty="0" err="1"/>
              <a:t>szubkvantum</a:t>
            </a:r>
            <a:r>
              <a:rPr lang="hu-HU" sz="2000" dirty="0"/>
              <a:t> kinetika</a:t>
            </a:r>
            <a:r>
              <a:rPr lang="hu-HU" sz="2000" dirty="0" smtClean="0"/>
              <a:t>”, ami </a:t>
            </a:r>
            <a:r>
              <a:rPr lang="hu-HU" sz="2000" dirty="0"/>
              <a:t>felváltja a XIX. századi mechanikus, semleges éter elképzelését egy folytonosan átalakuló </a:t>
            </a:r>
            <a:r>
              <a:rPr lang="hu-HU" sz="2000" dirty="0" smtClean="0"/>
              <a:t>éterével.</a:t>
            </a:r>
          </a:p>
          <a:p>
            <a:pPr marL="342900" indent="-342900">
              <a:buFontTx/>
              <a:buChar char="-"/>
            </a:pPr>
            <a:r>
              <a:rPr lang="hu-HU" sz="2000" dirty="0" smtClean="0"/>
              <a:t>A pozitív töltések gravitációs, a negatív töltések </a:t>
            </a:r>
            <a:r>
              <a:rPr lang="hu-HU" sz="2000" dirty="0" err="1" smtClean="0"/>
              <a:t>antigravitációs</a:t>
            </a:r>
            <a:r>
              <a:rPr lang="hu-HU" sz="2000" dirty="0" smtClean="0"/>
              <a:t> hatásúak.</a:t>
            </a:r>
            <a:endParaRPr lang="ru-RU" sz="2000" dirty="0">
              <a:solidFill>
                <a:srgbClr val="000000"/>
              </a:solidFill>
            </a:endParaRPr>
          </a:p>
        </p:txBody>
      </p:sp>
      <p:pic>
        <p:nvPicPr>
          <p:cNvPr id="2050" name="Picture 2" descr="http://www.profindsearch.com/Img/Paul_LaViolette.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364" y="764704"/>
            <a:ext cx="2381250" cy="2867025"/>
          </a:xfrm>
          <a:prstGeom prst="rect">
            <a:avLst/>
          </a:prstGeom>
          <a:noFill/>
          <a:extLst>
            <a:ext uri="{909E8E84-426E-40DD-AFC4-6F175D3DCCD1}">
              <a14:hiddenFill xmlns="" xmlns:a14="http://schemas.microsoft.com/office/drawing/2010/main">
                <a:solidFill>
                  <a:srgbClr val="FFFFFF"/>
                </a:solidFill>
              </a14:hiddenFill>
            </a:ext>
          </a:extLst>
        </p:spPr>
      </p:pic>
      <p:pic>
        <p:nvPicPr>
          <p:cNvPr id="2052" name="Picture 4" descr="http://t2.gstatic.com/images?q=tbn:ANd9GcSKflhi2e8tOZlS0pWmJ4_3FHjzup0EQcBhcWBhvBzgz3L2lYG6">
            <a:hlinkClick r:id="rId4"/>
          </p:cNvPr>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4089" y="3717032"/>
            <a:ext cx="4095750" cy="2686051"/>
          </a:xfrm>
          <a:prstGeom prst="rect">
            <a:avLst/>
          </a:prstGeom>
          <a:noFill/>
          <a:extLst>
            <a:ext uri="{909E8E84-426E-40DD-AFC4-6F175D3DCCD1}">
              <a14:hiddenFill xmlns="" xmlns:a14="http://schemas.microsoft.com/office/drawing/2010/main">
                <a:solidFill>
                  <a:srgbClr val="FFFFFF"/>
                </a:solidFill>
              </a14:hiddenFill>
            </a:ext>
          </a:extLst>
        </p:spPr>
      </p:pic>
      <p:sp>
        <p:nvSpPr>
          <p:cNvPr id="7" name="TextBox 6"/>
          <p:cNvSpPr txBox="1"/>
          <p:nvPr/>
        </p:nvSpPr>
        <p:spPr>
          <a:xfrm>
            <a:off x="3779912" y="3018489"/>
            <a:ext cx="5364088" cy="3754874"/>
          </a:xfrm>
          <a:prstGeom prst="rect">
            <a:avLst/>
          </a:prstGeom>
          <a:noFill/>
        </p:spPr>
        <p:txBody>
          <a:bodyPr wrap="square" rtlCol="0">
            <a:spAutoFit/>
          </a:bodyPr>
          <a:lstStyle/>
          <a:p>
            <a:pPr marL="342900" indent="-342900">
              <a:buFontTx/>
              <a:buChar char="-"/>
            </a:pPr>
            <a:r>
              <a:rPr lang="hu-HU" sz="2000" dirty="0" smtClean="0"/>
              <a:t>Paulo és </a:t>
            </a:r>
            <a:r>
              <a:rPr lang="hu-HU" sz="2000" dirty="0"/>
              <a:t>Alexandra </a:t>
            </a:r>
            <a:r>
              <a:rPr lang="hu-HU" sz="2000" dirty="0" err="1" smtClean="0"/>
              <a:t>Correa</a:t>
            </a:r>
            <a:r>
              <a:rPr lang="hu-HU" sz="2000" dirty="0" smtClean="0"/>
              <a:t>: </a:t>
            </a:r>
            <a:r>
              <a:rPr lang="hu-HU" sz="2000" dirty="0"/>
              <a:t>a jelenleg rendelkezésre álló legrészletesebb és kvantitatív </a:t>
            </a:r>
            <a:r>
              <a:rPr lang="hu-HU" sz="2000" dirty="0" smtClean="0"/>
              <a:t>modell </a:t>
            </a:r>
            <a:r>
              <a:rPr lang="hu-HU" sz="2000" dirty="0"/>
              <a:t>a dinamikus éterre, amit </a:t>
            </a:r>
            <a:r>
              <a:rPr lang="hu-HU" sz="2000" dirty="0" err="1"/>
              <a:t>éterometria</a:t>
            </a:r>
            <a:r>
              <a:rPr lang="hu-HU" sz="2000" dirty="0"/>
              <a:t> néven </a:t>
            </a:r>
            <a:r>
              <a:rPr lang="hu-HU" sz="2000" dirty="0" smtClean="0"/>
              <a:t>ismernek. </a:t>
            </a:r>
          </a:p>
          <a:p>
            <a:pPr marL="342900" indent="-342900">
              <a:buFontTx/>
              <a:buChar char="-"/>
            </a:pPr>
            <a:r>
              <a:rPr lang="hu-HU" sz="2000" dirty="0" smtClean="0"/>
              <a:t>A </a:t>
            </a:r>
            <a:r>
              <a:rPr lang="hu-HU" sz="2000" dirty="0"/>
              <a:t>bolygók, csillagok és galaxisok forgó és haladó mozgását az éter többszörös léptékű pörgő, örvényszerű mozgása okozza. </a:t>
            </a:r>
            <a:endParaRPr lang="hu-HU" sz="2000" dirty="0" smtClean="0"/>
          </a:p>
          <a:p>
            <a:pPr marL="342900" indent="-342900">
              <a:buFontTx/>
              <a:buChar char="-"/>
            </a:pPr>
            <a:r>
              <a:rPr lang="hu-HU" sz="2000" dirty="0"/>
              <a:t>A gravitációs erők alapvetően elektromágneses erők, amik függenek a polaritástól. </a:t>
            </a:r>
            <a:endParaRPr lang="hu-HU" sz="2000" dirty="0" smtClean="0"/>
          </a:p>
          <a:p>
            <a:pPr marL="342900" indent="-342900">
              <a:buFontTx/>
              <a:buChar char="-"/>
            </a:pPr>
            <a:r>
              <a:rPr lang="hu-HU" sz="2000" dirty="0" smtClean="0"/>
              <a:t>A </a:t>
            </a:r>
            <a:r>
              <a:rPr lang="hu-HU" sz="2000" dirty="0"/>
              <a:t>gravitáció végső soron elektrodinamikai vonzás eredménye</a:t>
            </a:r>
            <a:r>
              <a:rPr lang="hu-HU" sz="2000" dirty="0" smtClean="0"/>
              <a:t>,</a:t>
            </a:r>
            <a:r>
              <a:rPr lang="hu-HU" sz="2000" dirty="0"/>
              <a:t> az </a:t>
            </a:r>
            <a:r>
              <a:rPr lang="hu-HU" sz="2000" dirty="0" err="1"/>
              <a:t>antigravitáció</a:t>
            </a:r>
            <a:r>
              <a:rPr lang="hu-HU" sz="2000" dirty="0"/>
              <a:t> elektrodinamikai taszítás </a:t>
            </a:r>
            <a:r>
              <a:rPr lang="hu-HU" sz="2000" dirty="0" smtClean="0"/>
              <a:t>eredménye.</a:t>
            </a:r>
            <a:endParaRPr lang="ru-RU" sz="2000" dirty="0"/>
          </a:p>
        </p:txBody>
      </p:sp>
    </p:spTree>
    <p:extLst>
      <p:ext uri="{BB962C8B-B14F-4D97-AF65-F5344CB8AC3E}">
        <p14:creationId xmlns="" xmlns:p14="http://schemas.microsoft.com/office/powerpoint/2010/main" val="3250547699"/>
      </p:ext>
    </p:extLst>
  </p:cSld>
  <p:clrMapOvr>
    <a:masterClrMapping/>
  </p:clrMapOvr>
  <p:transition spd="slow">
    <p:zo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en-US" b="1" dirty="0" err="1" smtClean="0">
                <a:solidFill>
                  <a:srgbClr val="FFFF00"/>
                </a:solidFill>
              </a:rPr>
              <a:t>Megalitikus</a:t>
            </a:r>
            <a:r>
              <a:rPr lang="en-US" b="1" dirty="0" smtClean="0">
                <a:solidFill>
                  <a:srgbClr val="FFFF00"/>
                </a:solidFill>
              </a:rPr>
              <a:t> </a:t>
            </a:r>
            <a:r>
              <a:rPr lang="hu-HU" b="1" dirty="0" smtClean="0">
                <a:solidFill>
                  <a:srgbClr val="FFFF00"/>
                </a:solidFill>
              </a:rPr>
              <a:t>építmények</a:t>
            </a:r>
            <a:endParaRPr lang="hu-HU" b="1" dirty="0">
              <a:solidFill>
                <a:srgbClr val="FFFF00"/>
              </a:solidFill>
            </a:endParaRPr>
          </a:p>
        </p:txBody>
      </p:sp>
      <p:sp>
        <p:nvSpPr>
          <p:cNvPr id="466947" name="Rectangle 3"/>
          <p:cNvSpPr>
            <a:spLocks noGrp="1" noChangeArrowheads="1"/>
          </p:cNvSpPr>
          <p:nvPr>
            <p:ph type="body" idx="1"/>
          </p:nvPr>
        </p:nvSpPr>
        <p:spPr>
          <a:xfrm>
            <a:off x="323528" y="3614869"/>
            <a:ext cx="8100392" cy="3212976"/>
          </a:xfrm>
        </p:spPr>
        <p:txBody>
          <a:bodyPr/>
          <a:lstStyle/>
          <a:p>
            <a:pPr>
              <a:buNone/>
            </a:pPr>
            <a:r>
              <a:rPr lang="hu-HU" sz="2000" dirty="0">
                <a:effectLst/>
              </a:rPr>
              <a:t>Az inkák előtti erődítmények </a:t>
            </a:r>
            <a:r>
              <a:rPr lang="hu-HU" sz="2000" dirty="0" err="1">
                <a:effectLst/>
              </a:rPr>
              <a:t>Ollantaytambo-ban</a:t>
            </a:r>
            <a:r>
              <a:rPr lang="hu-HU" sz="2000" dirty="0">
                <a:effectLst/>
              </a:rPr>
              <a:t> </a:t>
            </a:r>
            <a:r>
              <a:rPr lang="hu-HU" sz="2000" dirty="0" smtClean="0">
                <a:effectLst/>
              </a:rPr>
              <a:t>a </a:t>
            </a:r>
            <a:r>
              <a:rPr lang="hu-HU" sz="2000" dirty="0">
                <a:effectLst/>
              </a:rPr>
              <a:t>perui Andokban olyan küklopszi falakból áll, amiket szorosan illeszkedő sokszögű kőtömbökből építettek, ezek némelyike 120 vagy ennél is több tonna súlyú. Az </a:t>
            </a:r>
            <a:r>
              <a:rPr lang="hu-HU" sz="2000" dirty="0" err="1">
                <a:effectLst/>
              </a:rPr>
              <a:t>Ollantaytambo-ban</a:t>
            </a:r>
            <a:r>
              <a:rPr lang="hu-HU" sz="2000" dirty="0">
                <a:effectLst/>
              </a:rPr>
              <a:t> használt tömböket valahogyan átszállították egy kőbányából, ami egy másik hegy tetején található 11 km-re, és a szállításnak útját állta egy folyó kanyonja, aminek 305 m magas, függőleges sziklafala van</a:t>
            </a:r>
            <a:r>
              <a:rPr lang="hu-HU" sz="2000" dirty="0" smtClean="0">
                <a:effectLst/>
              </a:rPr>
              <a:t>.</a:t>
            </a: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619672" y="980728"/>
            <a:ext cx="5875567" cy="2664296"/>
          </a:xfrm>
          <a:prstGeom prst="rect">
            <a:avLst/>
          </a:prstGeom>
        </p:spPr>
      </p:pic>
    </p:spTree>
    <p:extLst>
      <p:ext uri="{BB962C8B-B14F-4D97-AF65-F5344CB8AC3E}">
        <p14:creationId xmlns="" xmlns:p14="http://schemas.microsoft.com/office/powerpoint/2010/main" val="4050983048"/>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en-US" b="1" dirty="0" err="1" smtClean="0">
                <a:solidFill>
                  <a:srgbClr val="FFFF00"/>
                </a:solidFill>
              </a:rPr>
              <a:t>Megalitikus</a:t>
            </a:r>
            <a:r>
              <a:rPr lang="en-US" b="1" dirty="0" smtClean="0">
                <a:solidFill>
                  <a:srgbClr val="FFFF00"/>
                </a:solidFill>
              </a:rPr>
              <a:t> </a:t>
            </a:r>
            <a:r>
              <a:rPr lang="hu-HU" b="1" dirty="0" smtClean="0">
                <a:solidFill>
                  <a:srgbClr val="FFFF00"/>
                </a:solidFill>
              </a:rPr>
              <a:t>építmények</a:t>
            </a:r>
            <a:endParaRPr lang="hu-HU" b="1" dirty="0">
              <a:solidFill>
                <a:srgbClr val="FFFF00"/>
              </a:solidFill>
            </a:endParaRPr>
          </a:p>
        </p:txBody>
      </p:sp>
      <p:sp>
        <p:nvSpPr>
          <p:cNvPr id="466947" name="Rectangle 3"/>
          <p:cNvSpPr>
            <a:spLocks noGrp="1" noChangeArrowheads="1"/>
          </p:cNvSpPr>
          <p:nvPr>
            <p:ph type="body" idx="1"/>
          </p:nvPr>
        </p:nvSpPr>
        <p:spPr>
          <a:xfrm>
            <a:off x="179512" y="4869160"/>
            <a:ext cx="8172400" cy="1916832"/>
          </a:xfrm>
        </p:spPr>
        <p:txBody>
          <a:bodyPr/>
          <a:lstStyle/>
          <a:p>
            <a:pPr>
              <a:buNone/>
            </a:pPr>
            <a:r>
              <a:rPr lang="hu-HU" sz="2000" dirty="0">
                <a:effectLst/>
              </a:rPr>
              <a:t>A </a:t>
            </a:r>
            <a:r>
              <a:rPr lang="hu-HU" sz="2000" dirty="0" err="1">
                <a:effectLst/>
              </a:rPr>
              <a:t>Tiahuanaco</a:t>
            </a:r>
            <a:r>
              <a:rPr lang="hu-HU" sz="2000" dirty="0">
                <a:effectLst/>
              </a:rPr>
              <a:t> (</a:t>
            </a:r>
            <a:r>
              <a:rPr lang="hu-HU" sz="2000" dirty="0" err="1">
                <a:effectLst/>
              </a:rPr>
              <a:t>Tiwanaku</a:t>
            </a:r>
            <a:r>
              <a:rPr lang="hu-HU" sz="2000" dirty="0">
                <a:effectLst/>
              </a:rPr>
              <a:t>)</a:t>
            </a:r>
            <a:r>
              <a:rPr lang="hu-HU" sz="2000" dirty="0" err="1">
                <a:effectLst/>
              </a:rPr>
              <a:t>-ban</a:t>
            </a:r>
            <a:r>
              <a:rPr lang="hu-HU" sz="2000" dirty="0">
                <a:effectLst/>
              </a:rPr>
              <a:t>, </a:t>
            </a:r>
            <a:r>
              <a:rPr lang="hu-HU" sz="2000" dirty="0" err="1">
                <a:effectLst/>
              </a:rPr>
              <a:t>a</a:t>
            </a:r>
            <a:r>
              <a:rPr lang="hu-HU" sz="2000" dirty="0">
                <a:effectLst/>
              </a:rPr>
              <a:t> bolíviai </a:t>
            </a:r>
            <a:r>
              <a:rPr lang="hu-HU" sz="2000" dirty="0" err="1">
                <a:effectLst/>
              </a:rPr>
              <a:t>Titicaca</a:t>
            </a:r>
            <a:r>
              <a:rPr lang="hu-HU" sz="2000" dirty="0">
                <a:effectLst/>
              </a:rPr>
              <a:t> tónál található romokban kb. 100 tonnás kőtömbök találhatók, amelyeket az 50 km-re levő kőbányákból szállítottak át</a:t>
            </a:r>
            <a:r>
              <a:rPr lang="hu-HU" sz="2000" dirty="0" smtClean="0">
                <a:effectLst/>
              </a:rPr>
              <a:t>.</a:t>
            </a:r>
          </a:p>
          <a:p>
            <a:pPr>
              <a:buNone/>
            </a:pPr>
            <a:r>
              <a:rPr lang="hu-HU" sz="2000" dirty="0">
                <a:effectLst/>
              </a:rPr>
              <a:t>A helyi indiánok szerint az építményt „az idők kezdetén” építették </a:t>
            </a:r>
            <a:r>
              <a:rPr lang="hu-HU" sz="2000" dirty="0" err="1">
                <a:effectLst/>
              </a:rPr>
              <a:t>Viracocha</a:t>
            </a:r>
            <a:r>
              <a:rPr lang="hu-HU" sz="2000" dirty="0">
                <a:effectLst/>
              </a:rPr>
              <a:t> alapítóisten és követői, akik a köveket „a levegőn át vitték egy trombita hangjára”.</a:t>
            </a:r>
            <a:endParaRPr lang="hu-HU" sz="2000" dirty="0"/>
          </a:p>
          <a:p>
            <a:pPr>
              <a:buNone/>
            </a:pPr>
            <a:endParaRPr lang="hu-HU" sz="2000" dirty="0"/>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475656" y="815008"/>
            <a:ext cx="5715000" cy="3898900"/>
          </a:xfrm>
          <a:prstGeom prst="rect">
            <a:avLst/>
          </a:prstGeom>
        </p:spPr>
      </p:pic>
    </p:spTree>
    <p:extLst>
      <p:ext uri="{BB962C8B-B14F-4D97-AF65-F5344CB8AC3E}">
        <p14:creationId xmlns="" xmlns:p14="http://schemas.microsoft.com/office/powerpoint/2010/main" val="12199678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en-US" b="1" dirty="0" err="1" smtClean="0">
                <a:solidFill>
                  <a:srgbClr val="FFFF00"/>
                </a:solidFill>
              </a:rPr>
              <a:t>Megalitikus</a:t>
            </a:r>
            <a:r>
              <a:rPr lang="en-US" b="1" dirty="0" smtClean="0">
                <a:solidFill>
                  <a:srgbClr val="FFFF00"/>
                </a:solidFill>
              </a:rPr>
              <a:t> </a:t>
            </a:r>
            <a:r>
              <a:rPr lang="hu-HU" b="1" dirty="0" smtClean="0">
                <a:solidFill>
                  <a:srgbClr val="FFFF00"/>
                </a:solidFill>
              </a:rPr>
              <a:t>építmények</a:t>
            </a:r>
            <a:endParaRPr lang="hu-HU" b="1" dirty="0">
              <a:solidFill>
                <a:srgbClr val="FFFF00"/>
              </a:solidFill>
            </a:endParaRPr>
          </a:p>
        </p:txBody>
      </p:sp>
      <p:sp>
        <p:nvSpPr>
          <p:cNvPr id="466947" name="Rectangle 3"/>
          <p:cNvSpPr>
            <a:spLocks noGrp="1" noChangeArrowheads="1"/>
          </p:cNvSpPr>
          <p:nvPr>
            <p:ph type="body" idx="1"/>
          </p:nvPr>
        </p:nvSpPr>
        <p:spPr>
          <a:xfrm>
            <a:off x="3851920" y="836712"/>
            <a:ext cx="4572000" cy="5991133"/>
          </a:xfrm>
        </p:spPr>
        <p:txBody>
          <a:bodyPr/>
          <a:lstStyle/>
          <a:p>
            <a:pPr>
              <a:buNone/>
            </a:pPr>
            <a:r>
              <a:rPr lang="hu-HU" sz="2000" dirty="0">
                <a:effectLst/>
              </a:rPr>
              <a:t>A Húsvét-szigeteken levő hatalmas kőszobrokról vagy </a:t>
            </a:r>
            <a:r>
              <a:rPr lang="hu-HU" sz="2000" i="1" dirty="0" err="1">
                <a:effectLst/>
              </a:rPr>
              <a:t>moai</a:t>
            </a:r>
            <a:r>
              <a:rPr lang="hu-HU" sz="2000" dirty="0" err="1">
                <a:effectLst/>
              </a:rPr>
              <a:t>-król</a:t>
            </a:r>
            <a:r>
              <a:rPr lang="hu-HU" sz="2000" dirty="0">
                <a:effectLst/>
              </a:rPr>
              <a:t> (több közülük olyan magas, mint egy 3 szintes épület) szóló legendák elmondják, hogy a varázslók vagy papok </a:t>
            </a:r>
            <a:r>
              <a:rPr lang="hu-HU" sz="2000" i="1" dirty="0" err="1">
                <a:effectLst/>
              </a:rPr>
              <a:t>mana</a:t>
            </a:r>
            <a:r>
              <a:rPr lang="hu-HU" sz="2000" dirty="0" err="1">
                <a:effectLst/>
              </a:rPr>
              <a:t>-t</a:t>
            </a:r>
            <a:r>
              <a:rPr lang="hu-HU" sz="2000" dirty="0">
                <a:effectLst/>
              </a:rPr>
              <a:t> vagy gondolaterőt használtak, hogy azokat a levegőn keresztül vigyék vagy lebegtessék.</a:t>
            </a:r>
            <a:endParaRPr lang="hu-HU" sz="2000" dirty="0"/>
          </a:p>
        </p:txBody>
      </p:sp>
      <p:pic>
        <p:nvPicPr>
          <p:cNvPr id="2050"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07504" y="836712"/>
            <a:ext cx="3744416" cy="589417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549764517"/>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en-US" b="1" dirty="0" err="1" smtClean="0">
                <a:solidFill>
                  <a:srgbClr val="FFFF00"/>
                </a:solidFill>
              </a:rPr>
              <a:t>Megalitikus</a:t>
            </a:r>
            <a:r>
              <a:rPr lang="en-US" b="1" dirty="0" smtClean="0">
                <a:solidFill>
                  <a:srgbClr val="FFFF00"/>
                </a:solidFill>
              </a:rPr>
              <a:t> </a:t>
            </a:r>
            <a:r>
              <a:rPr lang="hu-HU" b="1" dirty="0" smtClean="0">
                <a:solidFill>
                  <a:srgbClr val="FFFF00"/>
                </a:solidFill>
              </a:rPr>
              <a:t>építmények</a:t>
            </a:r>
            <a:endParaRPr lang="hu-HU" b="1" dirty="0">
              <a:solidFill>
                <a:srgbClr val="FFFF00"/>
              </a:solidFill>
            </a:endParaRPr>
          </a:p>
        </p:txBody>
      </p:sp>
      <p:sp>
        <p:nvSpPr>
          <p:cNvPr id="466947" name="Rectangle 3"/>
          <p:cNvSpPr>
            <a:spLocks noGrp="1" noChangeArrowheads="1"/>
          </p:cNvSpPr>
          <p:nvPr>
            <p:ph type="body" idx="1"/>
          </p:nvPr>
        </p:nvSpPr>
        <p:spPr>
          <a:xfrm>
            <a:off x="107504" y="2636912"/>
            <a:ext cx="8316416" cy="4190933"/>
          </a:xfrm>
        </p:spPr>
        <p:txBody>
          <a:bodyPr/>
          <a:lstStyle/>
          <a:p>
            <a:r>
              <a:rPr lang="hu-HU" sz="2000" dirty="0">
                <a:effectLst/>
              </a:rPr>
              <a:t>A legnagyobb kőtömbök, amik ismert, ember által készített építményekben felhasználtak, </a:t>
            </a:r>
            <a:r>
              <a:rPr lang="hu-HU" sz="2000" dirty="0" smtClean="0">
                <a:effectLst/>
              </a:rPr>
              <a:t>Jupiter </a:t>
            </a:r>
            <a:r>
              <a:rPr lang="hu-HU" sz="2000" dirty="0">
                <a:effectLst/>
              </a:rPr>
              <a:t>római temploma alatt találhatók </a:t>
            </a:r>
            <a:r>
              <a:rPr lang="hu-HU" sz="2000" dirty="0" err="1">
                <a:effectLst/>
              </a:rPr>
              <a:t>Baalbek-ben</a:t>
            </a:r>
            <a:r>
              <a:rPr lang="hu-HU" sz="2000" dirty="0">
                <a:effectLst/>
              </a:rPr>
              <a:t>, Libanonban. A templom alapját egy küklopszi tartófal zárja körbe. Ennek nyugati oldalán, az ötödik szinten 10 m-es magasságban található három kolosszális, </a:t>
            </a:r>
            <a:r>
              <a:rPr lang="hu-HU" sz="2000" dirty="0" err="1">
                <a:effectLst/>
              </a:rPr>
              <a:t>Trilithon-nak</a:t>
            </a:r>
            <a:r>
              <a:rPr lang="hu-HU" sz="2000" dirty="0">
                <a:effectLst/>
              </a:rPr>
              <a:t> nevezett kőtömb, amelyek mérete egyenként 19.5 m hosszú, 4,5 m magas és 3.5 m széles, a súlyuk pedig az 1000 tonna körül jár. A kövek olyan tökéletesen illeszkednek egymáshoz, hogy még egy kés pengéjét sem lehet közéjük </a:t>
            </a:r>
            <a:r>
              <a:rPr lang="hu-HU" sz="2000" dirty="0" err="1" smtClean="0">
                <a:effectLst/>
              </a:rPr>
              <a:t>nyomniA</a:t>
            </a:r>
            <a:r>
              <a:rPr lang="hu-HU" sz="2000" dirty="0" smtClean="0">
                <a:effectLst/>
              </a:rPr>
              <a:t> </a:t>
            </a:r>
            <a:r>
              <a:rPr lang="hu-HU" sz="2000" dirty="0" err="1">
                <a:effectLst/>
              </a:rPr>
              <a:t>Trilitthon</a:t>
            </a:r>
            <a:r>
              <a:rPr lang="hu-HU" sz="2000" dirty="0">
                <a:effectLst/>
              </a:rPr>
              <a:t> alatti kősor hét óriási kőtömbből áll, amiknek súlya egyenként kb. 450 tonna.</a:t>
            </a:r>
            <a:endParaRPr lang="ru-RU" sz="2000" dirty="0">
              <a:effectLst/>
            </a:endParaRPr>
          </a:p>
        </p:txBody>
      </p:sp>
      <p:pic>
        <p:nvPicPr>
          <p:cNvPr id="3074"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7544" y="908720"/>
            <a:ext cx="8118259" cy="16561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1232365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en-US" b="1" dirty="0" err="1" smtClean="0">
                <a:solidFill>
                  <a:srgbClr val="FFFF00"/>
                </a:solidFill>
              </a:rPr>
              <a:t>Megalitikus</a:t>
            </a:r>
            <a:r>
              <a:rPr lang="en-US" b="1" dirty="0" smtClean="0">
                <a:solidFill>
                  <a:srgbClr val="FFFF00"/>
                </a:solidFill>
              </a:rPr>
              <a:t> </a:t>
            </a:r>
            <a:r>
              <a:rPr lang="hu-HU" b="1" dirty="0" smtClean="0">
                <a:solidFill>
                  <a:srgbClr val="FFFF00"/>
                </a:solidFill>
              </a:rPr>
              <a:t>építmények</a:t>
            </a:r>
            <a:endParaRPr lang="hu-HU" b="1" dirty="0">
              <a:solidFill>
                <a:srgbClr val="FFFF00"/>
              </a:solidFill>
            </a:endParaRPr>
          </a:p>
        </p:txBody>
      </p:sp>
      <p:sp>
        <p:nvSpPr>
          <p:cNvPr id="466947" name="Rectangle 3"/>
          <p:cNvSpPr>
            <a:spLocks noGrp="1" noChangeArrowheads="1"/>
          </p:cNvSpPr>
          <p:nvPr>
            <p:ph type="body" idx="1"/>
          </p:nvPr>
        </p:nvSpPr>
        <p:spPr>
          <a:xfrm>
            <a:off x="251520" y="4374232"/>
            <a:ext cx="8712968" cy="2246717"/>
          </a:xfrm>
        </p:spPr>
        <p:txBody>
          <a:bodyPr/>
          <a:lstStyle/>
          <a:p>
            <a:r>
              <a:rPr lang="hu-HU" sz="2000" dirty="0">
                <a:effectLst/>
              </a:rPr>
              <a:t>Nincsenek nyomai útágynak, ami a kőbányához vezetne, és nincs nyoma semmilyen rámpának. Ugyancsak nincs semmilyen írott feljegyzés arról, hogyan épült az emelvény. A helyi arab legendák szerint Baalbek első erődítménye az özönvíz előtt épült, majd azt követően újjáépítette egy óriás faj. A föníciai történész, </a:t>
            </a:r>
            <a:r>
              <a:rPr lang="hu-HU" sz="2000" dirty="0" err="1">
                <a:effectLst/>
              </a:rPr>
              <a:t>Sanchoniatho</a:t>
            </a:r>
            <a:r>
              <a:rPr lang="hu-HU" sz="2000" dirty="0">
                <a:effectLst/>
              </a:rPr>
              <a:t> azt állította, hogy Libanon első városa </a:t>
            </a:r>
            <a:r>
              <a:rPr lang="hu-HU" sz="2000" dirty="0" err="1">
                <a:effectLst/>
              </a:rPr>
              <a:t>Bíblos</a:t>
            </a:r>
            <a:r>
              <a:rPr lang="hu-HU" sz="2000" dirty="0">
                <a:effectLst/>
              </a:rPr>
              <a:t> volt, amit </a:t>
            </a:r>
            <a:r>
              <a:rPr lang="hu-HU" sz="2000" dirty="0" err="1">
                <a:effectLst/>
              </a:rPr>
              <a:t>Ouranus</a:t>
            </a:r>
            <a:r>
              <a:rPr lang="hu-HU" sz="2000" dirty="0">
                <a:effectLst/>
              </a:rPr>
              <a:t> isten alapított, aki küklopszi építményeket tervezett, és képes volt a köveket úgy mozgatni, mintha azoknak saját életük lenne.</a:t>
            </a:r>
            <a:endParaRPr lang="ru-RU" sz="2000" dirty="0">
              <a:effectLst/>
            </a:endParaRPr>
          </a:p>
        </p:txBody>
      </p:sp>
      <p:pic>
        <p:nvPicPr>
          <p:cNvPr id="4098" name="Picture 2" descr="baalbek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276400" y="764704"/>
            <a:ext cx="6456185" cy="36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9461532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en-US" b="1" dirty="0" err="1" smtClean="0">
                <a:solidFill>
                  <a:srgbClr val="FFFF00"/>
                </a:solidFill>
              </a:rPr>
              <a:t>Megalitikus</a:t>
            </a:r>
            <a:r>
              <a:rPr lang="en-US" b="1" dirty="0" smtClean="0">
                <a:solidFill>
                  <a:srgbClr val="FFFF00"/>
                </a:solidFill>
              </a:rPr>
              <a:t> </a:t>
            </a:r>
            <a:r>
              <a:rPr lang="hu-HU" b="1" dirty="0" smtClean="0">
                <a:solidFill>
                  <a:srgbClr val="FFFF00"/>
                </a:solidFill>
              </a:rPr>
              <a:t>építmények</a:t>
            </a:r>
            <a:endParaRPr lang="hu-HU" b="1" dirty="0">
              <a:solidFill>
                <a:srgbClr val="FFFF00"/>
              </a:solidFill>
            </a:endParaRPr>
          </a:p>
        </p:txBody>
      </p:sp>
      <p:sp>
        <p:nvSpPr>
          <p:cNvPr id="466947" name="Rectangle 3"/>
          <p:cNvSpPr>
            <a:spLocks noGrp="1" noChangeArrowheads="1"/>
          </p:cNvSpPr>
          <p:nvPr>
            <p:ph type="body" idx="1"/>
          </p:nvPr>
        </p:nvSpPr>
        <p:spPr>
          <a:xfrm>
            <a:off x="251520" y="4374232"/>
            <a:ext cx="8712968" cy="2246717"/>
          </a:xfrm>
        </p:spPr>
        <p:txBody>
          <a:bodyPr/>
          <a:lstStyle/>
          <a:p>
            <a:r>
              <a:rPr lang="hu-HU" sz="2000" dirty="0">
                <a:effectLst/>
              </a:rPr>
              <a:t>A kőfejtőben, kb. 500 m-re ott maradt egy negyedik, még nagyobb kőtömb, aminek 1200 tonna a súlya, és az alsó része még mindig az alapkőzethez csatlakozik.</a:t>
            </a:r>
            <a:endParaRPr lang="ru-RU" sz="2000" dirty="0">
              <a:effectLst/>
            </a:endParaRPr>
          </a:p>
        </p:txBody>
      </p:sp>
      <p:pic>
        <p:nvPicPr>
          <p:cNvPr id="5122"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1187624" y="908720"/>
            <a:ext cx="6553054" cy="345638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0696804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en-US" b="1" dirty="0" err="1" smtClean="0">
                <a:solidFill>
                  <a:srgbClr val="FFFF00"/>
                </a:solidFill>
              </a:rPr>
              <a:t>Megalitikus</a:t>
            </a:r>
            <a:r>
              <a:rPr lang="en-US" b="1" dirty="0" smtClean="0">
                <a:solidFill>
                  <a:srgbClr val="FFFF00"/>
                </a:solidFill>
              </a:rPr>
              <a:t> </a:t>
            </a:r>
            <a:r>
              <a:rPr lang="hu-HU" b="1" dirty="0" smtClean="0">
                <a:solidFill>
                  <a:srgbClr val="FFFF00"/>
                </a:solidFill>
              </a:rPr>
              <a:t>építmények</a:t>
            </a:r>
            <a:endParaRPr lang="hu-HU" b="1" dirty="0">
              <a:solidFill>
                <a:srgbClr val="FFFF00"/>
              </a:solidFill>
            </a:endParaRPr>
          </a:p>
        </p:txBody>
      </p:sp>
      <p:sp>
        <p:nvSpPr>
          <p:cNvPr id="466947" name="Rectangle 3"/>
          <p:cNvSpPr>
            <a:spLocks noGrp="1" noChangeArrowheads="1"/>
          </p:cNvSpPr>
          <p:nvPr>
            <p:ph type="body" idx="1"/>
          </p:nvPr>
        </p:nvSpPr>
        <p:spPr>
          <a:xfrm>
            <a:off x="2051720" y="836712"/>
            <a:ext cx="6912768" cy="2246717"/>
          </a:xfrm>
        </p:spPr>
        <p:txBody>
          <a:bodyPr/>
          <a:lstStyle/>
          <a:p>
            <a:r>
              <a:rPr lang="hu-HU" sz="2000" dirty="0">
                <a:effectLst/>
              </a:rPr>
              <a:t>Edward </a:t>
            </a:r>
            <a:r>
              <a:rPr lang="hu-HU" sz="2000" dirty="0" err="1">
                <a:effectLst/>
              </a:rPr>
              <a:t>Leedskalnin</a:t>
            </a:r>
            <a:r>
              <a:rPr lang="hu-HU" sz="2000" dirty="0">
                <a:effectLst/>
              </a:rPr>
              <a:t> </a:t>
            </a:r>
            <a:r>
              <a:rPr lang="hu-HU" sz="2000" dirty="0" smtClean="0">
                <a:effectLst/>
              </a:rPr>
              <a:t>kijelentette</a:t>
            </a:r>
            <a:r>
              <a:rPr lang="hu-HU" sz="2000" dirty="0">
                <a:effectLst/>
              </a:rPr>
              <a:t>, hogy ismeri a titkot, hogyan épültek a piramisok és más </a:t>
            </a:r>
            <a:r>
              <a:rPr lang="hu-HU" sz="2000" dirty="0" err="1">
                <a:effectLst/>
              </a:rPr>
              <a:t>megalitikus</a:t>
            </a:r>
            <a:r>
              <a:rPr lang="hu-HU" sz="2000" dirty="0">
                <a:effectLst/>
              </a:rPr>
              <a:t> építmények. Floridában, Miami közelében, egy Korall Kastélynak nevezett helyen élt, amit óriási koralltömbökből épített magának, amelyek súlya elérte a 30 tonnát. 28 év alatt, egyedül dolgozva, modern építőgépek használata nélkül kibányászott és felállított összesen 1100 tonnát. Nagyon titkolózó volt, és általában éjszaka dolgozott. 1952-ben úgy halt meg, hogy nem </a:t>
            </a:r>
            <a:r>
              <a:rPr lang="hu-HU" sz="2000" dirty="0" smtClean="0">
                <a:effectLst/>
              </a:rPr>
              <a:t>árulta </a:t>
            </a:r>
            <a:r>
              <a:rPr lang="hu-HU" sz="2000" dirty="0">
                <a:effectLst/>
              </a:rPr>
              <a:t>el építészeti technikáinak titkát, mérnökök és kormányhivatalnokok látogatásainak ellenére sem. Néhány tizenéves, aki kikémlelte őt egyik éjszaka, azt állította, hogy látta őt „koralltömböket lebegtetni a levegőben, mintha azok hidrogén ballonok lennének”. Széles körben azt gondolják, hogy felfedezett valamilyen eszközt, ami helyileg megfordítja a gravitáció </a:t>
            </a:r>
            <a:r>
              <a:rPr lang="hu-HU" sz="2000" dirty="0" smtClean="0">
                <a:effectLst/>
              </a:rPr>
              <a:t>hatását</a:t>
            </a:r>
            <a:endParaRPr lang="ru-RU" sz="2000" dirty="0">
              <a:effectLst/>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980728"/>
            <a:ext cx="1979712" cy="2817282"/>
          </a:xfrm>
          <a:prstGeom prst="rect">
            <a:avLst/>
          </a:prstGeom>
        </p:spPr>
      </p:pic>
    </p:spTree>
    <p:extLst>
      <p:ext uri="{BB962C8B-B14F-4D97-AF65-F5344CB8AC3E}">
        <p14:creationId xmlns="" xmlns:p14="http://schemas.microsoft.com/office/powerpoint/2010/main" val="93756422"/>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en-US" b="1" dirty="0" err="1" smtClean="0">
                <a:solidFill>
                  <a:srgbClr val="FFFF00"/>
                </a:solidFill>
              </a:rPr>
              <a:t>Megalitikus</a:t>
            </a:r>
            <a:r>
              <a:rPr lang="en-US" b="1" dirty="0" smtClean="0">
                <a:solidFill>
                  <a:srgbClr val="FFFF00"/>
                </a:solidFill>
              </a:rPr>
              <a:t> </a:t>
            </a:r>
            <a:r>
              <a:rPr lang="hu-HU" b="1" dirty="0" smtClean="0">
                <a:solidFill>
                  <a:srgbClr val="FFFF00"/>
                </a:solidFill>
              </a:rPr>
              <a:t>építmények</a:t>
            </a:r>
            <a:endParaRPr lang="hu-HU" b="1" dirty="0">
              <a:solidFill>
                <a:srgbClr val="FFFF00"/>
              </a:solidFill>
            </a:endParaRPr>
          </a:p>
        </p:txBody>
      </p:sp>
      <p:sp>
        <p:nvSpPr>
          <p:cNvPr id="466947" name="Rectangle 3"/>
          <p:cNvSpPr>
            <a:spLocks noGrp="1" noChangeArrowheads="1"/>
          </p:cNvSpPr>
          <p:nvPr>
            <p:ph type="body" idx="1"/>
          </p:nvPr>
        </p:nvSpPr>
        <p:spPr>
          <a:xfrm>
            <a:off x="4932040" y="836712"/>
            <a:ext cx="4032448" cy="2625724"/>
          </a:xfrm>
        </p:spPr>
        <p:txBody>
          <a:bodyPr/>
          <a:lstStyle/>
          <a:p>
            <a:r>
              <a:rPr lang="hu-HU" sz="2000" dirty="0">
                <a:effectLst/>
              </a:rPr>
              <a:t>A 9 tonnás kapu a Korall Kastélyban. Eredetileg forgóajtóként működött, a 2.5 m magas kapu tökéletesen van beállítva és kiegyensúlyozva, és így egy gyerek is ki tudja nyitni egy ujjal megnyomva.</a:t>
            </a:r>
            <a:endParaRPr lang="ru-RU" sz="2000" dirty="0">
              <a:effectLst/>
            </a:endParaRPr>
          </a:p>
        </p:txBody>
      </p:sp>
      <p:pic>
        <p:nvPicPr>
          <p:cNvPr id="2050" name="Picture 2" descr="castle"/>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836710"/>
            <a:ext cx="5126764" cy="288032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38780" y="3735490"/>
            <a:ext cx="6192611" cy="3096306"/>
          </a:xfrm>
          <a:prstGeom prst="rect">
            <a:avLst/>
          </a:prstGeom>
        </p:spPr>
      </p:pic>
    </p:spTree>
    <p:extLst>
      <p:ext uri="{BB962C8B-B14F-4D97-AF65-F5344CB8AC3E}">
        <p14:creationId xmlns="" xmlns:p14="http://schemas.microsoft.com/office/powerpoint/2010/main" val="4147498835"/>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en-US" b="1" dirty="0" smtClean="0">
                <a:solidFill>
                  <a:srgbClr val="FFFF00"/>
                </a:solidFill>
              </a:rPr>
              <a:t>Term</a:t>
            </a:r>
            <a:r>
              <a:rPr lang="hu-HU" b="1" dirty="0" err="1" smtClean="0">
                <a:solidFill>
                  <a:srgbClr val="FFFF00"/>
                </a:solidFill>
              </a:rPr>
              <a:t>észetes</a:t>
            </a:r>
            <a:r>
              <a:rPr lang="hu-HU" b="1" dirty="0" smtClean="0">
                <a:solidFill>
                  <a:srgbClr val="FFFF00"/>
                </a:solidFill>
              </a:rPr>
              <a:t> levitáció</a:t>
            </a:r>
            <a:endParaRPr lang="hu-HU" b="1" dirty="0">
              <a:solidFill>
                <a:srgbClr val="FFFF00"/>
              </a:solidFill>
            </a:endParaRPr>
          </a:p>
        </p:txBody>
      </p:sp>
      <p:sp>
        <p:nvSpPr>
          <p:cNvPr id="466947" name="Rectangle 3"/>
          <p:cNvSpPr>
            <a:spLocks noGrp="1" noChangeArrowheads="1"/>
          </p:cNvSpPr>
          <p:nvPr>
            <p:ph type="body" idx="1"/>
          </p:nvPr>
        </p:nvSpPr>
        <p:spPr>
          <a:xfrm>
            <a:off x="2123728" y="836712"/>
            <a:ext cx="6840760" cy="2304256"/>
          </a:xfrm>
        </p:spPr>
        <p:txBody>
          <a:bodyPr/>
          <a:lstStyle/>
          <a:p>
            <a:r>
              <a:rPr lang="hu-HU" sz="2000" dirty="0" smtClean="0">
                <a:effectLst/>
              </a:rPr>
              <a:t>Repüléstani </a:t>
            </a:r>
            <a:r>
              <a:rPr lang="hu-HU" sz="2000" dirty="0">
                <a:effectLst/>
              </a:rPr>
              <a:t>szakértők szerint </a:t>
            </a:r>
            <a:r>
              <a:rPr lang="hu-HU" sz="2000" dirty="0" smtClean="0">
                <a:effectLst/>
              </a:rPr>
              <a:t>a dongó </a:t>
            </a:r>
            <a:r>
              <a:rPr lang="hu-HU" sz="2000" dirty="0">
                <a:effectLst/>
              </a:rPr>
              <a:t>repülése rejtély, ami </a:t>
            </a:r>
            <a:r>
              <a:rPr lang="hu-HU" sz="2000" dirty="0" smtClean="0">
                <a:effectLst/>
              </a:rPr>
              <a:t>cáfolja </a:t>
            </a:r>
            <a:r>
              <a:rPr lang="hu-HU" sz="2000" dirty="0">
                <a:effectLst/>
              </a:rPr>
              <a:t>a fizika </a:t>
            </a:r>
            <a:r>
              <a:rPr lang="hu-HU" sz="2000" dirty="0" smtClean="0">
                <a:effectLst/>
              </a:rPr>
              <a:t>törvényeit, </a:t>
            </a:r>
            <a:r>
              <a:rPr lang="hu-HU" sz="2000" dirty="0">
                <a:effectLst/>
              </a:rPr>
              <a:t>mivel a szárnyai nem csapkodnak elég gyorsan, hogy elegendő emelőerőt </a:t>
            </a:r>
            <a:r>
              <a:rPr lang="hu-HU" sz="2000" dirty="0" smtClean="0">
                <a:effectLst/>
              </a:rPr>
              <a:t>hozzanak </a:t>
            </a:r>
            <a:r>
              <a:rPr lang="hu-HU" sz="2000" dirty="0">
                <a:effectLst/>
              </a:rPr>
              <a:t>létre. Az orrszarvú bogárnak </a:t>
            </a:r>
            <a:r>
              <a:rPr lang="hu-HU" sz="2000" dirty="0" smtClean="0">
                <a:effectLst/>
              </a:rPr>
              <a:t>sem </a:t>
            </a:r>
            <a:r>
              <a:rPr lang="hu-HU" sz="2000" dirty="0">
                <a:effectLst/>
              </a:rPr>
              <a:t>szabadna </a:t>
            </a:r>
            <a:r>
              <a:rPr lang="hu-HU" sz="2000" dirty="0" smtClean="0">
                <a:effectLst/>
              </a:rPr>
              <a:t>repülnie. Egyesek </a:t>
            </a:r>
            <a:r>
              <a:rPr lang="hu-HU" sz="2000" dirty="0">
                <a:effectLst/>
              </a:rPr>
              <a:t>úgy gondolják, hogy </a:t>
            </a:r>
            <a:r>
              <a:rPr lang="hu-HU" sz="2000" dirty="0" err="1">
                <a:effectLst/>
              </a:rPr>
              <a:t>levitációs</a:t>
            </a:r>
            <a:r>
              <a:rPr lang="hu-HU" sz="2000" dirty="0">
                <a:effectLst/>
              </a:rPr>
              <a:t> erők segítenek megmagyarázni, hogy repülnek a madarak és a rovarok, és hogyan úsznak a halak.</a:t>
            </a:r>
            <a:endParaRPr lang="ru-RU" sz="2000" dirty="0">
              <a:effectLst/>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836712"/>
            <a:ext cx="2020717" cy="2666876"/>
          </a:xfrm>
          <a:prstGeom prst="rect">
            <a:avLst/>
          </a:prstGeom>
        </p:spPr>
      </p:pic>
      <p:sp>
        <p:nvSpPr>
          <p:cNvPr id="4" name="TextBox 3"/>
          <p:cNvSpPr txBox="1"/>
          <p:nvPr/>
        </p:nvSpPr>
        <p:spPr>
          <a:xfrm>
            <a:off x="0" y="3645024"/>
            <a:ext cx="9036496" cy="2862322"/>
          </a:xfrm>
          <a:prstGeom prst="rect">
            <a:avLst/>
          </a:prstGeom>
          <a:noFill/>
        </p:spPr>
        <p:txBody>
          <a:bodyPr wrap="square" rtlCol="0">
            <a:spAutoFit/>
          </a:bodyPr>
          <a:lstStyle/>
          <a:p>
            <a:r>
              <a:rPr lang="hu-HU" sz="2000" dirty="0"/>
              <a:t>Viktor </a:t>
            </a:r>
            <a:r>
              <a:rPr lang="hu-HU" sz="2000" dirty="0" err="1"/>
              <a:t>Schauberger</a:t>
            </a:r>
            <a:r>
              <a:rPr lang="hu-HU" sz="2000" dirty="0"/>
              <a:t> (1885-1958), osztrák tudós és feltaláló úgy gondolta, hogy a gravitáció mellett egy </a:t>
            </a:r>
            <a:r>
              <a:rPr lang="hu-HU" sz="2000" dirty="0" err="1"/>
              <a:t>levitációs</a:t>
            </a:r>
            <a:r>
              <a:rPr lang="hu-HU" sz="2000" dirty="0"/>
              <a:t> elv is működik a természetben, ami minden felfelé irányuló energiaáramlást, felemelkedést és felfelé növekedést irányít. Élete korai éveiben erdészként az alpesi vadonban megfigyelte, a nagy hegyi pisztrángok hogyan tudnak mozdulatlanul lebegni a legerősebb áramlásban is, legfeljebb alkalmanként kicsit mozdítva farkúszóikon. Ha megriasztják őket, villámgyorsan rugaszkodnak el </a:t>
            </a:r>
            <a:r>
              <a:rPr lang="hu-HU" sz="2000" i="1" dirty="0"/>
              <a:t>felfelé</a:t>
            </a:r>
            <a:r>
              <a:rPr lang="hu-HU" sz="2000" dirty="0"/>
              <a:t>, ahelyett, hogy megengednék az áramlásnak, hogy lefelé vigye őket. A pisztráng és a lazac képes felugrani magas vízeséseken </a:t>
            </a:r>
            <a:r>
              <a:rPr lang="hu-HU" sz="2000" dirty="0" smtClean="0"/>
              <a:t>akár </a:t>
            </a:r>
            <a:r>
              <a:rPr lang="hu-HU" sz="2000" dirty="0"/>
              <a:t>60 m magasra </a:t>
            </a:r>
            <a:r>
              <a:rPr lang="hu-HU" sz="2000" dirty="0" smtClean="0"/>
              <a:t>is, </a:t>
            </a:r>
            <a:r>
              <a:rPr lang="hu-HU" sz="2000" dirty="0"/>
              <a:t>kicsinek látszó erőfeszítéssel. </a:t>
            </a:r>
            <a:endParaRPr lang="ru-RU" sz="2000" dirty="0"/>
          </a:p>
        </p:txBody>
      </p:sp>
    </p:spTree>
    <p:extLst>
      <p:ext uri="{BB962C8B-B14F-4D97-AF65-F5344CB8AC3E}">
        <p14:creationId xmlns="" xmlns:p14="http://schemas.microsoft.com/office/powerpoint/2010/main" val="719605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609600"/>
            <a:ext cx="5029200" cy="5943600"/>
          </a:xfrm>
        </p:spPr>
        <p:txBody>
          <a:bodyPr>
            <a:normAutofit/>
          </a:bodyPr>
          <a:lstStyle/>
          <a:p>
            <a:pPr algn="l"/>
            <a:r>
              <a:rPr lang="en-US" sz="2400" dirty="0" smtClean="0"/>
              <a:t>A</a:t>
            </a:r>
            <a:r>
              <a:rPr lang="hu-HU" sz="2400" dirty="0" smtClean="0"/>
              <a:t> </a:t>
            </a:r>
            <a:r>
              <a:rPr lang="hu-HU" sz="2400" dirty="0"/>
              <a:t>Nagy Hermetikus </a:t>
            </a:r>
            <a:r>
              <a:rPr lang="hu-HU" sz="2400" dirty="0" smtClean="0"/>
              <a:t>Axióma</a:t>
            </a:r>
            <a:r>
              <a:rPr lang="en-US" sz="2400" dirty="0" smtClean="0"/>
              <a:t>:</a:t>
            </a:r>
            <a:r>
              <a:rPr lang="hu-HU" sz="2400" dirty="0" smtClean="0"/>
              <a:t> </a:t>
            </a:r>
            <a:r>
              <a:rPr lang="en-US" sz="2400" dirty="0" smtClean="0"/>
              <a:t/>
            </a:r>
            <a:br>
              <a:rPr lang="en-US" sz="2400" dirty="0" smtClean="0"/>
            </a:br>
            <a:r>
              <a:rPr lang="en-US" sz="2400" dirty="0" smtClean="0"/>
              <a:t/>
            </a:r>
            <a:br>
              <a:rPr lang="en-US" sz="2400" dirty="0" smtClean="0"/>
            </a:br>
            <a:r>
              <a:rPr lang="hu-HU" sz="2400" dirty="0" smtClean="0"/>
              <a:t>Miként </a:t>
            </a:r>
            <a:r>
              <a:rPr lang="hu-HU" sz="2400" dirty="0"/>
              <a:t>belül, úgy kívül; </a:t>
            </a:r>
            <a:r>
              <a:rPr lang="ru-RU" sz="2400" dirty="0"/>
              <a:t/>
            </a:r>
            <a:br>
              <a:rPr lang="ru-RU" sz="2400" dirty="0"/>
            </a:br>
            <a:r>
              <a:rPr lang="hu-HU" sz="2400" dirty="0"/>
              <a:t>Miként a nagy, úgy a kicsi; </a:t>
            </a:r>
            <a:r>
              <a:rPr lang="ru-RU" sz="2400" dirty="0"/>
              <a:t/>
            </a:r>
            <a:br>
              <a:rPr lang="ru-RU" sz="2400" dirty="0"/>
            </a:br>
            <a:r>
              <a:rPr lang="hu-HU" sz="2400" dirty="0"/>
              <a:t>Miként fenn, úgy alant;</a:t>
            </a:r>
            <a:r>
              <a:rPr lang="ru-RU" sz="2400" dirty="0"/>
              <a:t/>
            </a:r>
            <a:br>
              <a:rPr lang="ru-RU" sz="2400" dirty="0"/>
            </a:br>
            <a:r>
              <a:rPr lang="hu-HU" sz="2400" dirty="0"/>
              <a:t>Csupán </a:t>
            </a:r>
            <a:r>
              <a:rPr lang="hu-HU" sz="2400" dirty="0" smtClean="0"/>
              <a:t>EGY </a:t>
            </a:r>
            <a:r>
              <a:rPr lang="hu-HU" sz="2400" dirty="0"/>
              <a:t>ÉLET és TÖRVÉNY van; </a:t>
            </a:r>
            <a:r>
              <a:rPr lang="ru-RU" sz="2400" dirty="0"/>
              <a:t/>
            </a:r>
            <a:br>
              <a:rPr lang="ru-RU" sz="2400" dirty="0"/>
            </a:br>
            <a:r>
              <a:rPr lang="hu-HU" sz="2400" dirty="0"/>
              <a:t>És aki működteti az EGY.</a:t>
            </a:r>
            <a:r>
              <a:rPr lang="ru-RU" sz="2400" dirty="0"/>
              <a:t/>
            </a:r>
            <a:br>
              <a:rPr lang="ru-RU" sz="2400" dirty="0"/>
            </a:br>
            <a:r>
              <a:rPr lang="hu-HU" sz="2400" dirty="0"/>
              <a:t>Semmi sem belső, semmi sem külső; </a:t>
            </a:r>
            <a:r>
              <a:rPr lang="ru-RU" sz="2400" dirty="0"/>
              <a:t/>
            </a:r>
            <a:br>
              <a:rPr lang="ru-RU" sz="2400" dirty="0"/>
            </a:br>
            <a:r>
              <a:rPr lang="hu-HU" sz="2400" dirty="0"/>
              <a:t>Semmi sem nagy, semmi sem kicsi; </a:t>
            </a:r>
            <a:r>
              <a:rPr lang="ru-RU" sz="2400" dirty="0"/>
              <a:t/>
            </a:r>
            <a:br>
              <a:rPr lang="ru-RU" sz="2400" dirty="0"/>
            </a:br>
            <a:r>
              <a:rPr lang="hu-HU" sz="2400" dirty="0"/>
              <a:t>Semmi sem magas, semmi sem alacsony </a:t>
            </a:r>
            <a:r>
              <a:rPr lang="ru-RU" sz="2400" dirty="0"/>
              <a:t/>
            </a:r>
            <a:br>
              <a:rPr lang="ru-RU" sz="2400" dirty="0"/>
            </a:br>
            <a:r>
              <a:rPr lang="hu-HU" sz="2400" dirty="0"/>
              <a:t>Az isteni rendben.</a:t>
            </a:r>
            <a:endParaRPr lang="ru-RU" sz="2400" dirty="0"/>
          </a:p>
        </p:txBody>
      </p:sp>
      <p:pic>
        <p:nvPicPr>
          <p:cNvPr id="4" name="Content Placeholder 3" descr="VERDE CLARO.jpg"/>
          <p:cNvPicPr>
            <a:picLocks noGrp="1" noChangeAspect="1"/>
          </p:cNvPicPr>
          <p:nvPr>
            <p:ph idx="1"/>
          </p:nvPr>
        </p:nvPicPr>
        <p:blipFill>
          <a:blip r:embed="rId2" cstate="print"/>
          <a:srcRect l="31585" t="47803" r="28571" b="8261"/>
          <a:stretch>
            <a:fillRect/>
          </a:stretch>
        </p:blipFill>
        <p:spPr>
          <a:xfrm>
            <a:off x="5257800" y="609600"/>
            <a:ext cx="3810000" cy="5943600"/>
          </a:xfrm>
        </p:spPr>
      </p:pic>
    </p:spTree>
    <p:extLst>
      <p:ext uri="{BB962C8B-B14F-4D97-AF65-F5344CB8AC3E}">
        <p14:creationId xmlns="" xmlns:p14="http://schemas.microsoft.com/office/powerpoint/2010/main" val="37955672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en-US" b="1" dirty="0" smtClean="0">
                <a:solidFill>
                  <a:srgbClr val="FFFF00"/>
                </a:solidFill>
              </a:rPr>
              <a:t>Term</a:t>
            </a:r>
            <a:r>
              <a:rPr lang="hu-HU" b="1" dirty="0" err="1" smtClean="0">
                <a:solidFill>
                  <a:srgbClr val="FFFF00"/>
                </a:solidFill>
              </a:rPr>
              <a:t>észetes</a:t>
            </a:r>
            <a:r>
              <a:rPr lang="hu-HU" b="1" dirty="0" smtClean="0">
                <a:solidFill>
                  <a:srgbClr val="FFFF00"/>
                </a:solidFill>
              </a:rPr>
              <a:t> levitáció</a:t>
            </a:r>
            <a:endParaRPr lang="hu-HU" b="1" dirty="0">
              <a:solidFill>
                <a:srgbClr val="FFFF00"/>
              </a:solidFill>
            </a:endParaRPr>
          </a:p>
        </p:txBody>
      </p:sp>
      <p:sp>
        <p:nvSpPr>
          <p:cNvPr id="466947" name="Rectangle 3"/>
          <p:cNvSpPr>
            <a:spLocks noGrp="1" noChangeArrowheads="1"/>
          </p:cNvSpPr>
          <p:nvPr>
            <p:ph type="body" idx="1"/>
          </p:nvPr>
        </p:nvSpPr>
        <p:spPr>
          <a:xfrm>
            <a:off x="2123728" y="836712"/>
            <a:ext cx="6840760" cy="2304256"/>
          </a:xfrm>
        </p:spPr>
        <p:txBody>
          <a:bodyPr/>
          <a:lstStyle/>
          <a:p>
            <a:r>
              <a:rPr lang="hu-HU" sz="2000" dirty="0">
                <a:effectLst/>
              </a:rPr>
              <a:t>Egyik kísérletében </a:t>
            </a:r>
            <a:r>
              <a:rPr lang="hu-HU" sz="2000" dirty="0" smtClean="0">
                <a:effectLst/>
              </a:rPr>
              <a:t>100 </a:t>
            </a:r>
            <a:r>
              <a:rPr lang="hu-HU" sz="2000" dirty="0">
                <a:effectLst/>
              </a:rPr>
              <a:t>liter forró vizet öntött egy patakba. Bár ez nem okozott észrevehető vízmelegedést, egy kb. 150 m-re lefelé pihenő pisztráng azonnal nagyon izgatottá vált, elkezdett csapkodni a farkával, egyfolytában visszafelé úszott, ahogyan küzdött </a:t>
            </a:r>
            <a:r>
              <a:rPr lang="hu-HU" sz="2000" dirty="0" smtClean="0">
                <a:effectLst/>
              </a:rPr>
              <a:t>azért</a:t>
            </a:r>
            <a:r>
              <a:rPr lang="hu-HU" sz="2000" dirty="0">
                <a:effectLst/>
              </a:rPr>
              <a:t>, hogy megtartsa helyzetét. Végül lefelé sodródott, és csak sokkal később tért vissza. </a:t>
            </a:r>
            <a:endParaRPr lang="ru-RU" sz="2000" dirty="0">
              <a:effectLst/>
            </a:endParaRPr>
          </a:p>
        </p:txBody>
      </p:sp>
      <p:pic>
        <p:nvPicPr>
          <p:cNvPr id="2" name="Picture 1"/>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0" y="836712"/>
            <a:ext cx="2020717" cy="2666876"/>
          </a:xfrm>
          <a:prstGeom prst="rect">
            <a:avLst/>
          </a:prstGeom>
        </p:spPr>
      </p:pic>
      <p:sp>
        <p:nvSpPr>
          <p:cNvPr id="4" name="TextBox 3"/>
          <p:cNvSpPr txBox="1"/>
          <p:nvPr/>
        </p:nvSpPr>
        <p:spPr>
          <a:xfrm>
            <a:off x="0" y="3645024"/>
            <a:ext cx="9036496" cy="2246769"/>
          </a:xfrm>
          <a:prstGeom prst="rect">
            <a:avLst/>
          </a:prstGeom>
          <a:noFill/>
        </p:spPr>
        <p:txBody>
          <a:bodyPr wrap="square" rtlCol="0">
            <a:spAutoFit/>
          </a:bodyPr>
          <a:lstStyle/>
          <a:p>
            <a:r>
              <a:rPr lang="hu-HU" sz="2000" dirty="0" err="1"/>
              <a:t>Schauberger</a:t>
            </a:r>
            <a:r>
              <a:rPr lang="hu-HU" sz="2000" dirty="0"/>
              <a:t> </a:t>
            </a:r>
            <a:r>
              <a:rPr lang="hu-HU" sz="2000" dirty="0" smtClean="0"/>
              <a:t>azt </a:t>
            </a:r>
            <a:r>
              <a:rPr lang="hu-HU" sz="2000" dirty="0"/>
              <a:t>találta, hogy a moszatok a köveken egy árnyékos hegyi patakban </a:t>
            </a:r>
            <a:r>
              <a:rPr lang="hu-HU" sz="2000" i="1" dirty="0"/>
              <a:t>felfelé</a:t>
            </a:r>
            <a:r>
              <a:rPr lang="hu-HU" sz="2000" dirty="0"/>
              <a:t> mutatnak, valahogyan ellenállnak a gyors áramlás nyomásának. Úgy tekintette, ez megbízható jelzője a patak egészségi állapotának, mert azt mutatja, hogy az anyag lefelé ható gravitációs áramlása és az energia felfelé történő </a:t>
            </a:r>
            <a:r>
              <a:rPr lang="hu-HU" sz="2000" dirty="0" err="1"/>
              <a:t>levitációs</a:t>
            </a:r>
            <a:r>
              <a:rPr lang="hu-HU" sz="2000" dirty="0"/>
              <a:t> áramlása egyensúlyban van. Azonban ha a patakot az erdőirtás miatt közvetlen napfény éri, a víz melegebbé válik, kevésbé sűrűvé, és a moszatok hegyei lefelé mutatnak.</a:t>
            </a:r>
            <a:endParaRPr lang="ru-RU" sz="2000" dirty="0">
              <a:solidFill>
                <a:srgbClr val="FFFFFF"/>
              </a:solidFill>
            </a:endParaRPr>
          </a:p>
        </p:txBody>
      </p:sp>
    </p:spTree>
    <p:extLst>
      <p:ext uri="{BB962C8B-B14F-4D97-AF65-F5344CB8AC3E}">
        <p14:creationId xmlns="" xmlns:p14="http://schemas.microsoft.com/office/powerpoint/2010/main" val="518367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hu-HU" b="1" dirty="0" smtClean="0">
                <a:solidFill>
                  <a:srgbClr val="FFFF00"/>
                </a:solidFill>
              </a:rPr>
              <a:t>Emberi levitáció</a:t>
            </a:r>
            <a:endParaRPr lang="hu-HU" b="1" dirty="0">
              <a:solidFill>
                <a:srgbClr val="FFFF00"/>
              </a:solidFill>
            </a:endParaRPr>
          </a:p>
        </p:txBody>
      </p:sp>
      <p:sp>
        <p:nvSpPr>
          <p:cNvPr id="466947" name="Rectangle 3"/>
          <p:cNvSpPr>
            <a:spLocks noGrp="1" noChangeArrowheads="1"/>
          </p:cNvSpPr>
          <p:nvPr>
            <p:ph type="body" idx="1"/>
          </p:nvPr>
        </p:nvSpPr>
        <p:spPr>
          <a:xfrm>
            <a:off x="2707134" y="836711"/>
            <a:ext cx="6436866" cy="2467609"/>
          </a:xfrm>
        </p:spPr>
        <p:txBody>
          <a:bodyPr/>
          <a:lstStyle/>
          <a:p>
            <a:pPr marL="0" indent="0">
              <a:buNone/>
            </a:pPr>
            <a:r>
              <a:rPr lang="hu-HU" sz="2000" dirty="0" err="1">
                <a:effectLst/>
              </a:rPr>
              <a:t>Avilai</a:t>
            </a:r>
            <a:r>
              <a:rPr lang="hu-HU" sz="2000" dirty="0">
                <a:effectLst/>
              </a:rPr>
              <a:t> Szent Terézt sokszor megfigyelték, jellemzően, amikor mély imába merült, hogy bárhol felemelkedett a méteres magasságtól egészen a helység mennyezetéig. </a:t>
            </a:r>
            <a:r>
              <a:rPr lang="hu-HU" sz="2000" dirty="0" smtClean="0">
                <a:effectLst/>
              </a:rPr>
              <a:t>Egyszer</a:t>
            </a:r>
            <a:r>
              <a:rPr lang="hu-HU" sz="2000" dirty="0">
                <a:effectLst/>
              </a:rPr>
              <a:t>, miközben úrvacsorát kapott az </a:t>
            </a:r>
            <a:r>
              <a:rPr lang="hu-HU" sz="2000" dirty="0" err="1">
                <a:effectLst/>
              </a:rPr>
              <a:t>avilai</a:t>
            </a:r>
            <a:r>
              <a:rPr lang="hu-HU" sz="2000" dirty="0">
                <a:effectLst/>
              </a:rPr>
              <a:t> püspöktől, érezte, hogy a térdei elkezdtek elemelkedni a földtől, így belekapaszkodott a </a:t>
            </a:r>
            <a:r>
              <a:rPr lang="hu-HU" sz="2000" dirty="0" smtClean="0">
                <a:effectLst/>
              </a:rPr>
              <a:t>rácsozatba. </a:t>
            </a:r>
            <a:r>
              <a:rPr lang="hu-HU" sz="2000" dirty="0">
                <a:effectLst/>
              </a:rPr>
              <a:t>Miután azonban megkapta a </a:t>
            </a:r>
            <a:r>
              <a:rPr lang="hu-HU" sz="2000" dirty="0" smtClean="0">
                <a:effectLst/>
              </a:rPr>
              <a:t>szentséget</a:t>
            </a:r>
            <a:r>
              <a:rPr lang="hu-HU" sz="2000" dirty="0">
                <a:effectLst/>
              </a:rPr>
              <a:t>, elengedte </a:t>
            </a:r>
            <a:r>
              <a:rPr lang="hu-HU" sz="2000" dirty="0" smtClean="0">
                <a:effectLst/>
              </a:rPr>
              <a:t>azt, </a:t>
            </a:r>
            <a:r>
              <a:rPr lang="hu-HU" sz="2000" dirty="0">
                <a:effectLst/>
              </a:rPr>
              <a:t>és felemelkedett a levegőbe.</a:t>
            </a:r>
            <a:endParaRPr lang="ru-RU" sz="2000" dirty="0">
              <a:effectLst/>
            </a:endParaRPr>
          </a:p>
          <a:p>
            <a:endParaRPr lang="ru-RU" sz="2000" dirty="0">
              <a:effectLst/>
            </a:endParaRPr>
          </a:p>
        </p:txBody>
      </p:sp>
      <p:sp>
        <p:nvSpPr>
          <p:cNvPr id="4" name="TextBox 3"/>
          <p:cNvSpPr txBox="1"/>
          <p:nvPr/>
        </p:nvSpPr>
        <p:spPr>
          <a:xfrm>
            <a:off x="2354762" y="3324402"/>
            <a:ext cx="6624736" cy="3477875"/>
          </a:xfrm>
          <a:prstGeom prst="rect">
            <a:avLst/>
          </a:prstGeom>
          <a:noFill/>
        </p:spPr>
        <p:txBody>
          <a:bodyPr wrap="square" rtlCol="0">
            <a:spAutoFit/>
          </a:bodyPr>
          <a:lstStyle/>
          <a:p>
            <a:r>
              <a:rPr lang="hu-HU" sz="2000" dirty="0">
                <a:solidFill>
                  <a:schemeClr val="tx2"/>
                </a:solidFill>
              </a:rPr>
              <a:t>A XVII. századi ferences szerzetes, </a:t>
            </a:r>
            <a:r>
              <a:rPr lang="hu-HU" sz="2000" dirty="0" err="1">
                <a:solidFill>
                  <a:schemeClr val="tx2"/>
                </a:solidFill>
              </a:rPr>
              <a:t>Copertinoi</a:t>
            </a:r>
            <a:r>
              <a:rPr lang="hu-HU" sz="2000" dirty="0">
                <a:solidFill>
                  <a:schemeClr val="tx2"/>
                </a:solidFill>
              </a:rPr>
              <a:t> Szent József misék alatt kezdett el </a:t>
            </a:r>
            <a:r>
              <a:rPr lang="hu-HU" sz="2000" dirty="0" err="1">
                <a:solidFill>
                  <a:schemeClr val="tx2"/>
                </a:solidFill>
              </a:rPr>
              <a:t>levitálni</a:t>
            </a:r>
            <a:r>
              <a:rPr lang="hu-HU" sz="2000" dirty="0">
                <a:solidFill>
                  <a:schemeClr val="tx2"/>
                </a:solidFill>
              </a:rPr>
              <a:t>, és gyakran az egész gyülekezet szeme láttára. Egyszer </a:t>
            </a:r>
            <a:r>
              <a:rPr lang="hu-HU" sz="2000" dirty="0" smtClean="0">
                <a:solidFill>
                  <a:schemeClr val="tx2"/>
                </a:solidFill>
              </a:rPr>
              <a:t>a </a:t>
            </a:r>
            <a:r>
              <a:rPr lang="hu-HU" sz="2000" dirty="0">
                <a:solidFill>
                  <a:schemeClr val="tx2"/>
                </a:solidFill>
              </a:rPr>
              <a:t>kolostor </a:t>
            </a:r>
            <a:r>
              <a:rPr lang="hu-HU" sz="2000" dirty="0" smtClean="0">
                <a:solidFill>
                  <a:schemeClr val="tx2"/>
                </a:solidFill>
              </a:rPr>
              <a:t>kertjében sétálva </a:t>
            </a:r>
            <a:r>
              <a:rPr lang="hu-HU" sz="2000" dirty="0">
                <a:solidFill>
                  <a:schemeClr val="tx2"/>
                </a:solidFill>
              </a:rPr>
              <a:t>fellebegett egy olívafa ágai közé, és egy fél óráig ott maradt egy ágon térdelve, miközben a vékony ág alig mozdult meg a súlya alatt. Mivel nem tudott lemászni, miután elmúlt az elragadtatása, meg kellett várnia, hogy egy létrát hoznak neki. 35 évig el volt tiltva minden nyilvános misétől, ennek ellenére nemcsak a pápa és rendtársai előtt </a:t>
            </a:r>
            <a:r>
              <a:rPr lang="hu-HU" sz="2000" dirty="0" err="1">
                <a:solidFill>
                  <a:schemeClr val="tx2"/>
                </a:solidFill>
              </a:rPr>
              <a:t>levitált</a:t>
            </a:r>
            <a:r>
              <a:rPr lang="hu-HU" sz="2000" dirty="0">
                <a:solidFill>
                  <a:schemeClr val="tx2"/>
                </a:solidFill>
              </a:rPr>
              <a:t>, hanem Európa nemesi vezetői, sőt, a filozófus Leibniz előtt is.</a:t>
            </a:r>
            <a:endParaRPr lang="ru-RU" sz="2000" dirty="0">
              <a:solidFill>
                <a:schemeClr val="tx2"/>
              </a:solidFill>
            </a:endParaRPr>
          </a:p>
        </p:txBody>
      </p:sp>
      <p:pic>
        <p:nvPicPr>
          <p:cNvPr id="3" name="Picture 2"/>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0" y="711487"/>
            <a:ext cx="2707135" cy="2592834"/>
          </a:xfrm>
          <a:prstGeom prst="rect">
            <a:avLst/>
          </a:prstGeom>
        </p:spPr>
      </p:pic>
      <p:pic>
        <p:nvPicPr>
          <p:cNvPr id="5" name="Picture 4"/>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0" y="3304321"/>
            <a:ext cx="2339752" cy="3516021"/>
          </a:xfrm>
          <a:prstGeom prst="rect">
            <a:avLst/>
          </a:prstGeom>
        </p:spPr>
      </p:pic>
    </p:spTree>
    <p:extLst>
      <p:ext uri="{BB962C8B-B14F-4D97-AF65-F5344CB8AC3E}">
        <p14:creationId xmlns="" xmlns:p14="http://schemas.microsoft.com/office/powerpoint/2010/main" val="1402162750"/>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hu-HU" b="1" dirty="0" smtClean="0">
                <a:solidFill>
                  <a:srgbClr val="FFFF00"/>
                </a:solidFill>
              </a:rPr>
              <a:t>Emberi levitáció</a:t>
            </a:r>
            <a:endParaRPr lang="hu-HU" b="1" dirty="0">
              <a:solidFill>
                <a:srgbClr val="FFFF00"/>
              </a:solidFill>
            </a:endParaRPr>
          </a:p>
        </p:txBody>
      </p:sp>
      <p:sp>
        <p:nvSpPr>
          <p:cNvPr id="466947" name="Rectangle 3"/>
          <p:cNvSpPr>
            <a:spLocks noGrp="1" noChangeArrowheads="1"/>
          </p:cNvSpPr>
          <p:nvPr>
            <p:ph type="body" idx="1"/>
          </p:nvPr>
        </p:nvSpPr>
        <p:spPr>
          <a:xfrm>
            <a:off x="3347864" y="836711"/>
            <a:ext cx="5796136" cy="2467609"/>
          </a:xfrm>
        </p:spPr>
        <p:txBody>
          <a:bodyPr/>
          <a:lstStyle/>
          <a:p>
            <a:pPr marL="0" indent="0">
              <a:buNone/>
            </a:pPr>
            <a:r>
              <a:rPr lang="hu-HU" sz="2000" dirty="0">
                <a:effectLst/>
              </a:rPr>
              <a:t>Az 1920-as években Carlos </a:t>
            </a:r>
            <a:r>
              <a:rPr lang="hu-HU" sz="2000" dirty="0" err="1">
                <a:effectLst/>
              </a:rPr>
              <a:t>Mirabelli</a:t>
            </a:r>
            <a:r>
              <a:rPr lang="hu-HU" sz="2000" dirty="0">
                <a:effectLst/>
              </a:rPr>
              <a:t> brazil médium elképesztő jelenségeket produkált kutatási körülmények között. Elhunyt személyek teljes alakos materializációi jelentek meg az ismerős szemtanúk előtt, amik képesek voltak beszélgetni a kutatókkal, megérinteni és megérintetni. Képes volt </a:t>
            </a:r>
            <a:r>
              <a:rPr lang="hu-HU" sz="2000" dirty="0" err="1">
                <a:effectLst/>
              </a:rPr>
              <a:t>levitálni</a:t>
            </a:r>
            <a:r>
              <a:rPr lang="hu-HU" sz="2000" dirty="0">
                <a:effectLst/>
              </a:rPr>
              <a:t> is, és percekig lebegve maradni. Egy másik </a:t>
            </a:r>
            <a:r>
              <a:rPr lang="en-US" sz="2000" dirty="0" err="1" smtClean="0">
                <a:effectLst/>
              </a:rPr>
              <a:t>esetbe</a:t>
            </a:r>
            <a:r>
              <a:rPr lang="hu-HU" sz="2000" dirty="0" smtClean="0">
                <a:effectLst/>
              </a:rPr>
              <a:t>n </a:t>
            </a:r>
            <a:r>
              <a:rPr lang="hu-HU" sz="2000" dirty="0">
                <a:effectLst/>
              </a:rPr>
              <a:t>egy szék, amiben </a:t>
            </a:r>
            <a:r>
              <a:rPr lang="hu-HU" sz="2000" dirty="0" err="1">
                <a:effectLst/>
              </a:rPr>
              <a:t>Mirabelli</a:t>
            </a:r>
            <a:r>
              <a:rPr lang="hu-HU" sz="2000" dirty="0">
                <a:effectLst/>
              </a:rPr>
              <a:t> ült, addig emelkedett a levegőbe, amíg két méterre nem került a földtől, ahol két percig ott maradt.</a:t>
            </a:r>
            <a:endParaRPr lang="ru-RU" sz="2000" dirty="0">
              <a:effectLst/>
            </a:endParaRPr>
          </a:p>
        </p:txBody>
      </p:sp>
      <p:pic>
        <p:nvPicPr>
          <p:cNvPr id="2050" name="Picture 2" descr="mirabel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980728"/>
            <a:ext cx="3275856" cy="520966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3549576934"/>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lstStyle/>
          <a:p>
            <a:r>
              <a:rPr lang="hu-HU" b="1" dirty="0" smtClean="0">
                <a:solidFill>
                  <a:srgbClr val="FFFF00"/>
                </a:solidFill>
              </a:rPr>
              <a:t>Emberi levitáció</a:t>
            </a:r>
            <a:endParaRPr lang="hu-HU" b="1" dirty="0">
              <a:solidFill>
                <a:srgbClr val="FFFF00"/>
              </a:solidFill>
            </a:endParaRPr>
          </a:p>
        </p:txBody>
      </p:sp>
      <p:sp>
        <p:nvSpPr>
          <p:cNvPr id="466947" name="Rectangle 3"/>
          <p:cNvSpPr>
            <a:spLocks noGrp="1" noChangeArrowheads="1"/>
          </p:cNvSpPr>
          <p:nvPr>
            <p:ph type="body" idx="1"/>
          </p:nvPr>
        </p:nvSpPr>
        <p:spPr>
          <a:xfrm>
            <a:off x="0" y="4390391"/>
            <a:ext cx="8999984" cy="2467609"/>
          </a:xfrm>
        </p:spPr>
        <p:txBody>
          <a:bodyPr/>
          <a:lstStyle/>
          <a:p>
            <a:r>
              <a:rPr lang="hu-HU" sz="2000" dirty="0">
                <a:effectLst/>
              </a:rPr>
              <a:t>John </a:t>
            </a:r>
            <a:r>
              <a:rPr lang="hu-HU" sz="2000" dirty="0" err="1">
                <a:effectLst/>
              </a:rPr>
              <a:t>Keel</a:t>
            </a:r>
            <a:r>
              <a:rPr lang="hu-HU" sz="2000" dirty="0">
                <a:effectLst/>
              </a:rPr>
              <a:t> amerikai </a:t>
            </a:r>
            <a:r>
              <a:rPr lang="hu-HU" sz="2000" dirty="0" smtClean="0">
                <a:effectLst/>
              </a:rPr>
              <a:t>újságíró </a:t>
            </a:r>
            <a:r>
              <a:rPr lang="hu-HU" sz="2000" dirty="0" err="1">
                <a:effectLst/>
              </a:rPr>
              <a:t>Sikkim-ben</a:t>
            </a:r>
            <a:r>
              <a:rPr lang="hu-HU" sz="2000" dirty="0">
                <a:effectLst/>
              </a:rPr>
              <a:t> utazgatva az 1950-es években, találkozott egy öreg lámával, aki bemutatta neki </a:t>
            </a:r>
            <a:r>
              <a:rPr lang="hu-HU" sz="2000" dirty="0" err="1">
                <a:effectLst/>
              </a:rPr>
              <a:t>levitálási</a:t>
            </a:r>
            <a:r>
              <a:rPr lang="hu-HU" sz="2000" dirty="0">
                <a:effectLst/>
              </a:rPr>
              <a:t> képességét.</a:t>
            </a:r>
            <a:endParaRPr lang="ru-RU" sz="2000" dirty="0">
              <a:effectLst/>
            </a:endParaRPr>
          </a:p>
          <a:p>
            <a:r>
              <a:rPr lang="hu-HU" sz="2000" dirty="0">
                <a:effectLst/>
              </a:rPr>
              <a:t>Egy kézzel megfogta a botja végét, ami egy kb. 130 cm-es, súlyos faág volt, az erőfeszítéstől kicsit összehúzta szemöldökét, majd lassan felemelte a lábait a földről, amíg végül keresztbetett lábbal a levegőben ült! Nem volt semmi sem mögötte, sem alatta. Az egyedüli támasza a botja volt, amit az egyensúlya megtartásához használt. </a:t>
            </a:r>
            <a:endParaRPr lang="ru-RU" sz="2000" dirty="0">
              <a:effectLst/>
            </a:endParaRPr>
          </a:p>
        </p:txBody>
      </p:sp>
      <p:pic>
        <p:nvPicPr>
          <p:cNvPr id="2" name="Picture 1"/>
          <p:cNvPicPr>
            <a:picLocks noChangeAspect="1"/>
          </p:cNvPicPr>
          <p:nvPr/>
        </p:nvPicPr>
        <p:blipFill>
          <a:blip r:embed="rId3" cstate="print">
            <a:extLst>
              <a:ext uri="{28A0092B-C50C-407E-A947-70E740481C1C}">
                <a14:useLocalDpi xmlns="" xmlns:a14="http://schemas.microsoft.com/office/drawing/2010/main" val="0"/>
              </a:ext>
            </a:extLst>
          </a:blip>
          <a:stretch>
            <a:fillRect/>
          </a:stretch>
        </p:blipFill>
        <p:spPr>
          <a:xfrm>
            <a:off x="107504" y="899196"/>
            <a:ext cx="2520280" cy="3245815"/>
          </a:xfrm>
          <a:prstGeom prst="rect">
            <a:avLst/>
          </a:prstGeom>
        </p:spPr>
      </p:pic>
      <p:pic>
        <p:nvPicPr>
          <p:cNvPr id="3" name="Picture 2"/>
          <p:cNvPicPr>
            <a:picLocks noChangeAspect="1"/>
          </p:cNvPicPr>
          <p:nvPr/>
        </p:nvPicPr>
        <p:blipFill>
          <a:blip r:embed="rId4" cstate="print">
            <a:extLst>
              <a:ext uri="{28A0092B-C50C-407E-A947-70E740481C1C}">
                <a14:useLocalDpi xmlns="" xmlns:a14="http://schemas.microsoft.com/office/drawing/2010/main" val="0"/>
              </a:ext>
            </a:extLst>
          </a:blip>
          <a:stretch>
            <a:fillRect/>
          </a:stretch>
        </p:blipFill>
        <p:spPr>
          <a:xfrm>
            <a:off x="5205113" y="904944"/>
            <a:ext cx="3938887" cy="3096344"/>
          </a:xfrm>
          <a:prstGeom prst="rect">
            <a:avLst/>
          </a:prstGeom>
        </p:spPr>
      </p:pic>
      <p:pic>
        <p:nvPicPr>
          <p:cNvPr id="3074" name="Picture 2" descr="levitate"/>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98963" y="904944"/>
            <a:ext cx="2368557" cy="307380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27947470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normAutofit/>
          </a:bodyPr>
          <a:lstStyle/>
          <a:p>
            <a:pPr algn="ctr"/>
            <a:r>
              <a:rPr lang="en-US" sz="4800" b="1" dirty="0" err="1" smtClean="0">
                <a:solidFill>
                  <a:srgbClr val="FFFF00"/>
                </a:solidFill>
              </a:rPr>
              <a:t>Te</a:t>
            </a:r>
            <a:r>
              <a:rPr lang="hu-HU" sz="4800" b="1" dirty="0" err="1" smtClean="0">
                <a:solidFill>
                  <a:srgbClr val="FFFF00"/>
                </a:solidFill>
              </a:rPr>
              <a:t>ozófiai</a:t>
            </a:r>
            <a:r>
              <a:rPr lang="hu-HU" sz="4800" b="1" dirty="0" smtClean="0">
                <a:solidFill>
                  <a:srgbClr val="FFFF00"/>
                </a:solidFill>
              </a:rPr>
              <a:t> magyarázatok</a:t>
            </a:r>
            <a:endParaRPr lang="hu-HU" sz="4800" b="1" dirty="0">
              <a:solidFill>
                <a:srgbClr val="FFFF00"/>
              </a:solidFill>
            </a:endParaRPr>
          </a:p>
        </p:txBody>
      </p:sp>
      <p:sp>
        <p:nvSpPr>
          <p:cNvPr id="466947" name="Rectangle 3"/>
          <p:cNvSpPr>
            <a:spLocks noGrp="1" noChangeArrowheads="1"/>
          </p:cNvSpPr>
          <p:nvPr>
            <p:ph idx="1"/>
          </p:nvPr>
        </p:nvSpPr>
        <p:spPr>
          <a:xfrm>
            <a:off x="108046" y="764704"/>
            <a:ext cx="8999984" cy="6093296"/>
          </a:xfrm>
        </p:spPr>
        <p:txBody>
          <a:bodyPr>
            <a:normAutofit lnSpcReduction="10000"/>
          </a:bodyPr>
          <a:lstStyle/>
          <a:p>
            <a:pPr marL="0" indent="0">
              <a:buNone/>
            </a:pPr>
            <a:r>
              <a:rPr lang="hu-HU" sz="2200" b="1" dirty="0" smtClean="0">
                <a:latin typeface="Times New Roman" pitchFamily="18" charset="0"/>
                <a:cs typeface="Times New Roman" pitchFamily="18" charset="0"/>
              </a:rPr>
              <a:t>Nincs </a:t>
            </a:r>
            <a:r>
              <a:rPr lang="hu-HU" sz="2200" b="1" dirty="0">
                <a:latin typeface="Times New Roman" pitchFamily="18" charset="0"/>
                <a:cs typeface="Times New Roman" pitchFamily="18" charset="0"/>
              </a:rPr>
              <a:t>gravitáció a newtoni értelemben, csak mágneses vonzás és taszítás… a saját mágnesességük és a Nap még hatalmasabb mágnesessége az, ami a Naprendszer bolygóit szabályozott mozgásra kényszeríti meghatározott pályájukon, nem pedig azok súlya vagy a gravitációja</a:t>
            </a:r>
            <a:r>
              <a:rPr lang="hu-HU" sz="2200" b="1" dirty="0" smtClean="0">
                <a:latin typeface="Times New Roman" pitchFamily="18" charset="0"/>
                <a:cs typeface="Times New Roman" pitchFamily="18" charset="0"/>
              </a:rPr>
              <a:t>. (H.P.B. </a:t>
            </a:r>
            <a:r>
              <a:rPr lang="hu-HU" sz="2200" b="1" i="1" dirty="0" smtClean="0">
                <a:latin typeface="Times New Roman" pitchFamily="18" charset="0"/>
                <a:cs typeface="Times New Roman" pitchFamily="18" charset="0"/>
              </a:rPr>
              <a:t>Isis </a:t>
            </a:r>
            <a:r>
              <a:rPr lang="hu-HU" sz="2200" b="1" i="1" dirty="0" err="1" smtClean="0">
                <a:latin typeface="Times New Roman" pitchFamily="18" charset="0"/>
                <a:cs typeface="Times New Roman" pitchFamily="18" charset="0"/>
              </a:rPr>
              <a:t>Unveiled</a:t>
            </a:r>
            <a:r>
              <a:rPr lang="hu-HU" sz="2200" b="1" dirty="0" smtClean="0">
                <a:latin typeface="Times New Roman" pitchFamily="18" charset="0"/>
                <a:cs typeface="Times New Roman" pitchFamily="18" charset="0"/>
              </a:rPr>
              <a:t>)</a:t>
            </a:r>
          </a:p>
          <a:p>
            <a:pPr marL="0" indent="0">
              <a:buNone/>
            </a:pPr>
            <a:endParaRPr lang="hu-HU" sz="2000" b="1" dirty="0">
              <a:effectLst/>
              <a:latin typeface="Times New Roman" pitchFamily="18" charset="0"/>
              <a:cs typeface="Times New Roman" pitchFamily="18" charset="0"/>
            </a:endParaRPr>
          </a:p>
          <a:p>
            <a:pPr marL="0" indent="0">
              <a:buNone/>
            </a:pPr>
            <a:r>
              <a:rPr lang="hu-HU" sz="2200" b="1" dirty="0">
                <a:latin typeface="Times New Roman" pitchFamily="18" charset="0"/>
                <a:cs typeface="Times New Roman" pitchFamily="18" charset="0"/>
              </a:rPr>
              <a:t>A gravitáció: éltető kozmikus mágnesesség: a kozmikus életerő kiáramlása vagy kiömlése az égitestek szívéből… Ez az éltető elektromosság vagy éltető mágnesesség a kozmikus struktúrában az, ami minden irányban vonzóerőt fejt ki, így egyesít minden dolgot a kozmosz hatalmas, egységes testében. Továbbá egyszer majd fel fogják fedezni, hogy ez a kozmikus mágneses életerő tartalmaz vagy magába foglal egy taszítási összetevőt, ami pontosan olyan erős és nagyon is gyakorlati, mint a vonzás esetében, és hogy ennek minden jelenségi működése mögött – valójában mögött és ezen belül – a belső és láthatatlan Univerzum még magasabb és összehasonlíthatatlanul erősebb princípiumai vagy elemei húzódnak meg, amelyek tévedhetetlenül irányítják annak tevékenységét mindenhol</a:t>
            </a:r>
            <a:r>
              <a:rPr lang="hu-HU" sz="2200" b="1" dirty="0" smtClean="0">
                <a:latin typeface="Times New Roman" pitchFamily="18" charset="0"/>
                <a:cs typeface="Times New Roman" pitchFamily="18" charset="0"/>
              </a:rPr>
              <a:t>. (G</a:t>
            </a:r>
            <a:r>
              <a:rPr lang="hu-HU" sz="2200" b="1" dirty="0">
                <a:latin typeface="Times New Roman" pitchFamily="18" charset="0"/>
                <a:cs typeface="Times New Roman" pitchFamily="18" charset="0"/>
              </a:rPr>
              <a:t>. de </a:t>
            </a:r>
            <a:r>
              <a:rPr lang="hu-HU" sz="2200" b="1" dirty="0" err="1">
                <a:latin typeface="Times New Roman" pitchFamily="18" charset="0"/>
                <a:cs typeface="Times New Roman" pitchFamily="18" charset="0"/>
              </a:rPr>
              <a:t>Purucker</a:t>
            </a:r>
            <a:r>
              <a:rPr lang="hu-HU" sz="2200" b="1" dirty="0">
                <a:latin typeface="Times New Roman" pitchFamily="18" charset="0"/>
                <a:cs typeface="Times New Roman" pitchFamily="18" charset="0"/>
              </a:rPr>
              <a:t>: </a:t>
            </a:r>
            <a:r>
              <a:rPr lang="hu-HU" sz="2200" b="1" i="1" dirty="0">
                <a:latin typeface="Times New Roman" pitchFamily="18" charset="0"/>
                <a:cs typeface="Times New Roman" pitchFamily="18" charset="0"/>
              </a:rPr>
              <a:t>The </a:t>
            </a:r>
            <a:r>
              <a:rPr lang="hu-HU" sz="2200" b="1" i="1" dirty="0" err="1">
                <a:latin typeface="Times New Roman" pitchFamily="18" charset="0"/>
                <a:cs typeface="Times New Roman" pitchFamily="18" charset="0"/>
              </a:rPr>
              <a:t>Esoteric</a:t>
            </a:r>
            <a:r>
              <a:rPr lang="hu-HU" sz="2200" b="1" i="1" dirty="0">
                <a:latin typeface="Times New Roman" pitchFamily="18" charset="0"/>
                <a:cs typeface="Times New Roman" pitchFamily="18" charset="0"/>
              </a:rPr>
              <a:t> </a:t>
            </a:r>
            <a:r>
              <a:rPr lang="hu-HU" sz="2200" b="1" i="1" dirty="0" err="1" smtClean="0">
                <a:latin typeface="Times New Roman" pitchFamily="18" charset="0"/>
                <a:cs typeface="Times New Roman" pitchFamily="18" charset="0"/>
              </a:rPr>
              <a:t>Tradition</a:t>
            </a:r>
            <a:r>
              <a:rPr lang="hu-HU" sz="2200" b="1" dirty="0" smtClean="0">
                <a:latin typeface="Times New Roman" pitchFamily="18" charset="0"/>
                <a:cs typeface="Times New Roman" pitchFamily="18" charset="0"/>
              </a:rPr>
              <a:t>)</a:t>
            </a:r>
            <a:endParaRPr lang="ru-RU" sz="2200" b="1" dirty="0">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180676539"/>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normAutofit/>
          </a:bodyPr>
          <a:lstStyle/>
          <a:p>
            <a:pPr algn="ctr"/>
            <a:r>
              <a:rPr lang="en-US" sz="4800" b="1" dirty="0" err="1" smtClean="0">
                <a:solidFill>
                  <a:srgbClr val="FFFF00"/>
                </a:solidFill>
              </a:rPr>
              <a:t>Te</a:t>
            </a:r>
            <a:r>
              <a:rPr lang="hu-HU" sz="4800" b="1" dirty="0" err="1" smtClean="0">
                <a:solidFill>
                  <a:srgbClr val="FFFF00"/>
                </a:solidFill>
              </a:rPr>
              <a:t>ozófiai</a:t>
            </a:r>
            <a:r>
              <a:rPr lang="hu-HU" sz="4800" b="1" dirty="0" smtClean="0">
                <a:solidFill>
                  <a:srgbClr val="FFFF00"/>
                </a:solidFill>
              </a:rPr>
              <a:t> magyarázatok</a:t>
            </a:r>
            <a:endParaRPr lang="hu-HU" sz="4800" b="1" dirty="0">
              <a:solidFill>
                <a:srgbClr val="FFFF00"/>
              </a:solidFill>
            </a:endParaRPr>
          </a:p>
        </p:txBody>
      </p:sp>
      <p:sp>
        <p:nvSpPr>
          <p:cNvPr id="466947" name="Rectangle 3"/>
          <p:cNvSpPr>
            <a:spLocks noGrp="1" noChangeArrowheads="1"/>
          </p:cNvSpPr>
          <p:nvPr>
            <p:ph idx="1"/>
          </p:nvPr>
        </p:nvSpPr>
        <p:spPr>
          <a:xfrm>
            <a:off x="108046" y="764704"/>
            <a:ext cx="8999984" cy="6093296"/>
          </a:xfrm>
        </p:spPr>
        <p:txBody>
          <a:bodyPr>
            <a:normAutofit fontScale="85000" lnSpcReduction="10000"/>
          </a:bodyPr>
          <a:lstStyle/>
          <a:p>
            <a:pPr marL="0" indent="0">
              <a:lnSpc>
                <a:spcPct val="110000"/>
              </a:lnSpc>
              <a:buNone/>
            </a:pPr>
            <a:r>
              <a:rPr lang="hu-HU" sz="2400" b="1" dirty="0">
                <a:latin typeface="Times New Roman" pitchFamily="18" charset="0"/>
                <a:cs typeface="Times New Roman" pitchFamily="18" charset="0"/>
              </a:rPr>
              <a:t>A Föld egy mágneses test… Fel van töltve az elektromosság egyik formájával – nevezzük ezt pozitívnak –, amit folyamatosan, spontán módon fejleszt a belsejében vagy mozgásközpontjában. Az emberi testek az anyag más formáival együtt az elektromosság ellenkező formájával vannak feltöltve, a negatívval. Tehát azt mondhatjuk, hogy a szerves és szervetlen testek, ha magukra hagyjuk őket, folyamatosan és önkéntelenül az elektromosság olyan formájával töltik fel magukat és fejlesztik azt, ami ellenkező a Földével… Vonzás van a bolygónk és a rajta levő organizmusok között, ami a földfelszínen tartja azokat. A gravitáció törvényének meghiúsulását látjuk azonban sok esetben, mint emberek és élettelen tárgyak </a:t>
            </a:r>
            <a:r>
              <a:rPr lang="hu-HU" sz="2400" b="1" dirty="0" err="1">
                <a:latin typeface="Times New Roman" pitchFamily="18" charset="0"/>
                <a:cs typeface="Times New Roman" pitchFamily="18" charset="0"/>
              </a:rPr>
              <a:t>levitációja</a:t>
            </a:r>
            <a:r>
              <a:rPr lang="hu-HU" sz="2400" b="1" dirty="0">
                <a:latin typeface="Times New Roman" pitchFamily="18" charset="0"/>
                <a:cs typeface="Times New Roman" pitchFamily="18" charset="0"/>
              </a:rPr>
              <a:t> esetén… Akaratunk tevékenysége… eredményezheti… ennek az elektromos polaritásnak a negatívról pozitívra történő megváltoztatását, az ember viszonya a föld-mágneshez így taszítássá válhat, és a „gravitáció” számára megszűnik létezni. Ezt követően számára éppen olyan természetessé válik felemelkedni a levegőbe mindaddig, amíg ezt a taszító erő ki nem merül, mint </a:t>
            </a:r>
            <a:r>
              <a:rPr lang="hu-HU" sz="2400" b="1">
                <a:latin typeface="Times New Roman" pitchFamily="18" charset="0"/>
                <a:cs typeface="Times New Roman" pitchFamily="18" charset="0"/>
              </a:rPr>
              <a:t>előtte </a:t>
            </a:r>
            <a:r>
              <a:rPr lang="hu-HU" sz="2400" b="1" smtClean="0">
                <a:latin typeface="Times New Roman" pitchFamily="18" charset="0"/>
                <a:cs typeface="Times New Roman" pitchFamily="18" charset="0"/>
              </a:rPr>
              <a:t>megmaradni </a:t>
            </a:r>
            <a:r>
              <a:rPr lang="hu-HU" sz="2400" b="1" dirty="0">
                <a:latin typeface="Times New Roman" pitchFamily="18" charset="0"/>
                <a:cs typeface="Times New Roman" pitchFamily="18" charset="0"/>
              </a:rPr>
              <a:t>a földön. </a:t>
            </a:r>
            <a:r>
              <a:rPr lang="hu-HU" sz="2400" b="1" dirty="0" err="1">
                <a:latin typeface="Times New Roman" pitchFamily="18" charset="0"/>
                <a:cs typeface="Times New Roman" pitchFamily="18" charset="0"/>
              </a:rPr>
              <a:t>Levitációjának</a:t>
            </a:r>
            <a:r>
              <a:rPr lang="hu-HU" sz="2400" b="1" dirty="0">
                <a:latin typeface="Times New Roman" pitchFamily="18" charset="0"/>
                <a:cs typeface="Times New Roman" pitchFamily="18" charset="0"/>
              </a:rPr>
              <a:t> magasságát többé-kevésbé az határozza meg, hogy mennyire tölti fel testét ezzel a pozitív elektromossággal. Ha egyszer megszerzi a fizikai erők fölötti irányítást, a levitáció és a gravitáció váltogatása ugyanolyan könnyű lesz, mint a lélegzés</a:t>
            </a:r>
            <a:r>
              <a:rPr lang="hu-HU" sz="2400" b="1" dirty="0" smtClean="0">
                <a:latin typeface="Times New Roman" pitchFamily="18" charset="0"/>
                <a:cs typeface="Times New Roman" pitchFamily="18" charset="0"/>
              </a:rPr>
              <a:t>.</a:t>
            </a:r>
            <a:r>
              <a:rPr lang="hu-HU" sz="2200" b="1" dirty="0">
                <a:latin typeface="Times New Roman" pitchFamily="18" charset="0"/>
                <a:cs typeface="Times New Roman" pitchFamily="18" charset="0"/>
              </a:rPr>
              <a:t> </a:t>
            </a:r>
            <a:r>
              <a:rPr lang="hu-HU" sz="2400" b="1" dirty="0">
                <a:latin typeface="Times New Roman" pitchFamily="18" charset="0"/>
                <a:cs typeface="Times New Roman" pitchFamily="18" charset="0"/>
              </a:rPr>
              <a:t>(H.P.B. </a:t>
            </a:r>
            <a:r>
              <a:rPr lang="hu-HU" sz="2400" b="1" i="1" dirty="0">
                <a:latin typeface="Times New Roman" pitchFamily="18" charset="0"/>
                <a:cs typeface="Times New Roman" pitchFamily="18" charset="0"/>
              </a:rPr>
              <a:t>Isis </a:t>
            </a:r>
            <a:r>
              <a:rPr lang="hu-HU" sz="2400" b="1" i="1" dirty="0" err="1">
                <a:latin typeface="Times New Roman" pitchFamily="18" charset="0"/>
                <a:cs typeface="Times New Roman" pitchFamily="18" charset="0"/>
              </a:rPr>
              <a:t>Unveiled</a:t>
            </a:r>
            <a:r>
              <a:rPr lang="hu-HU" sz="2400" b="1" dirty="0">
                <a:latin typeface="Times New Roman" pitchFamily="18" charset="0"/>
                <a:cs typeface="Times New Roman" pitchFamily="18" charset="0"/>
              </a:rPr>
              <a:t>)</a:t>
            </a:r>
          </a:p>
          <a:p>
            <a:pPr marL="0" indent="0">
              <a:buNone/>
            </a:pPr>
            <a:endParaRPr lang="ru-RU" sz="2200" b="1" dirty="0">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351193712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466946" name="Rectangle 2"/>
          <p:cNvSpPr>
            <a:spLocks noGrp="1" noChangeArrowheads="1"/>
          </p:cNvSpPr>
          <p:nvPr>
            <p:ph type="title"/>
          </p:nvPr>
        </p:nvSpPr>
        <p:spPr>
          <a:xfrm>
            <a:off x="0" y="0"/>
            <a:ext cx="9144000" cy="847725"/>
          </a:xfrm>
        </p:spPr>
        <p:txBody>
          <a:bodyPr>
            <a:normAutofit/>
          </a:bodyPr>
          <a:lstStyle/>
          <a:p>
            <a:pPr algn="ctr"/>
            <a:r>
              <a:rPr lang="en-US" sz="4800" b="1" dirty="0" err="1" smtClean="0">
                <a:solidFill>
                  <a:srgbClr val="FFFF00"/>
                </a:solidFill>
              </a:rPr>
              <a:t>Te</a:t>
            </a:r>
            <a:r>
              <a:rPr lang="hu-HU" sz="4800" b="1" dirty="0" err="1" smtClean="0">
                <a:solidFill>
                  <a:srgbClr val="FFFF00"/>
                </a:solidFill>
              </a:rPr>
              <a:t>ozófiai</a:t>
            </a:r>
            <a:r>
              <a:rPr lang="hu-HU" sz="4800" b="1" dirty="0" smtClean="0">
                <a:solidFill>
                  <a:srgbClr val="FFFF00"/>
                </a:solidFill>
              </a:rPr>
              <a:t> magyarázatok</a:t>
            </a:r>
            <a:endParaRPr lang="hu-HU" sz="4800" b="1" dirty="0">
              <a:solidFill>
                <a:srgbClr val="FFFF00"/>
              </a:solidFill>
            </a:endParaRPr>
          </a:p>
        </p:txBody>
      </p:sp>
      <p:sp>
        <p:nvSpPr>
          <p:cNvPr id="466947" name="Rectangle 3"/>
          <p:cNvSpPr>
            <a:spLocks noGrp="1" noChangeArrowheads="1"/>
          </p:cNvSpPr>
          <p:nvPr>
            <p:ph idx="1"/>
          </p:nvPr>
        </p:nvSpPr>
        <p:spPr>
          <a:xfrm>
            <a:off x="120891" y="692696"/>
            <a:ext cx="8999984" cy="6093296"/>
          </a:xfrm>
        </p:spPr>
        <p:txBody>
          <a:bodyPr>
            <a:normAutofit/>
          </a:bodyPr>
          <a:lstStyle/>
          <a:p>
            <a:pPr marL="0" indent="0">
              <a:buNone/>
            </a:pPr>
            <a:r>
              <a:rPr lang="hu-HU" sz="2400" b="1" dirty="0" smtClean="0">
                <a:latin typeface="Times New Roman" pitchFamily="18" charset="0"/>
                <a:cs typeface="Times New Roman" pitchFamily="18" charset="0"/>
              </a:rPr>
              <a:t>A </a:t>
            </a:r>
            <a:r>
              <a:rPr lang="hu-HU" sz="2400" b="1" dirty="0">
                <a:latin typeface="Times New Roman" pitchFamily="18" charset="0"/>
                <a:cs typeface="Times New Roman" pitchFamily="18" charset="0"/>
              </a:rPr>
              <a:t>test </a:t>
            </a:r>
            <a:r>
              <a:rPr lang="hu-HU" sz="2400" b="1" dirty="0" err="1">
                <a:latin typeface="Times New Roman" pitchFamily="18" charset="0"/>
                <a:cs typeface="Times New Roman" pitchFamily="18" charset="0"/>
              </a:rPr>
              <a:t>levitációja</a:t>
            </a:r>
            <a:r>
              <a:rPr lang="hu-HU" sz="2400" b="1" dirty="0">
                <a:latin typeface="Times New Roman" pitchFamily="18" charset="0"/>
                <a:cs typeface="Times New Roman" pitchFamily="18" charset="0"/>
              </a:rPr>
              <a:t> </a:t>
            </a:r>
            <a:r>
              <a:rPr lang="hu-HU" sz="2400" b="1" dirty="0" smtClean="0">
                <a:latin typeface="Times New Roman" pitchFamily="18" charset="0"/>
                <a:cs typeface="Times New Roman" pitchFamily="18" charset="0"/>
              </a:rPr>
              <a:t>olyan </a:t>
            </a:r>
            <a:r>
              <a:rPr lang="hu-HU" sz="2400" b="1" dirty="0">
                <a:latin typeface="Times New Roman" pitchFamily="18" charset="0"/>
                <a:cs typeface="Times New Roman" pitchFamily="18" charset="0"/>
              </a:rPr>
              <a:t>dolog, amit könnyen végre lehet hajtani, amikor a folyamatot teljesen uralmunk alatt tartjuk. Nem szeg meg semmilyen törvényt. A gravitáció csak a törvény fele. A keleti bölcs elismeri a gravitációt, ha valaki ezt a fogalmat szeretné használni, de a valódi fogalom a vonzás, a taszítás szóval kifejezett törvény másik fele, és mindkettőt az elektromos erő hatalmas törvénye irányítja. A súly és a szilárdság a polaritástól függ, amikor pedig egy tárgy polaritása megváltozik a közvetlenül alatta levő földéhez képest, akkor a tárgy felemelkedhet. ... Az emberi test... </a:t>
            </a:r>
            <a:r>
              <a:rPr lang="hu-HU" sz="2400" b="1" smtClean="0">
                <a:latin typeface="Times New Roman" pitchFamily="18" charset="0"/>
                <a:cs typeface="Times New Roman" pitchFamily="18" charset="0"/>
              </a:rPr>
              <a:t>Felemelkedik segítség </a:t>
            </a:r>
            <a:r>
              <a:rPr lang="hu-HU" sz="2400" b="1" dirty="0">
                <a:latin typeface="Times New Roman" pitchFamily="18" charset="0"/>
                <a:cs typeface="Times New Roman" pitchFamily="18" charset="0"/>
              </a:rPr>
              <a:t>nélkül, mint egy madár, amikor a polaritása ilyen módon megváltozik</a:t>
            </a:r>
            <a:r>
              <a:rPr lang="hu-HU" sz="2400" b="1" dirty="0" smtClean="0">
                <a:latin typeface="Times New Roman" pitchFamily="18" charset="0"/>
                <a:cs typeface="Times New Roman" pitchFamily="18" charset="0"/>
              </a:rPr>
              <a:t>.</a:t>
            </a:r>
            <a:r>
              <a:rPr lang="hu-HU" sz="2400" b="1" dirty="0">
                <a:latin typeface="Times New Roman" pitchFamily="18" charset="0"/>
                <a:cs typeface="Times New Roman" pitchFamily="18" charset="0"/>
              </a:rPr>
              <a:t> (</a:t>
            </a:r>
            <a:r>
              <a:rPr lang="hu-HU" sz="2400" b="1" dirty="0" smtClean="0">
                <a:latin typeface="Times New Roman" pitchFamily="18" charset="0"/>
                <a:cs typeface="Times New Roman" pitchFamily="18" charset="0"/>
              </a:rPr>
              <a:t>W.Q</a:t>
            </a:r>
            <a:r>
              <a:rPr lang="hu-HU" sz="2400" b="1" dirty="0">
                <a:latin typeface="Times New Roman" pitchFamily="18" charset="0"/>
                <a:cs typeface="Times New Roman" pitchFamily="18" charset="0"/>
              </a:rPr>
              <a:t>. </a:t>
            </a:r>
            <a:r>
              <a:rPr lang="hu-HU" sz="2400" b="1" dirty="0" err="1">
                <a:latin typeface="Times New Roman" pitchFamily="18" charset="0"/>
                <a:cs typeface="Times New Roman" pitchFamily="18" charset="0"/>
              </a:rPr>
              <a:t>Judge</a:t>
            </a:r>
            <a:r>
              <a:rPr lang="hu-HU" sz="2400" b="1" dirty="0">
                <a:latin typeface="Times New Roman" pitchFamily="18" charset="0"/>
                <a:cs typeface="Times New Roman" pitchFamily="18" charset="0"/>
              </a:rPr>
              <a:t>: </a:t>
            </a:r>
            <a:r>
              <a:rPr lang="hu-HU" sz="2400" b="1" i="1" dirty="0">
                <a:latin typeface="Times New Roman" pitchFamily="18" charset="0"/>
                <a:cs typeface="Times New Roman" pitchFamily="18" charset="0"/>
              </a:rPr>
              <a:t>The </a:t>
            </a:r>
            <a:r>
              <a:rPr lang="hu-HU" sz="2400" b="1" i="1" dirty="0" err="1">
                <a:latin typeface="Times New Roman" pitchFamily="18" charset="0"/>
                <a:cs typeface="Times New Roman" pitchFamily="18" charset="0"/>
              </a:rPr>
              <a:t>Ocean</a:t>
            </a:r>
            <a:r>
              <a:rPr lang="hu-HU" sz="2400" b="1" i="1" dirty="0">
                <a:latin typeface="Times New Roman" pitchFamily="18" charset="0"/>
                <a:cs typeface="Times New Roman" pitchFamily="18" charset="0"/>
              </a:rPr>
              <a:t> of </a:t>
            </a:r>
            <a:r>
              <a:rPr lang="hu-HU" sz="2400" b="1" i="1" dirty="0" err="1" smtClean="0">
                <a:latin typeface="Times New Roman" pitchFamily="18" charset="0"/>
                <a:cs typeface="Times New Roman" pitchFamily="18" charset="0"/>
              </a:rPr>
              <a:t>Theosophy</a:t>
            </a:r>
            <a:r>
              <a:rPr lang="hu-HU" sz="2400" b="1" dirty="0" smtClean="0">
                <a:latin typeface="Times New Roman" pitchFamily="18" charset="0"/>
                <a:cs typeface="Times New Roman" pitchFamily="18" charset="0"/>
              </a:rPr>
              <a:t>)</a:t>
            </a:r>
          </a:p>
          <a:p>
            <a:pPr marL="0" indent="0">
              <a:buNone/>
            </a:pPr>
            <a:endParaRPr lang="hu-HU" sz="2400" b="1" dirty="0" smtClean="0">
              <a:latin typeface="Times New Roman" pitchFamily="18" charset="0"/>
              <a:cs typeface="Times New Roman" pitchFamily="18" charset="0"/>
            </a:endParaRPr>
          </a:p>
          <a:p>
            <a:pPr marL="0" indent="0">
              <a:buNone/>
            </a:pPr>
            <a:r>
              <a:rPr lang="hu-HU" sz="2400" b="1" dirty="0" smtClean="0">
                <a:latin typeface="Times New Roman" pitchFamily="18" charset="0"/>
                <a:cs typeface="Times New Roman" pitchFamily="18" charset="0"/>
              </a:rPr>
              <a:t>Az </a:t>
            </a:r>
            <a:r>
              <a:rPr lang="hu-HU" sz="2400" b="1" dirty="0">
                <a:latin typeface="Times New Roman" pitchFamily="18" charset="0"/>
                <a:cs typeface="Times New Roman" pitchFamily="18" charset="0"/>
              </a:rPr>
              <a:t>állatok ezt öntudatlanul képesek megtenni, míg az embereknek megtanulhatják, hogyan lehet ezt akarattal megtenni.</a:t>
            </a:r>
            <a:r>
              <a:rPr lang="hu-HU" sz="2400" b="1" i="1" dirty="0">
                <a:latin typeface="Times New Roman" pitchFamily="18" charset="0"/>
                <a:cs typeface="Times New Roman" pitchFamily="18" charset="0"/>
              </a:rPr>
              <a:t> (</a:t>
            </a:r>
            <a:r>
              <a:rPr lang="hu-HU" sz="2400" b="1" i="1" dirty="0" err="1">
                <a:latin typeface="Times New Roman" pitchFamily="18" charset="0"/>
                <a:cs typeface="Times New Roman" pitchFamily="18" charset="0"/>
              </a:rPr>
              <a:t>Blavatsky</a:t>
            </a:r>
            <a:r>
              <a:rPr lang="hu-HU" sz="2400" b="1" i="1" dirty="0">
                <a:latin typeface="Times New Roman" pitchFamily="18" charset="0"/>
                <a:cs typeface="Times New Roman" pitchFamily="18" charset="0"/>
              </a:rPr>
              <a:t> </a:t>
            </a:r>
            <a:r>
              <a:rPr lang="hu-HU" sz="2400" b="1" i="1" dirty="0" err="1">
                <a:latin typeface="Times New Roman" pitchFamily="18" charset="0"/>
                <a:cs typeface="Times New Roman" pitchFamily="18" charset="0"/>
              </a:rPr>
              <a:t>Collected</a:t>
            </a:r>
            <a:r>
              <a:rPr lang="hu-HU" sz="2400" b="1" i="1" dirty="0">
                <a:latin typeface="Times New Roman" pitchFamily="18" charset="0"/>
                <a:cs typeface="Times New Roman" pitchFamily="18" charset="0"/>
              </a:rPr>
              <a:t> </a:t>
            </a:r>
            <a:r>
              <a:rPr lang="hu-HU" sz="2400" b="1" i="1" dirty="0" err="1">
                <a:latin typeface="Times New Roman" pitchFamily="18" charset="0"/>
                <a:cs typeface="Times New Roman" pitchFamily="18" charset="0"/>
              </a:rPr>
              <a:t>Writings</a:t>
            </a:r>
            <a:r>
              <a:rPr lang="hu-HU" sz="2400" b="1" i="1" dirty="0">
                <a:latin typeface="Times New Roman" pitchFamily="18" charset="0"/>
                <a:cs typeface="Times New Roman" pitchFamily="18" charset="0"/>
              </a:rPr>
              <a:t>)</a:t>
            </a:r>
            <a:endParaRPr lang="hu-HU" sz="2400" b="1" dirty="0">
              <a:latin typeface="Times New Roman" pitchFamily="18" charset="0"/>
              <a:cs typeface="Times New Roman" pitchFamily="18" charset="0"/>
            </a:endParaRPr>
          </a:p>
          <a:p>
            <a:pPr marL="0" indent="0">
              <a:buNone/>
            </a:pPr>
            <a:endParaRPr lang="hu-HU" sz="2400" b="1" dirty="0" smtClean="0">
              <a:latin typeface="Times New Roman" pitchFamily="18" charset="0"/>
              <a:cs typeface="Times New Roman" pitchFamily="18" charset="0"/>
            </a:endParaRPr>
          </a:p>
          <a:p>
            <a:pPr marL="0" indent="0">
              <a:buNone/>
            </a:pPr>
            <a:endParaRPr lang="hu-HU" sz="2200" dirty="0" smtClean="0">
              <a:latin typeface="Times New Roman" pitchFamily="18" charset="0"/>
              <a:cs typeface="Times New Roman" pitchFamily="18" charset="0"/>
            </a:endParaRPr>
          </a:p>
          <a:p>
            <a:pPr marL="0" indent="0">
              <a:buNone/>
            </a:pPr>
            <a:endParaRPr lang="ru-RU" sz="2200" b="1" dirty="0">
              <a:effectLst/>
              <a:latin typeface="Times New Roman" pitchFamily="18" charset="0"/>
              <a:cs typeface="Times New Roman" pitchFamily="18" charset="0"/>
            </a:endParaRPr>
          </a:p>
        </p:txBody>
      </p:sp>
    </p:spTree>
    <p:extLst>
      <p:ext uri="{BB962C8B-B14F-4D97-AF65-F5344CB8AC3E}">
        <p14:creationId xmlns="" xmlns:p14="http://schemas.microsoft.com/office/powerpoint/2010/main" val="2126028713"/>
      </p:ext>
    </p:extLst>
  </p:cSld>
  <p:clrMapOvr>
    <a:overrideClrMapping bg1="dk2" tx1="lt1" bg2="dk1" tx2="lt2" accent1="accent1" accent2="accent2" accent3="accent3" accent4="accent4" accent5="accent5" accent6="accent6" hlink="hlink" folHlink="folHlink"/>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rrowheads="1"/>
          </p:cNvSpPr>
          <p:nvPr>
            <p:ph type="title"/>
          </p:nvPr>
        </p:nvSpPr>
        <p:spPr>
          <a:xfrm>
            <a:off x="827088" y="6172200"/>
            <a:ext cx="7777162" cy="685800"/>
          </a:xfrm>
        </p:spPr>
        <p:txBody>
          <a:bodyPr/>
          <a:lstStyle/>
          <a:p>
            <a:r>
              <a:rPr lang="hu-HU" sz="2400" dirty="0">
                <a:solidFill>
                  <a:schemeClr val="tx1"/>
                </a:solidFill>
                <a:effectLst>
                  <a:outerShdw blurRad="38100" dist="38100" dir="2700000" algn="tl">
                    <a:srgbClr val="FFFFFF"/>
                  </a:outerShdw>
                </a:effectLst>
              </a:rPr>
              <a:t>Szabari János, </a:t>
            </a:r>
            <a:r>
              <a:rPr lang="hu-HU" sz="2400" dirty="0" err="1">
                <a:solidFill>
                  <a:schemeClr val="tx1"/>
                </a:solidFill>
                <a:effectLst>
                  <a:outerShdw blurRad="38100" dist="38100" dir="2700000" algn="tl">
                    <a:srgbClr val="FFFFFF"/>
                  </a:outerShdw>
                </a:effectLst>
                <a:hlinkClick r:id="rId4"/>
              </a:rPr>
              <a:t>jszabari</a:t>
            </a:r>
            <a:r>
              <a:rPr lang="hu-HU" sz="2400" dirty="0">
                <a:solidFill>
                  <a:schemeClr val="tx1"/>
                </a:solidFill>
                <a:effectLst>
                  <a:outerShdw blurRad="38100" dist="38100" dir="2700000" algn="tl">
                    <a:srgbClr val="FFFFFF"/>
                  </a:outerShdw>
                </a:effectLst>
                <a:hlinkClick r:id="rId4"/>
              </a:rPr>
              <a:t>@</a:t>
            </a:r>
            <a:r>
              <a:rPr lang="hu-HU" sz="2400" dirty="0" err="1">
                <a:solidFill>
                  <a:schemeClr val="tx1"/>
                </a:solidFill>
                <a:effectLst>
                  <a:outerShdw blurRad="38100" dist="38100" dir="2700000" algn="tl">
                    <a:srgbClr val="FFFFFF"/>
                  </a:outerShdw>
                </a:effectLst>
                <a:hlinkClick r:id="rId4"/>
              </a:rPr>
              <a:t>mol.hu</a:t>
            </a:r>
            <a:r>
              <a:rPr lang="hu-HU" sz="2400">
                <a:solidFill>
                  <a:schemeClr val="tx1"/>
                </a:solidFill>
                <a:effectLst>
                  <a:outerShdw blurRad="38100" dist="38100" dir="2700000" algn="tl">
                    <a:srgbClr val="FFFFFF"/>
                  </a:outerShdw>
                </a:effectLst>
              </a:rPr>
              <a:t>, </a:t>
            </a:r>
            <a:r>
              <a:rPr lang="hu-HU" sz="2400" smtClean="0">
                <a:solidFill>
                  <a:schemeClr val="tx1"/>
                </a:solidFill>
                <a:effectLst>
                  <a:outerShdw blurRad="38100" dist="38100" dir="2700000" algn="tl">
                    <a:srgbClr val="FFFFFF"/>
                  </a:outerShdw>
                </a:effectLst>
              </a:rPr>
              <a:t>+3630/9254-936</a:t>
            </a:r>
            <a:r>
              <a:rPr lang="hu-HU" sz="2400">
                <a:solidFill>
                  <a:schemeClr val="tx1"/>
                </a:solidFill>
                <a:effectLst>
                  <a:outerShdw blurRad="38100" dist="38100" dir="2700000" algn="tl">
                    <a:srgbClr val="FFFFFF"/>
                  </a:outerShdw>
                </a:effectLst>
              </a:rPr>
              <a:t/>
            </a:r>
            <a:br>
              <a:rPr lang="hu-HU" sz="2400">
                <a:solidFill>
                  <a:schemeClr val="tx1"/>
                </a:solidFill>
                <a:effectLst>
                  <a:outerShdw blurRad="38100" dist="38100" dir="2700000" algn="tl">
                    <a:srgbClr val="FFFFFF"/>
                  </a:outerShdw>
                </a:effectLst>
              </a:rPr>
            </a:br>
            <a:r>
              <a:rPr lang="hu-HU" sz="2400">
                <a:solidFill>
                  <a:schemeClr val="tx1"/>
                </a:solidFill>
                <a:effectLst>
                  <a:outerShdw blurRad="38100" dist="38100" dir="2700000" algn="tl">
                    <a:srgbClr val="FFFFFF"/>
                  </a:outerShdw>
                </a:effectLst>
              </a:rPr>
              <a:t>     </a:t>
            </a:r>
            <a:r>
              <a:rPr lang="hu-HU" sz="2400" dirty="0" err="1">
                <a:solidFill>
                  <a:schemeClr val="tx1"/>
                </a:solidFill>
                <a:effectLst>
                  <a:outerShdw blurRad="38100" dist="38100" dir="2700000" algn="tl">
                    <a:srgbClr val="FFFFFF"/>
                  </a:outerShdw>
                </a:effectLst>
                <a:hlinkClick r:id="rId5"/>
              </a:rPr>
              <a:t>www.teozofia.hu</a:t>
            </a:r>
            <a:r>
              <a:rPr lang="hu-HU" sz="2400" dirty="0">
                <a:solidFill>
                  <a:schemeClr val="tx1"/>
                </a:solidFill>
                <a:effectLst>
                  <a:outerShdw blurRad="38100" dist="38100" dir="2700000" algn="tl">
                    <a:srgbClr val="FFFFFF"/>
                  </a:outerShdw>
                </a:effectLst>
              </a:rPr>
              <a:t>; </a:t>
            </a:r>
            <a:r>
              <a:rPr lang="hu-HU" sz="2400" u="sng" dirty="0" err="1">
                <a:solidFill>
                  <a:schemeClr val="hlink"/>
                </a:solidFill>
              </a:rPr>
              <a:t>www.sziddhartha.hu</a:t>
            </a:r>
            <a:endParaRPr lang="en-US" sz="2400" u="sng" dirty="0">
              <a:solidFill>
                <a:schemeClr val="hlink"/>
              </a:solidFill>
            </a:endParaRPr>
          </a:p>
        </p:txBody>
      </p:sp>
      <p:sp>
        <p:nvSpPr>
          <p:cNvPr id="67587" name="WordArt 3"/>
          <p:cNvSpPr>
            <a:spLocks noChangeArrowheads="1" noChangeShapeType="1" noTextEdit="1"/>
          </p:cNvSpPr>
          <p:nvPr/>
        </p:nvSpPr>
        <p:spPr bwMode="auto">
          <a:xfrm>
            <a:off x="250825" y="404813"/>
            <a:ext cx="8569325" cy="5761037"/>
          </a:xfrm>
          <a:prstGeom prst="rect">
            <a:avLst/>
          </a:prstGeom>
        </p:spPr>
        <p:txBody>
          <a:bodyPr spcFirstLastPara="1" wrap="none" fromWordArt="1">
            <a:prstTxWarp prst="textArchUp">
              <a:avLst>
                <a:gd name="adj" fmla="val 11335218"/>
              </a:avLst>
            </a:prstTxWarp>
          </a:bodyPr>
          <a:lstStyle/>
          <a:p>
            <a:pPr algn="ctr" fontAlgn="base">
              <a:lnSpc>
                <a:spcPct val="90000"/>
              </a:lnSpc>
              <a:spcBef>
                <a:spcPct val="20000"/>
              </a:spcBef>
              <a:spcAft>
                <a:spcPct val="0"/>
              </a:spcAft>
              <a:buClr>
                <a:srgbClr val="CC6600"/>
              </a:buClr>
              <a:buSzPct val="75000"/>
              <a:buFont typeface="Wingdings" pitchFamily="2" charset="2"/>
              <a:buNone/>
            </a:pPr>
            <a:r>
              <a:rPr lang="hu-HU" sz="4400" kern="10">
                <a:ln w="9525">
                  <a:solidFill>
                    <a:srgbClr val="000000"/>
                  </a:solidFill>
                  <a:round/>
                  <a:headEnd/>
                  <a:tailEnd/>
                </a:ln>
                <a:solidFill>
                  <a:srgbClr val="66FFFF"/>
                </a:solidFill>
                <a:latin typeface="Arial Black"/>
              </a:rPr>
              <a:t>KÖSZÖNÖM FIGYELMÜKET</a:t>
            </a:r>
          </a:p>
        </p:txBody>
      </p:sp>
      <p:pic>
        <p:nvPicPr>
          <p:cNvPr id="67590" name="Picture 6"/>
          <p:cNvPicPr>
            <a:picLocks noChangeAspect="1" noChangeArrowheads="1"/>
          </p:cNvPicPr>
          <p:nvPr/>
        </p:nvPicPr>
        <p:blipFill>
          <a:blip r:embed="rId6" cstate="print"/>
          <a:srcRect/>
          <a:stretch>
            <a:fillRect/>
          </a:stretch>
        </p:blipFill>
        <p:spPr bwMode="auto">
          <a:xfrm>
            <a:off x="1428727" y="1571612"/>
            <a:ext cx="6352267" cy="4071966"/>
          </a:xfrm>
          <a:prstGeom prst="rect">
            <a:avLst/>
          </a:prstGeom>
          <a:noFill/>
          <a:ln w="9525" cap="flat" cmpd="sng" algn="ctr">
            <a:noFill/>
            <a:prstDash val="solid"/>
            <a:miter lim="800000"/>
            <a:headEnd/>
            <a:tailEnd/>
          </a:ln>
          <a:effectLst/>
        </p:spPr>
      </p:pic>
    </p:spTree>
    <p:extLst>
      <p:ext uri="{BB962C8B-B14F-4D97-AF65-F5344CB8AC3E}">
        <p14:creationId xmlns="" xmlns:p14="http://schemas.microsoft.com/office/powerpoint/2010/main" val="3089046685"/>
      </p:ext>
    </p:extLst>
  </p:cSld>
  <p:clrMapOvr>
    <a:overrideClrMapping bg1="lt1" tx1="dk1" bg2="lt2" tx2="dk2" accent1="accent1" accent2="accent2" accent3="accent3" accent4="accent4" accent5="accent5" accent6="accent6" hlink="hlink" folHlink="folHlink"/>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gradFill rotWithShape="0">
          <a:gsLst>
            <a:gs pos="0">
              <a:srgbClr val="3399FF"/>
            </a:gs>
            <a:gs pos="100000">
              <a:srgbClr val="3399FF">
                <a:gamma/>
                <a:shade val="46275"/>
                <a:invGamma/>
              </a:srgbClr>
            </a:gs>
          </a:gsLst>
          <a:lin ang="5400000" scaled="1"/>
        </a:gradFill>
        <a:effectLst/>
      </p:bgPr>
    </p:bg>
    <p:spTree>
      <p:nvGrpSpPr>
        <p:cNvPr id="1" name=""/>
        <p:cNvGrpSpPr/>
        <p:nvPr/>
      </p:nvGrpSpPr>
      <p:grpSpPr>
        <a:xfrm>
          <a:off x="0" y="0"/>
          <a:ext cx="0" cy="0"/>
          <a:chOff x="0" y="0"/>
          <a:chExt cx="0" cy="0"/>
        </a:xfrm>
      </p:grpSpPr>
      <p:sp>
        <p:nvSpPr>
          <p:cNvPr id="158722" name="Text Box 2"/>
          <p:cNvSpPr txBox="1">
            <a:spLocks noChangeArrowheads="1"/>
          </p:cNvSpPr>
          <p:nvPr/>
        </p:nvSpPr>
        <p:spPr bwMode="auto">
          <a:xfrm>
            <a:off x="1371600" y="3962400"/>
            <a:ext cx="19431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hu-HU" sz="2000" i="1">
                <a:solidFill>
                  <a:srgbClr val="17F9FF"/>
                </a:solidFill>
                <a:latin typeface="Arial" charset="0"/>
              </a:rPr>
              <a:t>FESZÜLTSÉG</a:t>
            </a:r>
            <a:endParaRPr lang="en-US" sz="2000" i="1">
              <a:solidFill>
                <a:srgbClr val="000000"/>
              </a:solidFill>
              <a:latin typeface="Arial" charset="0"/>
            </a:endParaRPr>
          </a:p>
        </p:txBody>
      </p:sp>
      <p:sp>
        <p:nvSpPr>
          <p:cNvPr id="158723" name="Rectangle 3"/>
          <p:cNvSpPr>
            <a:spLocks noGrp="1" noChangeArrowheads="1"/>
          </p:cNvSpPr>
          <p:nvPr>
            <p:ph type="title"/>
          </p:nvPr>
        </p:nvSpPr>
        <p:spPr>
          <a:xfrm>
            <a:off x="533400" y="0"/>
            <a:ext cx="8077200" cy="1371600"/>
          </a:xfrm>
          <a:solidFill>
            <a:srgbClr val="9900CC"/>
          </a:solidFill>
          <a:ln>
            <a:solidFill>
              <a:schemeClr val="tx1"/>
            </a:solidFill>
            <a:miter lim="800000"/>
            <a:headEnd/>
            <a:tailEnd/>
          </a:ln>
          <a:effectLst>
            <a:outerShdw dist="91581" dir="12821404" algn="ctr" rotWithShape="0">
              <a:schemeClr val="bg2"/>
            </a:outerShdw>
          </a:effectLst>
        </p:spPr>
        <p:txBody>
          <a:bodyPr/>
          <a:lstStyle/>
          <a:p>
            <a:r>
              <a:rPr lang="en-US" sz="3600" b="1" i="1">
                <a:solidFill>
                  <a:schemeClr val="bg1"/>
                </a:solidFill>
              </a:rPr>
              <a:t>A</a:t>
            </a:r>
            <a:r>
              <a:rPr lang="en-US" sz="3600" b="1">
                <a:solidFill>
                  <a:schemeClr val="bg1"/>
                </a:solidFill>
              </a:rPr>
              <a:t>   </a:t>
            </a:r>
            <a:r>
              <a:rPr lang="en-US" sz="3600" b="1" i="1">
                <a:solidFill>
                  <a:schemeClr val="bg1"/>
                </a:solidFill>
                <a:effectLst>
                  <a:outerShdw blurRad="38100" dist="38100" dir="2700000" algn="tl">
                    <a:srgbClr val="000000"/>
                  </a:outerShdw>
                </a:effectLst>
              </a:rPr>
              <a:t>M E G N Y I L V Á N U L T</a:t>
            </a:r>
            <a:r>
              <a:rPr lang="en-US" sz="3600" b="1">
                <a:solidFill>
                  <a:schemeClr val="bg1"/>
                </a:solidFill>
              </a:rPr>
              <a:t>   </a:t>
            </a:r>
            <a:r>
              <a:rPr lang="en-US" sz="3600" b="1" i="1">
                <a:solidFill>
                  <a:schemeClr val="bg1"/>
                </a:solidFill>
              </a:rPr>
              <a:t>é s</a:t>
            </a:r>
            <a:r>
              <a:rPr lang="en-US" sz="3600" b="1">
                <a:solidFill>
                  <a:schemeClr val="bg1"/>
                </a:solidFill>
              </a:rPr>
              <a:t/>
            </a:r>
            <a:br>
              <a:rPr lang="en-US" sz="3600" b="1">
                <a:solidFill>
                  <a:schemeClr val="bg1"/>
                </a:solidFill>
              </a:rPr>
            </a:br>
            <a:r>
              <a:rPr lang="en-US" sz="3600" b="1" i="1">
                <a:solidFill>
                  <a:schemeClr val="bg1"/>
                </a:solidFill>
              </a:rPr>
              <a:t>a</a:t>
            </a:r>
            <a:r>
              <a:rPr lang="en-US" sz="3600" b="1">
                <a:solidFill>
                  <a:schemeClr val="bg1"/>
                </a:solidFill>
              </a:rPr>
              <a:t>   </a:t>
            </a:r>
            <a:r>
              <a:rPr lang="en-US" sz="3600" b="1" i="1">
                <a:solidFill>
                  <a:schemeClr val="bg1"/>
                </a:solidFill>
                <a:effectLst>
                  <a:outerShdw blurRad="38100" dist="38100" dir="2700000" algn="tl">
                    <a:srgbClr val="000000"/>
                  </a:outerShdw>
                </a:effectLst>
              </a:rPr>
              <a:t>M E G N Y I L V Á N U L A T L A N</a:t>
            </a:r>
            <a:endParaRPr lang="en-US"/>
          </a:p>
        </p:txBody>
      </p:sp>
      <p:sp>
        <p:nvSpPr>
          <p:cNvPr id="158724" name="AutoShape 4"/>
          <p:cNvSpPr>
            <a:spLocks noChangeArrowheads="1"/>
          </p:cNvSpPr>
          <p:nvPr/>
        </p:nvSpPr>
        <p:spPr bwMode="auto">
          <a:xfrm>
            <a:off x="457200" y="2286000"/>
            <a:ext cx="3810000" cy="2971800"/>
          </a:xfrm>
          <a:prstGeom prst="triangle">
            <a:avLst>
              <a:gd name="adj" fmla="val 50000"/>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ru-RU" sz="3200">
              <a:solidFill>
                <a:srgbClr val="000000"/>
              </a:solidFill>
            </a:endParaRPr>
          </a:p>
        </p:txBody>
      </p:sp>
      <p:sp>
        <p:nvSpPr>
          <p:cNvPr id="158725" name="AutoShape 5"/>
          <p:cNvSpPr>
            <a:spLocks noChangeArrowheads="1"/>
          </p:cNvSpPr>
          <p:nvPr/>
        </p:nvSpPr>
        <p:spPr bwMode="auto">
          <a:xfrm>
            <a:off x="4800600" y="2286000"/>
            <a:ext cx="3810000" cy="2971800"/>
          </a:xfrm>
          <a:prstGeom prst="triangle">
            <a:avLst>
              <a:gd name="adj" fmla="val 50000"/>
            </a:avLst>
          </a:prstGeom>
          <a:solidFill>
            <a:srgbClr val="FFCCFF">
              <a:alpha val="50000"/>
            </a:srgbClr>
          </a:solidFill>
          <a:ln w="9525">
            <a:solidFill>
              <a:schemeClr val="tx1"/>
            </a:solidFill>
            <a:miter lim="800000"/>
            <a:headEnd/>
            <a:tailEnd/>
          </a:ln>
          <a:effectLst/>
          <a:extLs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ru-RU" sz="3200">
              <a:solidFill>
                <a:srgbClr val="000000"/>
              </a:solidFill>
            </a:endParaRPr>
          </a:p>
        </p:txBody>
      </p:sp>
      <p:cxnSp>
        <p:nvCxnSpPr>
          <p:cNvPr id="158726" name="AutoShape 6"/>
          <p:cNvCxnSpPr>
            <a:cxnSpLocks noChangeShapeType="1"/>
          </p:cNvCxnSpPr>
          <p:nvPr/>
        </p:nvCxnSpPr>
        <p:spPr bwMode="auto">
          <a:xfrm>
            <a:off x="2362200" y="2286000"/>
            <a:ext cx="1905000" cy="2971800"/>
          </a:xfrm>
          <a:prstGeom prst="straightConnector1">
            <a:avLst/>
          </a:prstGeom>
          <a:noFill/>
          <a:ln w="127000">
            <a:solidFill>
              <a:srgbClr val="99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8727" name="AutoShape 7"/>
          <p:cNvCxnSpPr>
            <a:cxnSpLocks noChangeShapeType="1"/>
          </p:cNvCxnSpPr>
          <p:nvPr/>
        </p:nvCxnSpPr>
        <p:spPr bwMode="auto">
          <a:xfrm flipH="1">
            <a:off x="457200" y="2286000"/>
            <a:ext cx="1905000" cy="2971800"/>
          </a:xfrm>
          <a:prstGeom prst="straightConnector1">
            <a:avLst/>
          </a:prstGeom>
          <a:noFill/>
          <a:ln w="1270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graphicFrame>
        <p:nvGraphicFramePr>
          <p:cNvPr id="158728" name="Object 8"/>
          <p:cNvGraphicFramePr>
            <a:graphicFrameLocks noChangeAspect="1"/>
          </p:cNvGraphicFramePr>
          <p:nvPr/>
        </p:nvGraphicFramePr>
        <p:xfrm>
          <a:off x="1828800" y="4419600"/>
          <a:ext cx="1100138" cy="1676400"/>
        </p:xfrm>
        <a:graphic>
          <a:graphicData uri="http://schemas.openxmlformats.org/presentationml/2006/ole">
            <p:oleObj spid="_x0000_s1064" name="Klip" r:id="rId4" imgW="2478088" imgH="4460875" progId="">
              <p:embed/>
            </p:oleObj>
          </a:graphicData>
        </a:graphic>
      </p:graphicFrame>
      <p:cxnSp>
        <p:nvCxnSpPr>
          <p:cNvPr id="158729" name="AutoShape 9"/>
          <p:cNvCxnSpPr>
            <a:cxnSpLocks noChangeShapeType="1"/>
          </p:cNvCxnSpPr>
          <p:nvPr/>
        </p:nvCxnSpPr>
        <p:spPr bwMode="auto">
          <a:xfrm>
            <a:off x="419100" y="5253038"/>
            <a:ext cx="1395413" cy="6350"/>
          </a:xfrm>
          <a:prstGeom prst="straightConnector1">
            <a:avLst/>
          </a:prstGeom>
          <a:noFill/>
          <a:ln w="1270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8730" name="AutoShape 10"/>
          <p:cNvCxnSpPr>
            <a:cxnSpLocks noChangeShapeType="1"/>
          </p:cNvCxnSpPr>
          <p:nvPr/>
        </p:nvCxnSpPr>
        <p:spPr bwMode="auto">
          <a:xfrm flipH="1">
            <a:off x="2971800" y="5257800"/>
            <a:ext cx="1338263" cy="0"/>
          </a:xfrm>
          <a:prstGeom prst="straightConnector1">
            <a:avLst/>
          </a:prstGeom>
          <a:noFill/>
          <a:ln w="127000">
            <a:solidFill>
              <a:srgbClr val="99FF33"/>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8731" name="AutoShape 11"/>
          <p:cNvCxnSpPr>
            <a:cxnSpLocks noChangeShapeType="1"/>
          </p:cNvCxnSpPr>
          <p:nvPr/>
        </p:nvCxnSpPr>
        <p:spPr bwMode="auto">
          <a:xfrm>
            <a:off x="6705600" y="2286000"/>
            <a:ext cx="1905000" cy="2971800"/>
          </a:xfrm>
          <a:prstGeom prst="straightConnector1">
            <a:avLst/>
          </a:prstGeom>
          <a:noFill/>
          <a:ln w="127000">
            <a:solidFill>
              <a:srgbClr val="99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8732" name="AutoShape 12"/>
          <p:cNvCxnSpPr>
            <a:cxnSpLocks noChangeShapeType="1"/>
          </p:cNvCxnSpPr>
          <p:nvPr/>
        </p:nvCxnSpPr>
        <p:spPr bwMode="auto">
          <a:xfrm flipH="1">
            <a:off x="4800600" y="2286000"/>
            <a:ext cx="1905000" cy="2971800"/>
          </a:xfrm>
          <a:prstGeom prst="straightConnector1">
            <a:avLst/>
          </a:prstGeom>
          <a:noFill/>
          <a:ln w="127000">
            <a:solidFill>
              <a:srgbClr val="FF0000"/>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8733" name="AutoShape 13"/>
          <p:cNvSpPr>
            <a:spLocks noChangeArrowheads="1"/>
          </p:cNvSpPr>
          <p:nvPr/>
        </p:nvSpPr>
        <p:spPr bwMode="auto">
          <a:xfrm>
            <a:off x="5791200" y="4419600"/>
            <a:ext cx="1752600" cy="1676400"/>
          </a:xfrm>
          <a:prstGeom prst="star32">
            <a:avLst>
              <a:gd name="adj" fmla="val 31069"/>
            </a:avLst>
          </a:prstGeom>
          <a:gradFill rotWithShape="0">
            <a:gsLst>
              <a:gs pos="0">
                <a:schemeClr val="bg1"/>
              </a:gs>
              <a:gs pos="100000">
                <a:srgbClr val="FF9900"/>
              </a:gs>
            </a:gsLst>
            <a:path path="shape">
              <a:fillToRect l="50000" t="50000" r="50000" b="50000"/>
            </a:path>
          </a:gradFill>
          <a:ln>
            <a:noFill/>
          </a:ln>
          <a:effectLst/>
          <a:extLst>
            <a:ext uri="{91240B29-F687-4F45-9708-019B960494DF}">
              <a14:hiddenLine xmlns="" xmlns:a14="http://schemas.microsoft.com/office/drawing/2010/main" w="9525">
                <a:solidFill>
                  <a:schemeClr val="bg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ru-RU" sz="3200">
              <a:solidFill>
                <a:srgbClr val="000000"/>
              </a:solidFill>
            </a:endParaRPr>
          </a:p>
        </p:txBody>
      </p:sp>
      <p:cxnSp>
        <p:nvCxnSpPr>
          <p:cNvPr id="158734" name="AutoShape 14"/>
          <p:cNvCxnSpPr>
            <a:cxnSpLocks noChangeShapeType="1"/>
            <a:endCxn id="158733" idx="3"/>
          </p:cNvCxnSpPr>
          <p:nvPr/>
        </p:nvCxnSpPr>
        <p:spPr bwMode="auto">
          <a:xfrm flipH="1">
            <a:off x="7543800" y="5257800"/>
            <a:ext cx="1109663" cy="0"/>
          </a:xfrm>
          <a:prstGeom prst="straightConnector1">
            <a:avLst/>
          </a:prstGeom>
          <a:noFill/>
          <a:ln w="127000">
            <a:solidFill>
              <a:srgbClr val="99FF33"/>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cxnSp>
        <p:nvCxnSpPr>
          <p:cNvPr id="158735" name="AutoShape 15"/>
          <p:cNvCxnSpPr>
            <a:cxnSpLocks noChangeShapeType="1"/>
          </p:cNvCxnSpPr>
          <p:nvPr/>
        </p:nvCxnSpPr>
        <p:spPr bwMode="auto">
          <a:xfrm flipV="1">
            <a:off x="4752975" y="5254625"/>
            <a:ext cx="990600" cy="7938"/>
          </a:xfrm>
          <a:prstGeom prst="straightConnector1">
            <a:avLst/>
          </a:prstGeom>
          <a:noFill/>
          <a:ln w="127000">
            <a:solidFill>
              <a:srgbClr val="FF0000"/>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
        <p:nvSpPr>
          <p:cNvPr id="158736" name="Text Box 16"/>
          <p:cNvSpPr txBox="1">
            <a:spLocks noChangeArrowheads="1"/>
          </p:cNvSpPr>
          <p:nvPr/>
        </p:nvSpPr>
        <p:spPr bwMode="auto">
          <a:xfrm rot="-3500557">
            <a:off x="457995" y="3606006"/>
            <a:ext cx="1319212"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hu-HU" sz="2000" b="1">
                <a:solidFill>
                  <a:srgbClr val="66FFFF"/>
                </a:solidFill>
                <a:latin typeface="Arial" charset="0"/>
              </a:rPr>
              <a:t>POZITÍV</a:t>
            </a:r>
            <a:endParaRPr lang="en-US" sz="2000" b="1" i="1">
              <a:solidFill>
                <a:srgbClr val="000000"/>
              </a:solidFill>
              <a:latin typeface="Arial" charset="0"/>
            </a:endParaRPr>
          </a:p>
        </p:txBody>
      </p:sp>
      <p:sp>
        <p:nvSpPr>
          <p:cNvPr id="158737" name="Text Box 17"/>
          <p:cNvSpPr txBox="1">
            <a:spLocks noChangeArrowheads="1"/>
          </p:cNvSpPr>
          <p:nvPr/>
        </p:nvSpPr>
        <p:spPr bwMode="auto">
          <a:xfrm rot="-3500557">
            <a:off x="4716463" y="3405187"/>
            <a:ext cx="16129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hu-HU" sz="2000" b="1">
                <a:solidFill>
                  <a:srgbClr val="66FFFF"/>
                </a:solidFill>
                <a:latin typeface="Arial" charset="0"/>
              </a:rPr>
              <a:t>SZELLEM</a:t>
            </a:r>
            <a:endParaRPr lang="en-US" sz="2000" b="1" i="1">
              <a:solidFill>
                <a:srgbClr val="000000"/>
              </a:solidFill>
              <a:latin typeface="Arial" charset="0"/>
            </a:endParaRPr>
          </a:p>
        </p:txBody>
      </p:sp>
      <p:sp>
        <p:nvSpPr>
          <p:cNvPr id="158738" name="Text Box 18"/>
          <p:cNvSpPr txBox="1">
            <a:spLocks noChangeArrowheads="1"/>
          </p:cNvSpPr>
          <p:nvPr/>
        </p:nvSpPr>
        <p:spPr bwMode="auto">
          <a:xfrm rot="3423634">
            <a:off x="2978150" y="3724275"/>
            <a:ext cx="1450975"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hu-HU" sz="2000" b="1">
                <a:solidFill>
                  <a:srgbClr val="66FFFF"/>
                </a:solidFill>
                <a:latin typeface="Arial" charset="0"/>
              </a:rPr>
              <a:t>NEGATÍV</a:t>
            </a:r>
            <a:endParaRPr lang="en-US" sz="2000" b="1" i="1">
              <a:solidFill>
                <a:srgbClr val="000000"/>
              </a:solidFill>
              <a:latin typeface="Arial" charset="0"/>
            </a:endParaRPr>
          </a:p>
        </p:txBody>
      </p:sp>
      <p:sp>
        <p:nvSpPr>
          <p:cNvPr id="158739" name="Text Box 19"/>
          <p:cNvSpPr txBox="1">
            <a:spLocks noChangeArrowheads="1"/>
          </p:cNvSpPr>
          <p:nvPr/>
        </p:nvSpPr>
        <p:spPr bwMode="auto">
          <a:xfrm rot="3423634">
            <a:off x="7462838" y="3765550"/>
            <a:ext cx="1295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hu-HU" sz="2000" b="1">
                <a:solidFill>
                  <a:srgbClr val="66FFFF"/>
                </a:solidFill>
                <a:latin typeface="Arial" charset="0"/>
              </a:rPr>
              <a:t>ANYAG</a:t>
            </a:r>
            <a:endParaRPr lang="en-US" sz="2000" b="1" i="1">
              <a:solidFill>
                <a:srgbClr val="000000"/>
              </a:solidFill>
              <a:latin typeface="Arial" charset="0"/>
            </a:endParaRPr>
          </a:p>
        </p:txBody>
      </p:sp>
      <p:sp>
        <p:nvSpPr>
          <p:cNvPr id="158740" name="Text Box 20"/>
          <p:cNvSpPr txBox="1">
            <a:spLocks noChangeArrowheads="1"/>
          </p:cNvSpPr>
          <p:nvPr/>
        </p:nvSpPr>
        <p:spPr bwMode="auto">
          <a:xfrm>
            <a:off x="1524000" y="6156325"/>
            <a:ext cx="16764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eaLnBrk="0" fontAlgn="base" hangingPunct="0">
              <a:spcBef>
                <a:spcPct val="50000"/>
              </a:spcBef>
              <a:spcAft>
                <a:spcPct val="0"/>
              </a:spcAft>
            </a:pPr>
            <a:r>
              <a:rPr lang="en-US" sz="2000" b="1">
                <a:solidFill>
                  <a:srgbClr val="66FFFF"/>
                </a:solidFill>
                <a:latin typeface="Arial" charset="0"/>
              </a:rPr>
              <a:t> </a:t>
            </a:r>
            <a:r>
              <a:rPr lang="hu-HU" sz="2000" b="1">
                <a:solidFill>
                  <a:srgbClr val="66FFFF"/>
                </a:solidFill>
                <a:latin typeface="Arial" charset="0"/>
              </a:rPr>
              <a:t>VILÁGÍTÁS</a:t>
            </a:r>
            <a:endParaRPr lang="hu-HU" sz="2000" b="1">
              <a:solidFill>
                <a:srgbClr val="000000"/>
              </a:solidFill>
              <a:latin typeface="Arial" charset="0"/>
            </a:endParaRPr>
          </a:p>
        </p:txBody>
      </p:sp>
      <p:sp>
        <p:nvSpPr>
          <p:cNvPr id="158741" name="Text Box 21"/>
          <p:cNvSpPr txBox="1">
            <a:spLocks noChangeArrowheads="1"/>
          </p:cNvSpPr>
          <p:nvPr/>
        </p:nvSpPr>
        <p:spPr bwMode="auto">
          <a:xfrm>
            <a:off x="5638800" y="6080125"/>
            <a:ext cx="19812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p>
            <a:pPr algn="ctr" eaLnBrk="0" fontAlgn="base" hangingPunct="0">
              <a:spcBef>
                <a:spcPct val="50000"/>
              </a:spcBef>
              <a:spcAft>
                <a:spcPct val="0"/>
              </a:spcAft>
            </a:pPr>
            <a:r>
              <a:rPr lang="hu-HU" sz="2000" b="1" dirty="0" smtClean="0">
                <a:solidFill>
                  <a:srgbClr val="66FFFF"/>
                </a:solidFill>
                <a:latin typeface="Arial" charset="0"/>
              </a:rPr>
              <a:t>TUDAT</a:t>
            </a:r>
            <a:endParaRPr lang="en-US" sz="2000" b="1" dirty="0">
              <a:solidFill>
                <a:srgbClr val="000000"/>
              </a:solidFill>
              <a:latin typeface="Arial" charset="0"/>
            </a:endParaRPr>
          </a:p>
        </p:txBody>
      </p:sp>
      <p:sp>
        <p:nvSpPr>
          <p:cNvPr id="158742" name="WordArt 22"/>
          <p:cNvSpPr>
            <a:spLocks noChangeArrowheads="1" noChangeShapeType="1" noTextEdit="1"/>
          </p:cNvSpPr>
          <p:nvPr/>
        </p:nvSpPr>
        <p:spPr bwMode="auto">
          <a:xfrm>
            <a:off x="762000" y="1905000"/>
            <a:ext cx="3124200" cy="1143000"/>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spcFirstLastPara="1" wrap="none" fromWordArt="1">
            <a:prstTxWarp prst="textArchUp">
              <a:avLst>
                <a:gd name="adj" fmla="val 11329296"/>
              </a:avLst>
            </a:prstTxWarp>
          </a:bodyPr>
          <a:lstStyle/>
          <a:p>
            <a:pPr algn="ctr" eaLnBrk="0" fontAlgn="base" hangingPunct="0">
              <a:spcBef>
                <a:spcPct val="0"/>
              </a:spcBef>
              <a:spcAft>
                <a:spcPct val="0"/>
              </a:spcAft>
            </a:pPr>
            <a:r>
              <a:rPr lang="pt-BR" sz="2800" b="1" kern="10">
                <a:solidFill>
                  <a:srgbClr val="66FF33"/>
                </a:solidFill>
                <a:latin typeface="Arial"/>
                <a:cs typeface="Arial"/>
              </a:rPr>
              <a:t>E L E K T R O M O S S Á G </a:t>
            </a:r>
            <a:endParaRPr lang="ru-RU" sz="2800" b="1" kern="10">
              <a:solidFill>
                <a:srgbClr val="66FF33"/>
              </a:solidFill>
              <a:latin typeface="Arial"/>
              <a:cs typeface="Arial"/>
            </a:endParaRPr>
          </a:p>
        </p:txBody>
      </p:sp>
      <p:sp>
        <p:nvSpPr>
          <p:cNvPr id="158743" name="WordArt 23"/>
          <p:cNvSpPr>
            <a:spLocks noChangeArrowheads="1" noChangeShapeType="1" noTextEdit="1"/>
          </p:cNvSpPr>
          <p:nvPr/>
        </p:nvSpPr>
        <p:spPr bwMode="auto">
          <a:xfrm>
            <a:off x="5715000" y="1905000"/>
            <a:ext cx="2095500" cy="838200"/>
          </a:xfrm>
          <a:prstGeom prst="rect">
            <a:avLst/>
          </a:prstGeom>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14:hiddenEffects>
            </a:ext>
          </a:extLst>
        </p:spPr>
        <p:txBody>
          <a:bodyPr spcFirstLastPara="1" wrap="none" fromWordArt="1">
            <a:prstTxWarp prst="textArchUp">
              <a:avLst>
                <a:gd name="adj" fmla="val 11442592"/>
              </a:avLst>
            </a:prstTxWarp>
          </a:bodyPr>
          <a:lstStyle/>
          <a:p>
            <a:pPr algn="ctr" eaLnBrk="0" fontAlgn="base" hangingPunct="0">
              <a:spcBef>
                <a:spcPct val="0"/>
              </a:spcBef>
              <a:spcAft>
                <a:spcPct val="0"/>
              </a:spcAft>
            </a:pPr>
            <a:r>
              <a:rPr lang="pt-BR" sz="2800" b="1" kern="10">
                <a:solidFill>
                  <a:srgbClr val="66FF33"/>
                </a:solidFill>
                <a:latin typeface="Arial"/>
                <a:cs typeface="Arial"/>
              </a:rPr>
              <a:t>V É G T E L E N</a:t>
            </a:r>
            <a:endParaRPr lang="ru-RU" sz="2800" b="1" kern="10">
              <a:solidFill>
                <a:srgbClr val="66FF33"/>
              </a:solidFill>
              <a:latin typeface="Arial"/>
              <a:cs typeface="Arial"/>
            </a:endParaRPr>
          </a:p>
        </p:txBody>
      </p:sp>
      <p:cxnSp>
        <p:nvCxnSpPr>
          <p:cNvPr id="158744" name="AutoShape 24"/>
          <p:cNvCxnSpPr>
            <a:cxnSpLocks noChangeShapeType="1"/>
          </p:cNvCxnSpPr>
          <p:nvPr/>
        </p:nvCxnSpPr>
        <p:spPr bwMode="auto">
          <a:xfrm>
            <a:off x="2362200" y="2286000"/>
            <a:ext cx="1905000" cy="2971800"/>
          </a:xfrm>
          <a:prstGeom prst="straightConnector1">
            <a:avLst/>
          </a:prstGeom>
          <a:noFill/>
          <a:ln w="127000">
            <a:solidFill>
              <a:srgbClr val="99FF33"/>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cxnSp>
    </p:spTree>
    <p:extLst>
      <p:ext uri="{BB962C8B-B14F-4D97-AF65-F5344CB8AC3E}">
        <p14:creationId xmlns="" xmlns:p14="http://schemas.microsoft.com/office/powerpoint/2010/main" val="3326671351"/>
      </p:ext>
    </p:extLst>
  </p:cSld>
  <p:clrMapOvr>
    <a:masterClrMapping/>
  </p:clrMapOvr>
  <p:transition>
    <p:zo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2859"/>
            <a:ext cx="7772400" cy="1143000"/>
          </a:xfrm>
        </p:spPr>
        <p:txBody>
          <a:bodyPr/>
          <a:lstStyle/>
          <a:p>
            <a:r>
              <a:rPr lang="en-US" b="1" dirty="0" err="1" smtClean="0"/>
              <a:t>Gravit</a:t>
            </a:r>
            <a:r>
              <a:rPr lang="hu-HU" b="1" dirty="0" err="1" smtClean="0"/>
              <a:t>áció</a:t>
            </a:r>
            <a:r>
              <a:rPr lang="hu-HU" b="1" dirty="0" smtClean="0"/>
              <a:t> és tudomány </a:t>
            </a:r>
            <a:endParaRPr lang="ru-RU" b="1" dirty="0"/>
          </a:p>
        </p:txBody>
      </p:sp>
      <p:pic>
        <p:nvPicPr>
          <p:cNvPr id="3" name="Picture 2"/>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14682" y="908720"/>
            <a:ext cx="2981896" cy="3167349"/>
          </a:xfrm>
          <a:prstGeom prst="rect">
            <a:avLst/>
          </a:prstGeom>
        </p:spPr>
      </p:pic>
      <p:sp>
        <p:nvSpPr>
          <p:cNvPr id="4" name="Rectangle 3"/>
          <p:cNvSpPr/>
          <p:nvPr/>
        </p:nvSpPr>
        <p:spPr>
          <a:xfrm>
            <a:off x="3059832" y="932056"/>
            <a:ext cx="5904656" cy="1938992"/>
          </a:xfrm>
          <a:prstGeom prst="rect">
            <a:avLst/>
          </a:prstGeom>
        </p:spPr>
        <p:txBody>
          <a:bodyPr wrap="square">
            <a:spAutoFit/>
          </a:bodyPr>
          <a:lstStyle/>
          <a:p>
            <a:r>
              <a:rPr lang="hu-HU" sz="2400" b="1" dirty="0"/>
              <a:t>Newton egyetemes gravitációs törvénye kijelenti, hogy két test között fellépő gravitációs erő egyenesen arányos azok tömegével, és fordítottan arányos a közöttük levő távolság négyzetével.</a:t>
            </a:r>
            <a:endParaRPr lang="ru-RU" sz="2400" b="1" dirty="0"/>
          </a:p>
        </p:txBody>
      </p:sp>
      <p:sp>
        <p:nvSpPr>
          <p:cNvPr id="5" name="Rectangle 4"/>
          <p:cNvSpPr/>
          <p:nvPr/>
        </p:nvSpPr>
        <p:spPr>
          <a:xfrm>
            <a:off x="3131840" y="2871048"/>
            <a:ext cx="5904656" cy="2308324"/>
          </a:xfrm>
          <a:prstGeom prst="rect">
            <a:avLst/>
          </a:prstGeom>
        </p:spPr>
        <p:txBody>
          <a:bodyPr wrap="square">
            <a:spAutoFit/>
          </a:bodyPr>
          <a:lstStyle/>
          <a:p>
            <a:r>
              <a:rPr lang="hu-HU" sz="2400" b="1" dirty="0"/>
              <a:t>Egy vonzott test gravitációs </a:t>
            </a:r>
            <a:r>
              <a:rPr lang="hu-HU" sz="2400" b="1" dirty="0" smtClean="0"/>
              <a:t>gyorsulása </a:t>
            </a:r>
            <a:r>
              <a:rPr lang="hu-HU" sz="2400" b="1" dirty="0"/>
              <a:t>azonban </a:t>
            </a:r>
            <a:r>
              <a:rPr lang="hu-HU" sz="2400" b="1" i="1" dirty="0"/>
              <a:t>nem</a:t>
            </a:r>
            <a:r>
              <a:rPr lang="hu-HU" sz="2400" b="1" dirty="0"/>
              <a:t> függ a tömegétől: ha egy toronyból egyszerre ejtünk el – és ha elhanyagoljuk a légellenállást – egy teniszlabdát és egy billiárdgolyót, azok egyszerre csapódnak a földre. </a:t>
            </a:r>
            <a:endParaRPr lang="ru-RU" sz="2400" b="1" dirty="0"/>
          </a:p>
        </p:txBody>
      </p:sp>
      <p:sp>
        <p:nvSpPr>
          <p:cNvPr id="6" name="TextBox 5"/>
          <p:cNvSpPr txBox="1"/>
          <p:nvPr/>
        </p:nvSpPr>
        <p:spPr>
          <a:xfrm>
            <a:off x="0" y="5301208"/>
            <a:ext cx="9036496" cy="1200329"/>
          </a:xfrm>
          <a:prstGeom prst="rect">
            <a:avLst/>
          </a:prstGeom>
          <a:noFill/>
        </p:spPr>
        <p:txBody>
          <a:bodyPr wrap="square" rtlCol="0">
            <a:spAutoFit/>
          </a:bodyPr>
          <a:lstStyle/>
          <a:p>
            <a:r>
              <a:rPr lang="hu-HU" sz="2400" dirty="0" smtClean="0"/>
              <a:t>Gravitációs anomáliák: g pontatlansága, mérési helytől függése, zavarba ejtő kísérleti eredmények, hegyek-óceánok (</a:t>
            </a:r>
            <a:r>
              <a:rPr lang="hu-HU" sz="2400" dirty="0" err="1" smtClean="0"/>
              <a:t>izosztázis</a:t>
            </a:r>
            <a:r>
              <a:rPr lang="hu-HU" sz="2400" dirty="0" smtClean="0"/>
              <a:t>), bolygói viselkedések (Szaturnusz gyűrű, kisbolygó öv, külső bolygó.</a:t>
            </a:r>
            <a:endParaRPr lang="ru-RU" sz="2400" dirty="0"/>
          </a:p>
        </p:txBody>
      </p:sp>
    </p:spTree>
    <p:extLst>
      <p:ext uri="{BB962C8B-B14F-4D97-AF65-F5344CB8AC3E}">
        <p14:creationId xmlns="" xmlns:p14="http://schemas.microsoft.com/office/powerpoint/2010/main" val="397215866"/>
      </p:ext>
    </p:extLst>
  </p:cSld>
  <p:clrMapOvr>
    <a:masterClrMapping/>
  </p:clrMapOvr>
  <p:transition spd="slow">
    <p:zo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2859"/>
            <a:ext cx="7772400" cy="1143000"/>
          </a:xfrm>
        </p:spPr>
        <p:txBody>
          <a:bodyPr/>
          <a:lstStyle/>
          <a:p>
            <a:r>
              <a:rPr lang="en-US" b="1" dirty="0" err="1" smtClean="0"/>
              <a:t>Gravit</a:t>
            </a:r>
            <a:r>
              <a:rPr lang="hu-HU" b="1" dirty="0" err="1" smtClean="0"/>
              <a:t>áció</a:t>
            </a:r>
            <a:r>
              <a:rPr lang="hu-HU" b="1" dirty="0" smtClean="0"/>
              <a:t> és tudomány </a:t>
            </a:r>
            <a:endParaRPr lang="ru-RU" b="1" dirty="0"/>
          </a:p>
        </p:txBody>
      </p:sp>
      <p:sp>
        <p:nvSpPr>
          <p:cNvPr id="4" name="Rectangle 3"/>
          <p:cNvSpPr/>
          <p:nvPr/>
        </p:nvSpPr>
        <p:spPr>
          <a:xfrm>
            <a:off x="5337242" y="1763053"/>
            <a:ext cx="3528392" cy="830997"/>
          </a:xfrm>
          <a:prstGeom prst="rect">
            <a:avLst/>
          </a:prstGeom>
        </p:spPr>
        <p:txBody>
          <a:bodyPr wrap="square">
            <a:spAutoFit/>
          </a:bodyPr>
          <a:lstStyle/>
          <a:p>
            <a:r>
              <a:rPr lang="hu-HU" sz="2400" b="1" dirty="0" smtClean="0">
                <a:solidFill>
                  <a:srgbClr val="000000"/>
                </a:solidFill>
              </a:rPr>
              <a:t>Gravitációs árnyékolás kutatása</a:t>
            </a:r>
            <a:endParaRPr lang="ru-RU" sz="2400" b="1" dirty="0">
              <a:solidFill>
                <a:srgbClr val="000000"/>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1015363"/>
            <a:ext cx="5334064" cy="270166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475274" y="3717032"/>
            <a:ext cx="3176846" cy="317684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7" name="TextBox 6"/>
          <p:cNvSpPr txBox="1"/>
          <p:nvPr/>
        </p:nvSpPr>
        <p:spPr>
          <a:xfrm>
            <a:off x="5742721" y="4509119"/>
            <a:ext cx="3384376" cy="1200329"/>
          </a:xfrm>
          <a:prstGeom prst="rect">
            <a:avLst/>
          </a:prstGeom>
          <a:noFill/>
        </p:spPr>
        <p:txBody>
          <a:bodyPr wrap="square" rtlCol="0">
            <a:spAutoFit/>
          </a:bodyPr>
          <a:lstStyle/>
          <a:p>
            <a:r>
              <a:rPr lang="hu-HU" sz="2400" b="1" dirty="0" err="1" smtClean="0"/>
              <a:t>Elektrogravitációs</a:t>
            </a:r>
            <a:r>
              <a:rPr lang="hu-HU" sz="2400" b="1" dirty="0" smtClean="0"/>
              <a:t>, </a:t>
            </a:r>
            <a:r>
              <a:rPr lang="hu-HU" sz="2400" b="1" dirty="0" err="1" smtClean="0"/>
              <a:t>elektro-antigravitációs</a:t>
            </a:r>
            <a:r>
              <a:rPr lang="hu-HU" sz="2400" b="1" dirty="0" smtClean="0"/>
              <a:t> kutatások</a:t>
            </a:r>
            <a:endParaRPr lang="ru-RU" sz="2400" b="1" dirty="0"/>
          </a:p>
        </p:txBody>
      </p:sp>
      <p:pic>
        <p:nvPicPr>
          <p:cNvPr id="2052" name="Picture 4"/>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72472" y="3816384"/>
            <a:ext cx="2400300" cy="17621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983153393"/>
      </p:ext>
    </p:extLst>
  </p:cSld>
  <p:clrMapOvr>
    <a:masterClrMapping/>
  </p:clrMapOvr>
  <p:transition spd="slow">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32859"/>
            <a:ext cx="7772400" cy="1143000"/>
          </a:xfrm>
        </p:spPr>
        <p:txBody>
          <a:bodyPr/>
          <a:lstStyle/>
          <a:p>
            <a:r>
              <a:rPr lang="en-US" b="1" dirty="0" err="1" smtClean="0"/>
              <a:t>Gravit</a:t>
            </a:r>
            <a:r>
              <a:rPr lang="hu-HU" b="1" dirty="0" err="1" smtClean="0"/>
              <a:t>áció</a:t>
            </a:r>
            <a:r>
              <a:rPr lang="hu-HU" b="1" dirty="0" smtClean="0"/>
              <a:t> és tudomány </a:t>
            </a:r>
            <a:endParaRPr lang="ru-RU" b="1" dirty="0"/>
          </a:p>
        </p:txBody>
      </p:sp>
      <p:sp>
        <p:nvSpPr>
          <p:cNvPr id="4" name="Rectangle 3"/>
          <p:cNvSpPr/>
          <p:nvPr/>
        </p:nvSpPr>
        <p:spPr>
          <a:xfrm>
            <a:off x="3177" y="1052736"/>
            <a:ext cx="9123919" cy="3046988"/>
          </a:xfrm>
          <a:prstGeom prst="rect">
            <a:avLst/>
          </a:prstGeom>
        </p:spPr>
        <p:txBody>
          <a:bodyPr wrap="square">
            <a:spAutoFit/>
          </a:bodyPr>
          <a:lstStyle/>
          <a:p>
            <a:r>
              <a:rPr lang="hu-HU" sz="2400" dirty="0"/>
              <a:t>A newtoni gravitációs elmélet feltételezi, hogy a gravitáció azonnal terjed az üres téren keresztül, tehát úgy hiszi, hogy egy távoli hatásforma. </a:t>
            </a:r>
            <a:endParaRPr lang="en-US" sz="2400" dirty="0" smtClean="0"/>
          </a:p>
          <a:p>
            <a:r>
              <a:rPr lang="hu-HU" sz="2000" i="1" dirty="0"/>
              <a:t>Az, hogy a gravitációnak az anyag veleszületett, benne rejlő, lényegi jellemzőjének kell lennie, és így az egyik test hathat a másikra távolból a vákuumon keresztül, minden más közvetítése nélkül, amely által és amin keresztül hatásuk és </a:t>
            </a:r>
            <a:r>
              <a:rPr lang="hu-HU" sz="2000" i="1" dirty="0" err="1"/>
              <a:t>erőjük</a:t>
            </a:r>
            <a:r>
              <a:rPr lang="hu-HU" sz="2000" i="1" dirty="0"/>
              <a:t> átadható egyikről a másikra, számomra akkora képtelenség, hogy nem hiszem, hogy van ember, aki filozófiai kérdésekben megfelelő gondolkodási képességgel rendelkezik, és valaha is ebbe a hibába esne</a:t>
            </a:r>
            <a:r>
              <a:rPr lang="hu-HU" sz="2000" i="1" dirty="0" smtClean="0"/>
              <a:t>.</a:t>
            </a:r>
            <a:r>
              <a:rPr lang="en-US" sz="2000" i="1" dirty="0" smtClean="0"/>
              <a:t> </a:t>
            </a:r>
            <a:r>
              <a:rPr lang="hu-HU" sz="2000" i="1" dirty="0" smtClean="0"/>
              <a:t>(Newton)</a:t>
            </a:r>
            <a:endParaRPr lang="ru-RU" sz="2000" b="1" i="1" dirty="0">
              <a:solidFill>
                <a:srgbClr val="000000"/>
              </a:solidFill>
            </a:endParaRPr>
          </a:p>
        </p:txBody>
      </p:sp>
      <p:sp>
        <p:nvSpPr>
          <p:cNvPr id="7" name="TextBox 6"/>
          <p:cNvSpPr txBox="1"/>
          <p:nvPr/>
        </p:nvSpPr>
        <p:spPr>
          <a:xfrm>
            <a:off x="34820" y="4099724"/>
            <a:ext cx="9092276" cy="2246769"/>
          </a:xfrm>
          <a:prstGeom prst="rect">
            <a:avLst/>
          </a:prstGeom>
          <a:noFill/>
        </p:spPr>
        <p:txBody>
          <a:bodyPr wrap="square" rtlCol="0">
            <a:spAutoFit/>
          </a:bodyPr>
          <a:lstStyle/>
          <a:p>
            <a:r>
              <a:rPr lang="hu-HU" sz="2000" i="1" dirty="0"/>
              <a:t>Vagy el kell fogadnunk az éter vagy éterek létezését, tehát ezt a rendkívül finom és éterikus szubsztanciáét, amely kitölt minden teret, legyen az csillagközi, bolygóközi, atomközi és atomon belüli, vagy el kell fogadnunk a távolba hatást az átvitel közbeeső közvetítője vagy közege nélkül. Az ilyen távolba hatás pedig nyilvánvalóan lehetetlen az összes ismert tudományos modell szerint. Az értelem, a józanész, a logika… megkívánják ilyen egyetemes, mindent betöltő közeg létezését, </a:t>
            </a:r>
            <a:r>
              <a:rPr lang="hu-HU" sz="2000" i="1" dirty="0" smtClean="0"/>
              <a:t>akármilyen </a:t>
            </a:r>
            <a:r>
              <a:rPr lang="hu-HU" sz="2000" i="1" dirty="0"/>
              <a:t>néven is nevezzük azt</a:t>
            </a:r>
            <a:r>
              <a:rPr lang="hu-HU" sz="2000" i="1" dirty="0" smtClean="0"/>
              <a:t>… (G. de </a:t>
            </a:r>
            <a:r>
              <a:rPr lang="hu-HU" sz="2000" i="1" dirty="0" err="1" smtClean="0"/>
              <a:t>Purucker</a:t>
            </a:r>
            <a:r>
              <a:rPr lang="hu-HU" sz="2000" i="1" dirty="0" smtClean="0"/>
              <a:t>)</a:t>
            </a:r>
            <a:endParaRPr lang="ru-RU" sz="2000" b="1" i="1" dirty="0">
              <a:solidFill>
                <a:srgbClr val="000000"/>
              </a:solidFill>
            </a:endParaRPr>
          </a:p>
        </p:txBody>
      </p:sp>
    </p:spTree>
    <p:extLst>
      <p:ext uri="{BB962C8B-B14F-4D97-AF65-F5344CB8AC3E}">
        <p14:creationId xmlns="" xmlns:p14="http://schemas.microsoft.com/office/powerpoint/2010/main" val="566750572"/>
      </p:ext>
    </p:extLst>
  </p:cSld>
  <p:clrMapOvr>
    <a:masterClrMapping/>
  </p:clrMapOvr>
  <p:transition spd="slow">
    <p:zo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789"/>
            <a:ext cx="7772400" cy="736915"/>
          </a:xfrm>
        </p:spPr>
        <p:txBody>
          <a:bodyPr/>
          <a:lstStyle/>
          <a:p>
            <a:r>
              <a:rPr lang="en-US" b="1" dirty="0" err="1" smtClean="0"/>
              <a:t>Gravit</a:t>
            </a:r>
            <a:r>
              <a:rPr lang="hu-HU" b="1" dirty="0" err="1" smtClean="0"/>
              <a:t>áció</a:t>
            </a:r>
            <a:r>
              <a:rPr lang="hu-HU" b="1" dirty="0" smtClean="0"/>
              <a:t> és tudomány </a:t>
            </a:r>
            <a:endParaRPr lang="ru-RU" b="1" dirty="0"/>
          </a:p>
        </p:txBody>
      </p:sp>
      <p:sp>
        <p:nvSpPr>
          <p:cNvPr id="4" name="Rectangle 3"/>
          <p:cNvSpPr/>
          <p:nvPr/>
        </p:nvSpPr>
        <p:spPr>
          <a:xfrm>
            <a:off x="3275856" y="764704"/>
            <a:ext cx="5872133" cy="2862322"/>
          </a:xfrm>
          <a:prstGeom prst="rect">
            <a:avLst/>
          </a:prstGeom>
        </p:spPr>
        <p:txBody>
          <a:bodyPr wrap="square">
            <a:spAutoFit/>
          </a:bodyPr>
          <a:lstStyle/>
          <a:p>
            <a:r>
              <a:rPr lang="hu-HU" sz="2000" dirty="0" smtClean="0"/>
              <a:t>1915: </a:t>
            </a:r>
            <a:r>
              <a:rPr lang="hu-HU" sz="2000" dirty="0"/>
              <a:t>Einstein publikálta az általános relativitás elméletét, ami alapvetően a gravitáció elmélete. Nem vonta kétségbe a newtoni elképzelést, ami szerint a tehetetlen tömeg a gravitációs erő oka. Amíg azonban Newton a gravitációs vonzást az anyag sűrűségének tulajdonította, Einstein feltételezte, hogy ugyanaz a mennyiségű anyag </a:t>
            </a:r>
            <a:r>
              <a:rPr lang="hu-HU" sz="2000" dirty="0" smtClean="0"/>
              <a:t>valahogyan </a:t>
            </a:r>
            <a:r>
              <a:rPr lang="hu-HU" sz="2000" dirty="0"/>
              <a:t>meggörbíti a hipotetikus négydimenziós „téridő kontinuumot”, és ez a deformálódás keringeti a bolygókat a Nap körül.</a:t>
            </a:r>
            <a:endParaRPr lang="ru-RU" sz="2000" b="1" i="1" dirty="0">
              <a:solidFill>
                <a:srgbClr val="000000"/>
              </a:solidFill>
            </a:endParaRPr>
          </a:p>
        </p:txBody>
      </p:sp>
      <p:sp>
        <p:nvSpPr>
          <p:cNvPr id="7" name="TextBox 6"/>
          <p:cNvSpPr txBox="1"/>
          <p:nvPr/>
        </p:nvSpPr>
        <p:spPr>
          <a:xfrm>
            <a:off x="3275856" y="3626261"/>
            <a:ext cx="5868144" cy="3170099"/>
          </a:xfrm>
          <a:prstGeom prst="rect">
            <a:avLst/>
          </a:prstGeom>
          <a:noFill/>
        </p:spPr>
        <p:txBody>
          <a:bodyPr wrap="square" rtlCol="0">
            <a:spAutoFit/>
          </a:bodyPr>
          <a:lstStyle/>
          <a:p>
            <a:r>
              <a:rPr lang="hu-HU" sz="2000" dirty="0"/>
              <a:t>Így ahelyett, hogy a Nap vonzaná, a Föld feltehetően a legközelebbi, egyenes vonalnak megfelelő pályát követi, ami számára elérhető a napkörüli görbült téridőn keresztül</a:t>
            </a:r>
            <a:r>
              <a:rPr lang="hu-HU" sz="2000" dirty="0" smtClean="0"/>
              <a:t>.</a:t>
            </a:r>
            <a:r>
              <a:rPr lang="hu-HU" sz="2000" dirty="0"/>
              <a:t> Az általános relativitás elmélet kijelenti, hogy az anyag – függetlenül elektromos töltésétől – csak vonzási gravitációs erőt fejt ki, és csak nagyon apró gravitációs árnyékolást vagy </a:t>
            </a:r>
            <a:r>
              <a:rPr lang="hu-HU" sz="2000" dirty="0" err="1"/>
              <a:t>antigravitációs</a:t>
            </a:r>
            <a:r>
              <a:rPr lang="hu-HU" sz="2000" dirty="0"/>
              <a:t> hatásokat enged meg. Továbbá nem jelez előre semmilyen összekapcsolódást az elektrosztatikus és a gravitációs mezők között.</a:t>
            </a:r>
            <a:endParaRPr lang="ru-RU" sz="2000" dirty="0"/>
          </a:p>
        </p:txBody>
      </p:sp>
      <p:pic>
        <p:nvPicPr>
          <p:cNvPr id="5" name="Picture 2" descr="F:\Einstein\GRBLTT~1.JPG"/>
          <p:cNvPicPr>
            <a:picLocks noChangeAspect="1" noChangeArrowheads="1"/>
          </p:cNvPicPr>
          <p:nvPr/>
        </p:nvPicPr>
        <p:blipFill>
          <a:blip r:embed="rId2" cstate="print"/>
          <a:srcRect/>
          <a:stretch>
            <a:fillRect/>
          </a:stretch>
        </p:blipFill>
        <p:spPr bwMode="auto">
          <a:xfrm>
            <a:off x="12373" y="880294"/>
            <a:ext cx="3191476" cy="2683204"/>
          </a:xfrm>
          <a:prstGeom prst="rect">
            <a:avLst/>
          </a:prstGeom>
          <a:noFill/>
        </p:spPr>
      </p:pic>
      <p:pic>
        <p:nvPicPr>
          <p:cNvPr id="6" name="Kép 4" descr="görbült tér.jpg"/>
          <p:cNvPicPr>
            <a:picLocks noChangeAspect="1"/>
          </p:cNvPicPr>
          <p:nvPr/>
        </p:nvPicPr>
        <p:blipFill>
          <a:blip r:embed="rId3" cstate="print"/>
          <a:stretch>
            <a:fillRect/>
          </a:stretch>
        </p:blipFill>
        <p:spPr>
          <a:xfrm>
            <a:off x="0" y="3861048"/>
            <a:ext cx="3191476" cy="2238796"/>
          </a:xfrm>
          <a:prstGeom prst="rect">
            <a:avLst/>
          </a:prstGeom>
        </p:spPr>
      </p:pic>
    </p:spTree>
    <p:extLst>
      <p:ext uri="{BB962C8B-B14F-4D97-AF65-F5344CB8AC3E}">
        <p14:creationId xmlns="" xmlns:p14="http://schemas.microsoft.com/office/powerpoint/2010/main" val="1810503369"/>
      </p:ext>
    </p:extLst>
  </p:cSld>
  <p:clrMapOvr>
    <a:masterClrMapping/>
  </p:clrMapOvr>
  <p:transition spd="slow">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789"/>
            <a:ext cx="7772400" cy="736915"/>
          </a:xfrm>
        </p:spPr>
        <p:txBody>
          <a:bodyPr/>
          <a:lstStyle/>
          <a:p>
            <a:r>
              <a:rPr lang="en-US" b="1" dirty="0" err="1" smtClean="0"/>
              <a:t>Gravit</a:t>
            </a:r>
            <a:r>
              <a:rPr lang="hu-HU" b="1" dirty="0" err="1" smtClean="0"/>
              <a:t>áció</a:t>
            </a:r>
            <a:r>
              <a:rPr lang="hu-HU" b="1" dirty="0" smtClean="0"/>
              <a:t> és tudomány </a:t>
            </a:r>
            <a:endParaRPr lang="ru-RU" b="1" dirty="0"/>
          </a:p>
        </p:txBody>
      </p:sp>
      <p:sp>
        <p:nvSpPr>
          <p:cNvPr id="4" name="Rectangle 3"/>
          <p:cNvSpPr/>
          <p:nvPr/>
        </p:nvSpPr>
        <p:spPr>
          <a:xfrm>
            <a:off x="3275856" y="764704"/>
            <a:ext cx="5872133" cy="2554545"/>
          </a:xfrm>
          <a:prstGeom prst="rect">
            <a:avLst/>
          </a:prstGeom>
        </p:spPr>
        <p:txBody>
          <a:bodyPr wrap="square">
            <a:spAutoFit/>
          </a:bodyPr>
          <a:lstStyle/>
          <a:p>
            <a:r>
              <a:rPr lang="hu-HU" sz="2000" dirty="0"/>
              <a:t>A húrelmélet kijelenti, hogy minden anyagi és erő jellegű részecske, de még a tér (sőt az idő!) is egydimenziós, rezgő húrokból keletkezik, amik kb. egy </a:t>
            </a:r>
            <a:r>
              <a:rPr lang="hu-HU" sz="2000" dirty="0" err="1"/>
              <a:t>billiomod-trilliomod-trilliomod</a:t>
            </a:r>
            <a:r>
              <a:rPr lang="hu-HU" sz="2000" dirty="0"/>
              <a:t> centiméter (10</a:t>
            </a:r>
            <a:r>
              <a:rPr lang="hu-HU" sz="2000" baseline="30000" dirty="0"/>
              <a:t>-33</a:t>
            </a:r>
            <a:r>
              <a:rPr lang="hu-HU" sz="2000" dirty="0"/>
              <a:t> cm) hosszúak, viszont nulla a vastagságuk, és amelyek egy tízdimenziós univerzumban tartózkodnak, aminek a hat további térdimenziója felcsavarodik olyan kicsire, hogy nem is észlelhető! </a:t>
            </a:r>
            <a:endParaRPr lang="ru-RU" sz="2000" b="1" i="1" dirty="0">
              <a:solidFill>
                <a:srgbClr val="000000"/>
              </a:solidFill>
            </a:endParaRPr>
          </a:p>
        </p:txBody>
      </p:sp>
      <p:sp>
        <p:nvSpPr>
          <p:cNvPr id="7" name="TextBox 6"/>
          <p:cNvSpPr txBox="1"/>
          <p:nvPr/>
        </p:nvSpPr>
        <p:spPr>
          <a:xfrm>
            <a:off x="3423861" y="3501008"/>
            <a:ext cx="5724128" cy="3170099"/>
          </a:xfrm>
          <a:prstGeom prst="rect">
            <a:avLst/>
          </a:prstGeom>
          <a:noFill/>
        </p:spPr>
        <p:txBody>
          <a:bodyPr wrap="square" rtlCol="0">
            <a:spAutoFit/>
          </a:bodyPr>
          <a:lstStyle/>
          <a:p>
            <a:r>
              <a:rPr lang="hu-HU" sz="2000" dirty="0"/>
              <a:t>Néhány tudós úgy véli, hogy a húrelmélet mögött az M-elmélet húzódik meg, ami egy 11 dimenziós univerzumot javasol, amit nem csak egydimenziós húrok népesítenek be, hanem kétdimenziós membránok, háromdimenziós cseppek (hármas membránok) is, valamint magasabb dimenziós entitások is, egészen fel a kilencdimenziósokig (kilencszeres membránok) – azt is beleértve. Még azt is kitalálták, hogy ennek az univerzumnak az alap alkotóelemei a nullaszoros membránok lehetnek.</a:t>
            </a:r>
            <a:endParaRPr lang="ru-RU" sz="2000" dirty="0">
              <a:solidFill>
                <a:srgbClr val="000000"/>
              </a:solidFill>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879" y="748003"/>
            <a:ext cx="3190597" cy="307892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descr="http://www.atmion.hu/Zoleenet/iro/cim/CSZ/szuperhurok_elemei/image026.jp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2381" y="4509120"/>
            <a:ext cx="3446241" cy="167740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69301227"/>
      </p:ext>
    </p:extLst>
  </p:cSld>
  <p:clrMapOvr>
    <a:masterClrMapping/>
  </p:clrMapOvr>
  <p:transition spd="slow">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5576" y="27789"/>
            <a:ext cx="7772400" cy="736915"/>
          </a:xfrm>
        </p:spPr>
        <p:txBody>
          <a:bodyPr/>
          <a:lstStyle/>
          <a:p>
            <a:r>
              <a:rPr lang="en-US" b="1" dirty="0" err="1" smtClean="0"/>
              <a:t>Gravit</a:t>
            </a:r>
            <a:r>
              <a:rPr lang="hu-HU" b="1" dirty="0" err="1" smtClean="0"/>
              <a:t>áció</a:t>
            </a:r>
            <a:r>
              <a:rPr lang="hu-HU" b="1" dirty="0" smtClean="0"/>
              <a:t> és tudomány </a:t>
            </a:r>
            <a:endParaRPr lang="ru-RU" b="1" dirty="0"/>
          </a:p>
        </p:txBody>
      </p:sp>
      <p:sp>
        <p:nvSpPr>
          <p:cNvPr id="4" name="Rectangle 3"/>
          <p:cNvSpPr/>
          <p:nvPr/>
        </p:nvSpPr>
        <p:spPr>
          <a:xfrm>
            <a:off x="3275856" y="764704"/>
            <a:ext cx="5872133" cy="5632311"/>
          </a:xfrm>
          <a:prstGeom prst="rect">
            <a:avLst/>
          </a:prstGeom>
        </p:spPr>
        <p:txBody>
          <a:bodyPr wrap="square">
            <a:spAutoFit/>
          </a:bodyPr>
          <a:lstStyle/>
          <a:p>
            <a:r>
              <a:rPr lang="hu-HU" sz="2000" dirty="0"/>
              <a:t>A kvantumelmélet szerint az elektromágneses terek </a:t>
            </a:r>
            <a:r>
              <a:rPr lang="hu-HU" sz="2000" dirty="0" smtClean="0"/>
              <a:t>ki </a:t>
            </a:r>
            <a:r>
              <a:rPr lang="hu-HU" sz="2000" dirty="0"/>
              <a:t>vannak téve állandó, teljesen véletlenszerű fluktuációknak még az abszolút nulla fok </a:t>
            </a:r>
            <a:r>
              <a:rPr lang="hu-HU" sz="2000" dirty="0" smtClean="0"/>
              <a:t>elméleti </a:t>
            </a:r>
            <a:r>
              <a:rPr lang="hu-HU" sz="2000" dirty="0"/>
              <a:t>hőmérsékletén is, amikor minden </a:t>
            </a:r>
            <a:r>
              <a:rPr lang="hu-HU" sz="2000" dirty="0" err="1"/>
              <a:t>hőmozgás</a:t>
            </a:r>
            <a:r>
              <a:rPr lang="hu-HU" sz="2000" dirty="0"/>
              <a:t> leáll</a:t>
            </a:r>
            <a:r>
              <a:rPr lang="hu-HU" sz="2000" dirty="0" smtClean="0"/>
              <a:t>.</a:t>
            </a:r>
            <a:r>
              <a:rPr lang="hu-HU" sz="2000" dirty="0"/>
              <a:t> Egyes tudósok elméletei szerint a tömeg, a tehetetlenség és a gravitáció mind kapcsolatban áll a ZPF fluktuáló elektromágneses energiájával</a:t>
            </a:r>
            <a:r>
              <a:rPr lang="hu-HU" sz="2000" dirty="0" smtClean="0"/>
              <a:t>.</a:t>
            </a:r>
            <a:r>
              <a:rPr lang="hu-HU" sz="2000" dirty="0"/>
              <a:t> A ZPF fluktuációiról azt is mondják, hogy annak okai, hogy a töltött részecskék másodlagos </a:t>
            </a:r>
            <a:r>
              <a:rPr lang="hu-HU" sz="2000" dirty="0" smtClean="0"/>
              <a:t>elektromágnese</a:t>
            </a:r>
            <a:r>
              <a:rPr lang="en-US" sz="2000" dirty="0" smtClean="0"/>
              <a:t>s</a:t>
            </a:r>
            <a:r>
              <a:rPr lang="hu-HU" sz="2000" dirty="0" smtClean="0"/>
              <a:t> </a:t>
            </a:r>
            <a:r>
              <a:rPr lang="hu-HU" sz="2000" dirty="0"/>
              <a:t>mezőket bocsátanak ki, amelyek felkeltenek egy fennmaradó vonzó erőt, a gravitációt. Ebben az elméletben tehát a gravitáció az elektromágnesesség egyik megnyilvánulásaként jelenik meg. Úgy gondolják, hogy egy testet körülvevő ZPF átalakításával lehetségessé válik a tehetetlenségét vagy „tehetetlen tömegét” módosítani és a gravitációt irányítani.</a:t>
            </a:r>
            <a:endParaRPr lang="ru-RU" sz="2000" dirty="0"/>
          </a:p>
          <a:p>
            <a:endParaRPr lang="ru-RU" sz="2000" dirty="0"/>
          </a:p>
        </p:txBody>
      </p:sp>
      <p:pic>
        <p:nvPicPr>
          <p:cNvPr id="3" name="Picture 2" descr="http://solreka.com/blog/wp-content/zero_point_energy.jpg">
            <a:hlinkClick r:id="rId2"/>
          </p:cNvPr>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0" y="908720"/>
            <a:ext cx="3114675" cy="2876551"/>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4" descr="http://www.visioninconsciousness.org/Science%20Tech%20A_14/Sero%20Point%20Energy.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0" y="4005064"/>
            <a:ext cx="3174230" cy="19442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908769056"/>
      </p:ext>
    </p:extLst>
  </p:cSld>
  <p:clrMapOvr>
    <a:masterClrMapping/>
  </p:clrMapOvr>
  <p:transition spd="slow">
    <p:zoom/>
  </p:transition>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Üres bemutató">
  <a:themeElements>
    <a:clrScheme name="Üres bemutató.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Üres bemutató.po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0">
          <a:gsLst>
            <a:gs pos="0">
              <a:srgbClr val="AA1C00"/>
            </a:gs>
            <a:gs pos="100000">
              <a:srgbClr val="8392D1"/>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18"/>
          </a:defRPr>
        </a:defPPr>
      </a:lstStyle>
    </a:spDef>
    <a:lnDef>
      <a:spPr bwMode="auto">
        <a:xfrm>
          <a:off x="0" y="0"/>
          <a:ext cx="1" cy="1"/>
        </a:xfrm>
        <a:custGeom>
          <a:avLst/>
          <a:gdLst/>
          <a:ahLst/>
          <a:cxnLst/>
          <a:rect l="0" t="0" r="0" b="0"/>
          <a:pathLst/>
        </a:custGeom>
        <a:gradFill rotWithShape="0">
          <a:gsLst>
            <a:gs pos="0">
              <a:srgbClr val="AA1C00"/>
            </a:gs>
            <a:gs pos="100000">
              <a:srgbClr val="8392D1"/>
            </a:gs>
          </a:gsLst>
          <a:lin ang="0" scaled="1"/>
        </a:gra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18"/>
          </a:defRPr>
        </a:defPPr>
      </a:lstStyle>
    </a:lnDef>
  </a:objectDefaults>
  <a:extraClrSchemeLst>
    <a:extraClrScheme>
      <a:clrScheme name="Üres bemutató.po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Üres bemutató.po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Üres bemutató.po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Üres bemutató.po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Üres bemutató.po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Üres bemutató.po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Üres bemutató.po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Clouds">
  <a:themeElements>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fontScheme name="Cloud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Clouds 1">
        <a:dk1>
          <a:srgbClr val="4D4D4D"/>
        </a:dk1>
        <a:lt1>
          <a:srgbClr val="FFFFFF"/>
        </a:lt1>
        <a:dk2>
          <a:srgbClr val="0000A4"/>
        </a:dk2>
        <a:lt2>
          <a:srgbClr val="B7E7FF"/>
        </a:lt2>
        <a:accent1>
          <a:srgbClr val="0099CC"/>
        </a:accent1>
        <a:accent2>
          <a:srgbClr val="00CC99"/>
        </a:accent2>
        <a:accent3>
          <a:srgbClr val="AAAACF"/>
        </a:accent3>
        <a:accent4>
          <a:srgbClr val="DADADA"/>
        </a:accent4>
        <a:accent5>
          <a:srgbClr val="AACAE2"/>
        </a:accent5>
        <a:accent6>
          <a:srgbClr val="00B98A"/>
        </a:accent6>
        <a:hlink>
          <a:srgbClr val="FFCC00"/>
        </a:hlink>
        <a:folHlink>
          <a:srgbClr val="EE941C"/>
        </a:folHlink>
      </a:clrScheme>
      <a:clrMap bg1="dk2" tx1="lt1" bg2="dk1" tx2="lt2" accent1="accent1" accent2="accent2" accent3="accent3" accent4="accent4" accent5="accent5" accent6="accent6" hlink="hlink" folHlink="folHlink"/>
    </a:extraClrScheme>
    <a:extraClrScheme>
      <a:clrScheme name="Clouds 2">
        <a:dk1>
          <a:srgbClr val="000066"/>
        </a:dk1>
        <a:lt1>
          <a:srgbClr val="FFFFFF"/>
        </a:lt1>
        <a:dk2>
          <a:srgbClr val="00A2DC"/>
        </a:dk2>
        <a:lt2>
          <a:srgbClr val="FFFFFF"/>
        </a:lt2>
        <a:accent1>
          <a:srgbClr val="0079A4"/>
        </a:accent1>
        <a:accent2>
          <a:srgbClr val="33CCCC"/>
        </a:accent2>
        <a:accent3>
          <a:srgbClr val="AACEEB"/>
        </a:accent3>
        <a:accent4>
          <a:srgbClr val="DADADA"/>
        </a:accent4>
        <a:accent5>
          <a:srgbClr val="AABECF"/>
        </a:accent5>
        <a:accent6>
          <a:srgbClr val="2DB9B9"/>
        </a:accent6>
        <a:hlink>
          <a:srgbClr val="FFFFCC"/>
        </a:hlink>
        <a:folHlink>
          <a:srgbClr val="FFCC00"/>
        </a:folHlink>
      </a:clrScheme>
      <a:clrMap bg1="dk2" tx1="lt1" bg2="dk1" tx2="lt2" accent1="accent1" accent2="accent2" accent3="accent3" accent4="accent4" accent5="accent5" accent6="accent6" hlink="hlink" folHlink="folHlink"/>
    </a:extraClrScheme>
    <a:extraClrScheme>
      <a:clrScheme name="Clouds 3">
        <a:dk1>
          <a:srgbClr val="010199"/>
        </a:dk1>
        <a:lt1>
          <a:srgbClr val="FFFFFF"/>
        </a:lt1>
        <a:dk2>
          <a:srgbClr val="000092"/>
        </a:dk2>
        <a:lt2>
          <a:srgbClr val="CCFFFF"/>
        </a:lt2>
        <a:accent1>
          <a:srgbClr val="66CCFF"/>
        </a:accent1>
        <a:accent2>
          <a:srgbClr val="2EBDBA"/>
        </a:accent2>
        <a:accent3>
          <a:srgbClr val="AAAAC7"/>
        </a:accent3>
        <a:accent4>
          <a:srgbClr val="DADADA"/>
        </a:accent4>
        <a:accent5>
          <a:srgbClr val="B8E2FF"/>
        </a:accent5>
        <a:accent6>
          <a:srgbClr val="29ABA8"/>
        </a:accent6>
        <a:hlink>
          <a:srgbClr val="66FFFF"/>
        </a:hlink>
        <a:folHlink>
          <a:srgbClr val="CC99FF"/>
        </a:folHlink>
      </a:clrScheme>
      <a:clrMap bg1="dk2" tx1="lt1" bg2="dk1" tx2="lt2" accent1="accent1" accent2="accent2" accent3="accent3" accent4="accent4" accent5="accent5" accent6="accent6" hlink="hlink" folHlink="folHlink"/>
    </a:extraClrScheme>
    <a:extraClrScheme>
      <a:clrScheme name="Clouds 4">
        <a:dk1>
          <a:srgbClr val="000000"/>
        </a:dk1>
        <a:lt1>
          <a:srgbClr val="FFFFFF"/>
        </a:lt1>
        <a:dk2>
          <a:srgbClr val="006A67"/>
        </a:dk2>
        <a:lt2>
          <a:srgbClr val="FFFFCC"/>
        </a:lt2>
        <a:accent1>
          <a:srgbClr val="33CCCC"/>
        </a:accent1>
        <a:accent2>
          <a:srgbClr val="6D6FC7"/>
        </a:accent2>
        <a:accent3>
          <a:srgbClr val="AAB9B8"/>
        </a:accent3>
        <a:accent4>
          <a:srgbClr val="DADADA"/>
        </a:accent4>
        <a:accent5>
          <a:srgbClr val="ADE2E2"/>
        </a:accent5>
        <a:accent6>
          <a:srgbClr val="6264B4"/>
        </a:accent6>
        <a:hlink>
          <a:srgbClr val="00FFFF"/>
        </a:hlink>
        <a:folHlink>
          <a:srgbClr val="00CC66"/>
        </a:folHlink>
      </a:clrScheme>
      <a:clrMap bg1="dk2" tx1="lt1" bg2="dk1" tx2="lt2" accent1="accent1" accent2="accent2" accent3="accent3" accent4="accent4" accent5="accent5" accent6="accent6" hlink="hlink" folHlink="folHlink"/>
    </a:extraClrScheme>
    <a:extraClrScheme>
      <a:clrScheme name="Clouds 5">
        <a:dk1>
          <a:srgbClr val="4D4D4D"/>
        </a:dk1>
        <a:lt1>
          <a:srgbClr val="FFFFFF"/>
        </a:lt1>
        <a:dk2>
          <a:srgbClr val="650BB7"/>
        </a:dk2>
        <a:lt2>
          <a:srgbClr val="FFFFFF"/>
        </a:lt2>
        <a:accent1>
          <a:srgbClr val="FF66FF"/>
        </a:accent1>
        <a:accent2>
          <a:srgbClr val="666699"/>
        </a:accent2>
        <a:accent3>
          <a:srgbClr val="B8AAD8"/>
        </a:accent3>
        <a:accent4>
          <a:srgbClr val="DADADA"/>
        </a:accent4>
        <a:accent5>
          <a:srgbClr val="FFB8FF"/>
        </a:accent5>
        <a:accent6>
          <a:srgbClr val="5C5C8A"/>
        </a:accent6>
        <a:hlink>
          <a:srgbClr val="E9E9FF"/>
        </a:hlink>
        <a:folHlink>
          <a:srgbClr val="CCECFF"/>
        </a:folHlink>
      </a:clrScheme>
      <a:clrMap bg1="dk2" tx1="lt1" bg2="dk1" tx2="lt2" accent1="accent1" accent2="accent2" accent3="accent3" accent4="accent4" accent5="accent5" accent6="accent6" hlink="hlink" folHlink="folHlink"/>
    </a:extraClrScheme>
    <a:extraClrScheme>
      <a:clrScheme name="Clouds 6">
        <a:dk1>
          <a:srgbClr val="FFFFFF"/>
        </a:dk1>
        <a:lt1>
          <a:srgbClr val="FFFFFF"/>
        </a:lt1>
        <a:dk2>
          <a:srgbClr val="005000"/>
        </a:dk2>
        <a:lt2>
          <a:srgbClr val="DCEAAE"/>
        </a:lt2>
        <a:accent1>
          <a:srgbClr val="99CC00"/>
        </a:accent1>
        <a:accent2>
          <a:srgbClr val="6F801A"/>
        </a:accent2>
        <a:accent3>
          <a:srgbClr val="AAB3AA"/>
        </a:accent3>
        <a:accent4>
          <a:srgbClr val="DADADA"/>
        </a:accent4>
        <a:accent5>
          <a:srgbClr val="CAE2AA"/>
        </a:accent5>
        <a:accent6>
          <a:srgbClr val="647316"/>
        </a:accent6>
        <a:hlink>
          <a:srgbClr val="FFFFCC"/>
        </a:hlink>
        <a:folHlink>
          <a:srgbClr val="CCCC00"/>
        </a:folHlink>
      </a:clrScheme>
      <a:clrMap bg1="dk2" tx1="lt1" bg2="dk1" tx2="lt2" accent1="accent1" accent2="accent2" accent3="accent3" accent4="accent4" accent5="accent5" accent6="accent6" hlink="hlink" folHlink="folHlink"/>
    </a:extraClrScheme>
    <a:extraClrScheme>
      <a:clrScheme name="Clouds 7">
        <a:dk1>
          <a:srgbClr val="4F4F77"/>
        </a:dk1>
        <a:lt1>
          <a:srgbClr val="FFFFFF"/>
        </a:lt1>
        <a:dk2>
          <a:srgbClr val="7979A5"/>
        </a:dk2>
        <a:lt2>
          <a:srgbClr val="F3F3FF"/>
        </a:lt2>
        <a:accent1>
          <a:srgbClr val="5D5D8B"/>
        </a:accent1>
        <a:accent2>
          <a:srgbClr val="66CCFF"/>
        </a:accent2>
        <a:accent3>
          <a:srgbClr val="BEBECF"/>
        </a:accent3>
        <a:accent4>
          <a:srgbClr val="DADADA"/>
        </a:accent4>
        <a:accent5>
          <a:srgbClr val="B6B6C4"/>
        </a:accent5>
        <a:accent6>
          <a:srgbClr val="5CB9E7"/>
        </a:accent6>
        <a:hlink>
          <a:srgbClr val="CCECFF"/>
        </a:hlink>
        <a:folHlink>
          <a:srgbClr val="FFFFCC"/>
        </a:folHlink>
      </a:clrScheme>
      <a:clrMap bg1="dk2" tx1="lt1" bg2="dk1" tx2="lt2" accent1="accent1" accent2="accent2" accent3="accent3" accent4="accent4" accent5="accent5" accent6="accent6" hlink="hlink" folHlink="folHlink"/>
    </a:extraClrScheme>
    <a:extraClrScheme>
      <a:clrScheme name="Clouds 8">
        <a:dk1>
          <a:srgbClr val="000000"/>
        </a:dk1>
        <a:lt1>
          <a:srgbClr val="B9B9B9"/>
        </a:lt1>
        <a:dk2>
          <a:srgbClr val="8A8472"/>
        </a:dk2>
        <a:lt2>
          <a:srgbClr val="4D4D4D"/>
        </a:lt2>
        <a:accent1>
          <a:srgbClr val="EDEEE2"/>
        </a:accent1>
        <a:accent2>
          <a:srgbClr val="7FAA7E"/>
        </a:accent2>
        <a:accent3>
          <a:srgbClr val="D9D9D9"/>
        </a:accent3>
        <a:accent4>
          <a:srgbClr val="000000"/>
        </a:accent4>
        <a:accent5>
          <a:srgbClr val="F4F5EE"/>
        </a:accent5>
        <a:accent6>
          <a:srgbClr val="729A72"/>
        </a:accent6>
        <a:hlink>
          <a:srgbClr val="008000"/>
        </a:hlink>
        <a:folHlink>
          <a:srgbClr val="989400"/>
        </a:folHlink>
      </a:clrScheme>
      <a:clrMap bg1="lt1" tx1="dk1" bg2="lt2" tx2="dk2" accent1="accent1" accent2="accent2" accent3="accent3" accent4="accent4" accent5="accent5" accent6="accent6" hlink="hlink" folHlink="folHlink"/>
    </a:extraClrScheme>
    <a:extraClrScheme>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182562" tIns="46038" rIns="182562" bIns="46038"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chemeClr val="tx2"/>
          </a:buClr>
          <a:buSzPct val="75000"/>
          <a:buFont typeface="Wingdings" pitchFamily="2" charset="2"/>
          <a:buNone/>
          <a:tabLst/>
          <a:defRPr kumimoji="0" lang="hu-HU"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themeOverride>
</file>

<file path=ppt/theme/themeOverride10.xml><?xml version="1.0" encoding="utf-8"?>
<a:themeOverride xmlns:a="http://schemas.openxmlformats.org/drawingml/2006/main">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themeOverride>
</file>

<file path=ppt/theme/themeOverride11.xml><?xml version="1.0" encoding="utf-8"?>
<a:themeOverride xmlns:a="http://schemas.openxmlformats.org/drawingml/2006/main">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themeOverride>
</file>

<file path=ppt/theme/themeOverride12.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3.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4.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ppt/theme/themeOverride15.xml><?xml version="1.0" encoding="utf-8"?>
<a:themeOverride xmlns:a="http://schemas.openxmlformats.org/drawingml/2006/main">
  <a:clrScheme name="Clouds 9">
    <a:dk1>
      <a:srgbClr val="000000"/>
    </a:dk1>
    <a:lt1>
      <a:srgbClr val="FEA24E"/>
    </a:lt1>
    <a:dk2>
      <a:srgbClr val="CC6600"/>
    </a:dk2>
    <a:lt2>
      <a:srgbClr val="808080"/>
    </a:lt2>
    <a:accent1>
      <a:srgbClr val="FBEECD"/>
    </a:accent1>
    <a:accent2>
      <a:srgbClr val="ECD044"/>
    </a:accent2>
    <a:accent3>
      <a:srgbClr val="FECEB2"/>
    </a:accent3>
    <a:accent4>
      <a:srgbClr val="000000"/>
    </a:accent4>
    <a:accent5>
      <a:srgbClr val="FDF5E3"/>
    </a:accent5>
    <a:accent6>
      <a:srgbClr val="D6BC3D"/>
    </a:accent6>
    <a:hlink>
      <a:srgbClr val="E42B00"/>
    </a:hlink>
    <a:folHlink>
      <a:srgbClr val="996633"/>
    </a:folHlink>
  </a:clrScheme>
</a:themeOverride>
</file>

<file path=ppt/theme/themeOverride2.xml><?xml version="1.0" encoding="utf-8"?>
<a:themeOverride xmlns:a="http://schemas.openxmlformats.org/drawingml/2006/main">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themeOverride>
</file>

<file path=ppt/theme/themeOverride3.xml><?xml version="1.0" encoding="utf-8"?>
<a:themeOverride xmlns:a="http://schemas.openxmlformats.org/drawingml/2006/main">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themeOverride>
</file>

<file path=ppt/theme/themeOverride4.xml><?xml version="1.0" encoding="utf-8"?>
<a:themeOverride xmlns:a="http://schemas.openxmlformats.org/drawingml/2006/main">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themeOverride>
</file>

<file path=ppt/theme/themeOverride5.xml><?xml version="1.0" encoding="utf-8"?>
<a:themeOverride xmlns:a="http://schemas.openxmlformats.org/drawingml/2006/main">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themeOverride>
</file>

<file path=ppt/theme/themeOverride6.xml><?xml version="1.0" encoding="utf-8"?>
<a:themeOverride xmlns:a="http://schemas.openxmlformats.org/drawingml/2006/main">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themeOverride>
</file>

<file path=ppt/theme/themeOverride7.xml><?xml version="1.0" encoding="utf-8"?>
<a:themeOverride xmlns:a="http://schemas.openxmlformats.org/drawingml/2006/main">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themeOverride>
</file>

<file path=ppt/theme/themeOverride8.xml><?xml version="1.0" encoding="utf-8"?>
<a:themeOverride xmlns:a="http://schemas.openxmlformats.org/drawingml/2006/main">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themeOverride>
</file>

<file path=ppt/theme/themeOverride9.xml><?xml version="1.0" encoding="utf-8"?>
<a:themeOverride xmlns:a="http://schemas.openxmlformats.org/drawingml/2006/main">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themeOverride>
</file>

<file path=docProps/app.xml><?xml version="1.0" encoding="utf-8"?>
<Properties xmlns="http://schemas.openxmlformats.org/officeDocument/2006/extended-properties" xmlns:vt="http://schemas.openxmlformats.org/officeDocument/2006/docPropsVTypes">
  <TotalTime>5384</TotalTime>
  <Words>2734</Words>
  <Application>Microsoft Office PowerPoint</Application>
  <PresentationFormat>Diavetítés a képernyőre (4:3 oldalarány)</PresentationFormat>
  <Paragraphs>90</Paragraphs>
  <Slides>27</Slides>
  <Notes>2</Notes>
  <HiddenSlides>0</HiddenSlides>
  <MMClips>0</MMClips>
  <ScaleCrop>false</ScaleCrop>
  <HeadingPairs>
    <vt:vector size="6" baseType="variant">
      <vt:variant>
        <vt:lpstr>Téma</vt:lpstr>
      </vt:variant>
      <vt:variant>
        <vt:i4>6</vt:i4>
      </vt:variant>
      <vt:variant>
        <vt:lpstr>Beágyazott OLE kiszolgálók</vt:lpstr>
      </vt:variant>
      <vt:variant>
        <vt:i4>1</vt:i4>
      </vt:variant>
      <vt:variant>
        <vt:lpstr>Diacímek</vt:lpstr>
      </vt:variant>
      <vt:variant>
        <vt:i4>27</vt:i4>
      </vt:variant>
    </vt:vector>
  </HeadingPairs>
  <TitlesOfParts>
    <vt:vector size="34" baseType="lpstr">
      <vt:lpstr>Üres bemutató</vt:lpstr>
      <vt:lpstr>Waveform</vt:lpstr>
      <vt:lpstr>Clouds</vt:lpstr>
      <vt:lpstr>Beam</vt:lpstr>
      <vt:lpstr>Verve</vt:lpstr>
      <vt:lpstr>Office Theme</vt:lpstr>
      <vt:lpstr>Klip</vt:lpstr>
      <vt:lpstr>Antigravitáció: valóság, vagy a fantázia szülötte?</vt:lpstr>
      <vt:lpstr>A Nagy Hermetikus Axióma:   Miként belül, úgy kívül;  Miként a nagy, úgy a kicsi;  Miként fenn, úgy alant; Csupán EGY ÉLET és TÖRVÉNY van;  És aki működteti az EGY. Semmi sem belső, semmi sem külső;  Semmi sem nagy, semmi sem kicsi;  Semmi sem magas, semmi sem alacsony  Az isteni rendben.</vt:lpstr>
      <vt:lpstr>A   M E G N Y I L V Á N U L T   é s a   M E G N Y I L V Á N U L A T L A N</vt:lpstr>
      <vt:lpstr>Gravitáció és tudomány </vt:lpstr>
      <vt:lpstr>Gravitáció és tudomány </vt:lpstr>
      <vt:lpstr>Gravitáció és tudomány </vt:lpstr>
      <vt:lpstr>Gravitáció és tudomány </vt:lpstr>
      <vt:lpstr>Gravitáció és tudomány </vt:lpstr>
      <vt:lpstr>Gravitáció és tudomány </vt:lpstr>
      <vt:lpstr>Gravitáció és tudomány </vt:lpstr>
      <vt:lpstr>Megalitikus építmények</vt:lpstr>
      <vt:lpstr>Megalitikus építmények</vt:lpstr>
      <vt:lpstr>Megalitikus építmények</vt:lpstr>
      <vt:lpstr>Megalitikus építmények</vt:lpstr>
      <vt:lpstr>Megalitikus építmények</vt:lpstr>
      <vt:lpstr>Megalitikus építmények</vt:lpstr>
      <vt:lpstr>Megalitikus építmények</vt:lpstr>
      <vt:lpstr>Megalitikus építmények</vt:lpstr>
      <vt:lpstr>Természetes levitáció</vt:lpstr>
      <vt:lpstr>Természetes levitáció</vt:lpstr>
      <vt:lpstr>Emberi levitáció</vt:lpstr>
      <vt:lpstr>Emberi levitáció</vt:lpstr>
      <vt:lpstr>Emberi levitáció</vt:lpstr>
      <vt:lpstr>Teozófiai magyarázatok</vt:lpstr>
      <vt:lpstr>Teozófiai magyarázatok</vt:lpstr>
      <vt:lpstr>Teozófiai magyarázatok</vt:lpstr>
      <vt:lpstr>Szabari János, jszabari@mol.hu, +3630/9254-936      www.teozofia.hu; www.sziddhartha.hu</vt:lpstr>
    </vt:vector>
  </TitlesOfParts>
  <Company>MOL-Russ LLC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Szabari János</dc:creator>
  <cp:lastModifiedBy>JSzabari</cp:lastModifiedBy>
  <cp:revision>47</cp:revision>
  <dcterms:created xsi:type="dcterms:W3CDTF">2013-04-11T10:38:11Z</dcterms:created>
  <dcterms:modified xsi:type="dcterms:W3CDTF">2013-05-04T19:39:19Z</dcterms:modified>
</cp:coreProperties>
</file>