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5" r:id="rId2"/>
  </p:sldMasterIdLst>
  <p:notesMasterIdLst>
    <p:notesMasterId r:id="rId65"/>
  </p:notesMasterIdLst>
  <p:sldIdLst>
    <p:sldId id="287" r:id="rId3"/>
    <p:sldId id="256" r:id="rId4"/>
    <p:sldId id="355" r:id="rId5"/>
    <p:sldId id="356" r:id="rId6"/>
    <p:sldId id="357" r:id="rId7"/>
    <p:sldId id="358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412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398" r:id="rId49"/>
    <p:sldId id="399" r:id="rId50"/>
    <p:sldId id="413" r:id="rId51"/>
    <p:sldId id="400" r:id="rId52"/>
    <p:sldId id="401" r:id="rId53"/>
    <p:sldId id="402" r:id="rId54"/>
    <p:sldId id="403" r:id="rId55"/>
    <p:sldId id="404" r:id="rId56"/>
    <p:sldId id="405" r:id="rId57"/>
    <p:sldId id="406" r:id="rId58"/>
    <p:sldId id="407" r:id="rId59"/>
    <p:sldId id="408" r:id="rId60"/>
    <p:sldId id="409" r:id="rId61"/>
    <p:sldId id="410" r:id="rId62"/>
    <p:sldId id="411" r:id="rId63"/>
    <p:sldId id="282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FF"/>
    <a:srgbClr val="FF99FF"/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F050E-FC72-4381-A8A4-F62541078BC1}" v="252" dt="2020-11-09T16:37:06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Közepesen sötét stílus 1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36" autoAdjust="0"/>
  </p:normalViewPr>
  <p:slideViewPr>
    <p:cSldViewPr>
      <p:cViewPr varScale="1">
        <p:scale>
          <a:sx n="60" d="100"/>
          <a:sy n="60" d="100"/>
        </p:scale>
        <p:origin x="16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50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ános Szabari" userId="ea745096b7be27b0" providerId="LiveId" clId="{101F050E-FC72-4381-A8A4-F62541078BC1}"/>
    <pc:docChg chg="undo custSel mod addSld delSld modSld sldOrd delMainMaster">
      <pc:chgData name="János Szabari" userId="ea745096b7be27b0" providerId="LiveId" clId="{101F050E-FC72-4381-A8A4-F62541078BC1}" dt="2020-11-16T16:41:02.128" v="17454" actId="313"/>
      <pc:docMkLst>
        <pc:docMk/>
      </pc:docMkLst>
      <pc:sldChg chg="addSp modSp modNotesTx">
        <pc:chgData name="János Szabari" userId="ea745096b7be27b0" providerId="LiveId" clId="{101F050E-FC72-4381-A8A4-F62541078BC1}" dt="2020-10-30T14:46:22.921" v="9965" actId="20577"/>
        <pc:sldMkLst>
          <pc:docMk/>
          <pc:sldMk cId="0" sldId="256"/>
        </pc:sldMkLst>
        <pc:picChg chg="add mod">
          <ac:chgData name="János Szabari" userId="ea745096b7be27b0" providerId="LiveId" clId="{101F050E-FC72-4381-A8A4-F62541078BC1}" dt="2020-10-08T14:37:53.695" v="3" actId="14100"/>
          <ac:picMkLst>
            <pc:docMk/>
            <pc:sldMk cId="0" sldId="256"/>
            <ac:picMk id="2" creationId="{5D75CB61-B436-46A7-A0F0-1F1BC197EEC9}"/>
          </ac:picMkLst>
        </pc:picChg>
      </pc:sldChg>
      <pc:sldChg chg="del">
        <pc:chgData name="János Szabari" userId="ea745096b7be27b0" providerId="LiveId" clId="{101F050E-FC72-4381-A8A4-F62541078BC1}" dt="2020-10-08T15:04:20.741" v="747" actId="47"/>
        <pc:sldMkLst>
          <pc:docMk/>
          <pc:sldMk cId="0" sldId="259"/>
        </pc:sldMkLst>
      </pc:sldChg>
      <pc:sldChg chg="del">
        <pc:chgData name="János Szabari" userId="ea745096b7be27b0" providerId="LiveId" clId="{101F050E-FC72-4381-A8A4-F62541078BC1}" dt="2020-10-08T14:41:10.894" v="71" actId="47"/>
        <pc:sldMkLst>
          <pc:docMk/>
          <pc:sldMk cId="1951076241" sldId="281"/>
        </pc:sldMkLst>
      </pc:sldChg>
      <pc:sldChg chg="del">
        <pc:chgData name="János Szabari" userId="ea745096b7be27b0" providerId="LiveId" clId="{101F050E-FC72-4381-A8A4-F62541078BC1}" dt="2020-10-08T14:40:22.704" v="52" actId="47"/>
        <pc:sldMkLst>
          <pc:docMk/>
          <pc:sldMk cId="237768538" sldId="319"/>
        </pc:sldMkLst>
      </pc:sldChg>
      <pc:sldChg chg="del">
        <pc:chgData name="János Szabari" userId="ea745096b7be27b0" providerId="LiveId" clId="{101F050E-FC72-4381-A8A4-F62541078BC1}" dt="2020-10-08T14:40:27.240" v="53" actId="47"/>
        <pc:sldMkLst>
          <pc:docMk/>
          <pc:sldMk cId="276362939" sldId="320"/>
        </pc:sldMkLst>
      </pc:sldChg>
      <pc:sldChg chg="del">
        <pc:chgData name="János Szabari" userId="ea745096b7be27b0" providerId="LiveId" clId="{101F050E-FC72-4381-A8A4-F62541078BC1}" dt="2020-10-08T14:40:29.930" v="54" actId="47"/>
        <pc:sldMkLst>
          <pc:docMk/>
          <pc:sldMk cId="386494908" sldId="321"/>
        </pc:sldMkLst>
      </pc:sldChg>
      <pc:sldChg chg="del">
        <pc:chgData name="János Szabari" userId="ea745096b7be27b0" providerId="LiveId" clId="{101F050E-FC72-4381-A8A4-F62541078BC1}" dt="2020-10-08T14:40:31.579" v="55" actId="47"/>
        <pc:sldMkLst>
          <pc:docMk/>
          <pc:sldMk cId="2430195806" sldId="322"/>
        </pc:sldMkLst>
      </pc:sldChg>
      <pc:sldChg chg="del">
        <pc:chgData name="János Szabari" userId="ea745096b7be27b0" providerId="LiveId" clId="{101F050E-FC72-4381-A8A4-F62541078BC1}" dt="2020-10-08T14:40:32.864" v="56" actId="47"/>
        <pc:sldMkLst>
          <pc:docMk/>
          <pc:sldMk cId="3452938775" sldId="323"/>
        </pc:sldMkLst>
      </pc:sldChg>
      <pc:sldChg chg="del">
        <pc:chgData name="János Szabari" userId="ea745096b7be27b0" providerId="LiveId" clId="{101F050E-FC72-4381-A8A4-F62541078BC1}" dt="2020-10-08T14:40:38.241" v="58" actId="47"/>
        <pc:sldMkLst>
          <pc:docMk/>
          <pc:sldMk cId="3100095710" sldId="324"/>
        </pc:sldMkLst>
      </pc:sldChg>
      <pc:sldChg chg="del">
        <pc:chgData name="János Szabari" userId="ea745096b7be27b0" providerId="LiveId" clId="{101F050E-FC72-4381-A8A4-F62541078BC1}" dt="2020-10-08T14:40:39.325" v="59" actId="47"/>
        <pc:sldMkLst>
          <pc:docMk/>
          <pc:sldMk cId="2055240582" sldId="325"/>
        </pc:sldMkLst>
      </pc:sldChg>
      <pc:sldChg chg="del">
        <pc:chgData name="János Szabari" userId="ea745096b7be27b0" providerId="LiveId" clId="{101F050E-FC72-4381-A8A4-F62541078BC1}" dt="2020-10-08T14:40:41.064" v="60" actId="47"/>
        <pc:sldMkLst>
          <pc:docMk/>
          <pc:sldMk cId="3671418704" sldId="326"/>
        </pc:sldMkLst>
      </pc:sldChg>
      <pc:sldChg chg="del">
        <pc:chgData name="János Szabari" userId="ea745096b7be27b0" providerId="LiveId" clId="{101F050E-FC72-4381-A8A4-F62541078BC1}" dt="2020-10-08T14:40:42.559" v="61" actId="47"/>
        <pc:sldMkLst>
          <pc:docMk/>
          <pc:sldMk cId="2692292002" sldId="327"/>
        </pc:sldMkLst>
      </pc:sldChg>
      <pc:sldChg chg="del">
        <pc:chgData name="János Szabari" userId="ea745096b7be27b0" providerId="LiveId" clId="{101F050E-FC72-4381-A8A4-F62541078BC1}" dt="2020-10-08T14:40:45.440" v="62" actId="47"/>
        <pc:sldMkLst>
          <pc:docMk/>
          <pc:sldMk cId="1667320235" sldId="328"/>
        </pc:sldMkLst>
      </pc:sldChg>
      <pc:sldChg chg="del">
        <pc:chgData name="János Szabari" userId="ea745096b7be27b0" providerId="LiveId" clId="{101F050E-FC72-4381-A8A4-F62541078BC1}" dt="2020-10-08T14:40:46.856" v="63" actId="47"/>
        <pc:sldMkLst>
          <pc:docMk/>
          <pc:sldMk cId="2933293680" sldId="329"/>
        </pc:sldMkLst>
      </pc:sldChg>
      <pc:sldChg chg="del">
        <pc:chgData name="János Szabari" userId="ea745096b7be27b0" providerId="LiveId" clId="{101F050E-FC72-4381-A8A4-F62541078BC1}" dt="2020-10-08T14:40:51.109" v="64" actId="47"/>
        <pc:sldMkLst>
          <pc:docMk/>
          <pc:sldMk cId="214052617" sldId="330"/>
        </pc:sldMkLst>
      </pc:sldChg>
      <pc:sldChg chg="del">
        <pc:chgData name="János Szabari" userId="ea745096b7be27b0" providerId="LiveId" clId="{101F050E-FC72-4381-A8A4-F62541078BC1}" dt="2020-10-08T14:40:53.212" v="65" actId="47"/>
        <pc:sldMkLst>
          <pc:docMk/>
          <pc:sldMk cId="3256612981" sldId="331"/>
        </pc:sldMkLst>
      </pc:sldChg>
      <pc:sldChg chg="del">
        <pc:chgData name="János Szabari" userId="ea745096b7be27b0" providerId="LiveId" clId="{101F050E-FC72-4381-A8A4-F62541078BC1}" dt="2020-10-08T14:40:55.463" v="66" actId="47"/>
        <pc:sldMkLst>
          <pc:docMk/>
          <pc:sldMk cId="734596544" sldId="332"/>
        </pc:sldMkLst>
      </pc:sldChg>
      <pc:sldChg chg="del">
        <pc:chgData name="János Szabari" userId="ea745096b7be27b0" providerId="LiveId" clId="{101F050E-FC72-4381-A8A4-F62541078BC1}" dt="2020-10-08T14:40:56.536" v="67" actId="47"/>
        <pc:sldMkLst>
          <pc:docMk/>
          <pc:sldMk cId="3846606030" sldId="333"/>
        </pc:sldMkLst>
      </pc:sldChg>
      <pc:sldChg chg="del">
        <pc:chgData name="János Szabari" userId="ea745096b7be27b0" providerId="LiveId" clId="{101F050E-FC72-4381-A8A4-F62541078BC1}" dt="2020-10-08T14:40:56.681" v="68" actId="47"/>
        <pc:sldMkLst>
          <pc:docMk/>
          <pc:sldMk cId="1891754766" sldId="334"/>
        </pc:sldMkLst>
      </pc:sldChg>
      <pc:sldChg chg="del">
        <pc:chgData name="János Szabari" userId="ea745096b7be27b0" providerId="LiveId" clId="{101F050E-FC72-4381-A8A4-F62541078BC1}" dt="2020-10-08T14:40:58.733" v="69" actId="47"/>
        <pc:sldMkLst>
          <pc:docMk/>
          <pc:sldMk cId="1880846005" sldId="335"/>
        </pc:sldMkLst>
      </pc:sldChg>
      <pc:sldChg chg="del">
        <pc:chgData name="János Szabari" userId="ea745096b7be27b0" providerId="LiveId" clId="{101F050E-FC72-4381-A8A4-F62541078BC1}" dt="2020-10-15T05:53:32.210" v="7572" actId="47"/>
        <pc:sldMkLst>
          <pc:docMk/>
          <pc:sldMk cId="3460921605" sldId="336"/>
        </pc:sldMkLst>
      </pc:sldChg>
      <pc:sldChg chg="del">
        <pc:chgData name="János Szabari" userId="ea745096b7be27b0" providerId="LiveId" clId="{101F050E-FC72-4381-A8A4-F62541078BC1}" dt="2020-10-08T14:41:07.405" v="70" actId="47"/>
        <pc:sldMkLst>
          <pc:docMk/>
          <pc:sldMk cId="2658951670" sldId="337"/>
        </pc:sldMkLst>
      </pc:sldChg>
      <pc:sldChg chg="del">
        <pc:chgData name="János Szabari" userId="ea745096b7be27b0" providerId="LiveId" clId="{101F050E-FC72-4381-A8A4-F62541078BC1}" dt="2020-10-08T14:41:12.570" v="72" actId="47"/>
        <pc:sldMkLst>
          <pc:docMk/>
          <pc:sldMk cId="3260281207" sldId="338"/>
        </pc:sldMkLst>
      </pc:sldChg>
      <pc:sldChg chg="del">
        <pc:chgData name="János Szabari" userId="ea745096b7be27b0" providerId="LiveId" clId="{101F050E-FC72-4381-A8A4-F62541078BC1}" dt="2020-10-08T14:41:14.236" v="73" actId="47"/>
        <pc:sldMkLst>
          <pc:docMk/>
          <pc:sldMk cId="3474626813" sldId="339"/>
        </pc:sldMkLst>
      </pc:sldChg>
      <pc:sldChg chg="del">
        <pc:chgData name="János Szabari" userId="ea745096b7be27b0" providerId="LiveId" clId="{101F050E-FC72-4381-A8A4-F62541078BC1}" dt="2020-10-08T14:41:15.078" v="74" actId="47"/>
        <pc:sldMkLst>
          <pc:docMk/>
          <pc:sldMk cId="3057275742" sldId="340"/>
        </pc:sldMkLst>
      </pc:sldChg>
      <pc:sldChg chg="del">
        <pc:chgData name="János Szabari" userId="ea745096b7be27b0" providerId="LiveId" clId="{101F050E-FC72-4381-A8A4-F62541078BC1}" dt="2020-10-08T14:41:15.977" v="75" actId="47"/>
        <pc:sldMkLst>
          <pc:docMk/>
          <pc:sldMk cId="1366812610" sldId="341"/>
        </pc:sldMkLst>
      </pc:sldChg>
      <pc:sldChg chg="del">
        <pc:chgData name="János Szabari" userId="ea745096b7be27b0" providerId="LiveId" clId="{101F050E-FC72-4381-A8A4-F62541078BC1}" dt="2020-10-08T14:41:17.525" v="76" actId="47"/>
        <pc:sldMkLst>
          <pc:docMk/>
          <pc:sldMk cId="2089540991" sldId="342"/>
        </pc:sldMkLst>
      </pc:sldChg>
      <pc:sldChg chg="del">
        <pc:chgData name="János Szabari" userId="ea745096b7be27b0" providerId="LiveId" clId="{101F050E-FC72-4381-A8A4-F62541078BC1}" dt="2020-10-08T14:41:19.407" v="77" actId="47"/>
        <pc:sldMkLst>
          <pc:docMk/>
          <pc:sldMk cId="4250104491" sldId="343"/>
        </pc:sldMkLst>
      </pc:sldChg>
      <pc:sldChg chg="del">
        <pc:chgData name="János Szabari" userId="ea745096b7be27b0" providerId="LiveId" clId="{101F050E-FC72-4381-A8A4-F62541078BC1}" dt="2020-10-13T15:23:49.154" v="6043" actId="47"/>
        <pc:sldMkLst>
          <pc:docMk/>
          <pc:sldMk cId="1158144043" sldId="344"/>
        </pc:sldMkLst>
      </pc:sldChg>
      <pc:sldChg chg="del">
        <pc:chgData name="János Szabari" userId="ea745096b7be27b0" providerId="LiveId" clId="{101F050E-FC72-4381-A8A4-F62541078BC1}" dt="2020-10-13T15:23:52.745" v="6044" actId="47"/>
        <pc:sldMkLst>
          <pc:docMk/>
          <pc:sldMk cId="3199521670" sldId="345"/>
        </pc:sldMkLst>
      </pc:sldChg>
      <pc:sldChg chg="del">
        <pc:chgData name="János Szabari" userId="ea745096b7be27b0" providerId="LiveId" clId="{101F050E-FC72-4381-A8A4-F62541078BC1}" dt="2020-10-13T15:23:54.180" v="6045" actId="47"/>
        <pc:sldMkLst>
          <pc:docMk/>
          <pc:sldMk cId="96636410" sldId="346"/>
        </pc:sldMkLst>
      </pc:sldChg>
      <pc:sldChg chg="del">
        <pc:chgData name="János Szabari" userId="ea745096b7be27b0" providerId="LiveId" clId="{101F050E-FC72-4381-A8A4-F62541078BC1}" dt="2020-10-08T14:41:33.030" v="78" actId="47"/>
        <pc:sldMkLst>
          <pc:docMk/>
          <pc:sldMk cId="3609222599" sldId="347"/>
        </pc:sldMkLst>
      </pc:sldChg>
      <pc:sldChg chg="del">
        <pc:chgData name="János Szabari" userId="ea745096b7be27b0" providerId="LiveId" clId="{101F050E-FC72-4381-A8A4-F62541078BC1}" dt="2020-10-08T14:41:34.674" v="79" actId="47"/>
        <pc:sldMkLst>
          <pc:docMk/>
          <pc:sldMk cId="1494803422" sldId="348"/>
        </pc:sldMkLst>
      </pc:sldChg>
      <pc:sldChg chg="del">
        <pc:chgData name="János Szabari" userId="ea745096b7be27b0" providerId="LiveId" clId="{101F050E-FC72-4381-A8A4-F62541078BC1}" dt="2020-10-08T14:41:35.776" v="80" actId="47"/>
        <pc:sldMkLst>
          <pc:docMk/>
          <pc:sldMk cId="1994766616" sldId="349"/>
        </pc:sldMkLst>
      </pc:sldChg>
      <pc:sldChg chg="del">
        <pc:chgData name="János Szabari" userId="ea745096b7be27b0" providerId="LiveId" clId="{101F050E-FC72-4381-A8A4-F62541078BC1}" dt="2020-10-08T14:41:37.517" v="81" actId="47"/>
        <pc:sldMkLst>
          <pc:docMk/>
          <pc:sldMk cId="1941400366" sldId="350"/>
        </pc:sldMkLst>
      </pc:sldChg>
      <pc:sldChg chg="del">
        <pc:chgData name="János Szabari" userId="ea745096b7be27b0" providerId="LiveId" clId="{101F050E-FC72-4381-A8A4-F62541078BC1}" dt="2020-10-08T14:41:41.458" v="83" actId="47"/>
        <pc:sldMkLst>
          <pc:docMk/>
          <pc:sldMk cId="4065646578" sldId="351"/>
        </pc:sldMkLst>
      </pc:sldChg>
      <pc:sldChg chg="del">
        <pc:chgData name="János Szabari" userId="ea745096b7be27b0" providerId="LiveId" clId="{101F050E-FC72-4381-A8A4-F62541078BC1}" dt="2020-10-08T14:41:48.429" v="84" actId="47"/>
        <pc:sldMkLst>
          <pc:docMk/>
          <pc:sldMk cId="1835698143" sldId="352"/>
        </pc:sldMkLst>
      </pc:sldChg>
      <pc:sldChg chg="del">
        <pc:chgData name="János Szabari" userId="ea745096b7be27b0" providerId="LiveId" clId="{101F050E-FC72-4381-A8A4-F62541078BC1}" dt="2020-10-08T14:40:36.400" v="57" actId="47"/>
        <pc:sldMkLst>
          <pc:docMk/>
          <pc:sldMk cId="1937288523" sldId="353"/>
        </pc:sldMkLst>
      </pc:sldChg>
      <pc:sldChg chg="del">
        <pc:chgData name="János Szabari" userId="ea745096b7be27b0" providerId="LiveId" clId="{101F050E-FC72-4381-A8A4-F62541078BC1}" dt="2020-10-08T14:41:38.974" v="82" actId="47"/>
        <pc:sldMkLst>
          <pc:docMk/>
          <pc:sldMk cId="263952923" sldId="354"/>
        </pc:sldMkLst>
      </pc:sldChg>
      <pc:sldChg chg="delSp modSp mod modNotesTx">
        <pc:chgData name="János Szabari" userId="ea745096b7be27b0" providerId="LiveId" clId="{101F050E-FC72-4381-A8A4-F62541078BC1}" dt="2020-11-11T14:10:28.313" v="17447" actId="20577"/>
        <pc:sldMkLst>
          <pc:docMk/>
          <pc:sldMk cId="133888280" sldId="355"/>
        </pc:sldMkLst>
        <pc:spChg chg="mod">
          <ac:chgData name="János Szabari" userId="ea745096b7be27b0" providerId="LiveId" clId="{101F050E-FC72-4381-A8A4-F62541078BC1}" dt="2020-10-08T14:39:53.966" v="51" actId="1076"/>
          <ac:spMkLst>
            <pc:docMk/>
            <pc:sldMk cId="133888280" sldId="355"/>
            <ac:spMk id="2050" creationId="{091159E5-1B45-4D61-A3C6-9CABC0F9F6E3}"/>
          </ac:spMkLst>
        </pc:spChg>
        <pc:picChg chg="del mod">
          <ac:chgData name="János Szabari" userId="ea745096b7be27b0" providerId="LiveId" clId="{101F050E-FC72-4381-A8A4-F62541078BC1}" dt="2020-10-08T14:39:15.499" v="6" actId="21"/>
          <ac:picMkLst>
            <pc:docMk/>
            <pc:sldMk cId="133888280" sldId="355"/>
            <ac:picMk id="2" creationId="{5D75CB61-B436-46A7-A0F0-1F1BC197EEC9}"/>
          </ac:picMkLst>
        </pc:picChg>
      </pc:sldChg>
      <pc:sldChg chg="addSp modSp mod">
        <pc:chgData name="János Szabari" userId="ea745096b7be27b0" providerId="LiveId" clId="{101F050E-FC72-4381-A8A4-F62541078BC1}" dt="2020-10-30T14:48:17.654" v="10048" actId="20577"/>
        <pc:sldMkLst>
          <pc:docMk/>
          <pc:sldMk cId="101243559" sldId="356"/>
        </pc:sldMkLst>
        <pc:spChg chg="add mod">
          <ac:chgData name="János Szabari" userId="ea745096b7be27b0" providerId="LiveId" clId="{101F050E-FC72-4381-A8A4-F62541078BC1}" dt="2020-10-08T14:51:02.431" v="470" actId="403"/>
          <ac:spMkLst>
            <pc:docMk/>
            <pc:sldMk cId="101243559" sldId="356"/>
            <ac:spMk id="2" creationId="{39170427-C3F3-4835-89E3-453B480480FF}"/>
          </ac:spMkLst>
        </pc:spChg>
        <pc:spChg chg="mod">
          <ac:chgData name="János Szabari" userId="ea745096b7be27b0" providerId="LiveId" clId="{101F050E-FC72-4381-A8A4-F62541078BC1}" dt="2020-10-30T14:48:17.654" v="10048" actId="20577"/>
          <ac:spMkLst>
            <pc:docMk/>
            <pc:sldMk cId="101243559" sldId="356"/>
            <ac:spMk id="2050" creationId="{091159E5-1B45-4D61-A3C6-9CABC0F9F6E3}"/>
          </ac:spMkLst>
        </pc:spChg>
      </pc:sldChg>
      <pc:sldChg chg="modSp mod modNotesTx">
        <pc:chgData name="János Szabari" userId="ea745096b7be27b0" providerId="LiveId" clId="{101F050E-FC72-4381-A8A4-F62541078BC1}" dt="2020-10-30T15:13:01.410" v="10615" actId="20577"/>
        <pc:sldMkLst>
          <pc:docMk/>
          <pc:sldMk cId="3902952842" sldId="357"/>
        </pc:sldMkLst>
        <pc:spChg chg="mod">
          <ac:chgData name="János Szabari" userId="ea745096b7be27b0" providerId="LiveId" clId="{101F050E-FC72-4381-A8A4-F62541078BC1}" dt="2020-10-08T14:55:43.717" v="557" actId="20577"/>
          <ac:spMkLst>
            <pc:docMk/>
            <pc:sldMk cId="3902952842" sldId="357"/>
            <ac:spMk id="2" creationId="{39170427-C3F3-4835-89E3-453B480480FF}"/>
          </ac:spMkLst>
        </pc:spChg>
        <pc:spChg chg="mod">
          <ac:chgData name="János Szabari" userId="ea745096b7be27b0" providerId="LiveId" clId="{101F050E-FC72-4381-A8A4-F62541078BC1}" dt="2020-10-08T14:53:12.407" v="487" actId="20577"/>
          <ac:spMkLst>
            <pc:docMk/>
            <pc:sldMk cId="3902952842" sldId="357"/>
            <ac:spMk id="2050" creationId="{091159E5-1B45-4D61-A3C6-9CABC0F9F6E3}"/>
          </ac:spMkLst>
        </pc:spChg>
      </pc:sldChg>
      <pc:sldChg chg="addSp delSp modSp mod modNotesTx">
        <pc:chgData name="János Szabari" userId="ea745096b7be27b0" providerId="LiveId" clId="{101F050E-FC72-4381-A8A4-F62541078BC1}" dt="2020-11-11T14:13:52.787" v="17451" actId="20577"/>
        <pc:sldMkLst>
          <pc:docMk/>
          <pc:sldMk cId="4057391756" sldId="358"/>
        </pc:sldMkLst>
        <pc:spChg chg="del mod">
          <ac:chgData name="János Szabari" userId="ea745096b7be27b0" providerId="LiveId" clId="{101F050E-FC72-4381-A8A4-F62541078BC1}" dt="2020-10-08T14:57:52.040" v="562"/>
          <ac:spMkLst>
            <pc:docMk/>
            <pc:sldMk cId="4057391756" sldId="358"/>
            <ac:spMk id="2" creationId="{39170427-C3F3-4835-89E3-453B480480FF}"/>
          </ac:spMkLst>
        </pc:spChg>
        <pc:spChg chg="mod">
          <ac:chgData name="János Szabari" userId="ea745096b7be27b0" providerId="LiveId" clId="{101F050E-FC72-4381-A8A4-F62541078BC1}" dt="2020-10-24T20:29:27.853" v="9845" actId="313"/>
          <ac:spMkLst>
            <pc:docMk/>
            <pc:sldMk cId="4057391756" sldId="358"/>
            <ac:spMk id="2050" creationId="{091159E5-1B45-4D61-A3C6-9CABC0F9F6E3}"/>
          </ac:spMkLst>
        </pc:spChg>
        <pc:picChg chg="add mod">
          <ac:chgData name="János Szabari" userId="ea745096b7be27b0" providerId="LiveId" clId="{101F050E-FC72-4381-A8A4-F62541078BC1}" dt="2020-10-08T15:01:19.782" v="655" actId="1076"/>
          <ac:picMkLst>
            <pc:docMk/>
            <pc:sldMk cId="4057391756" sldId="358"/>
            <ac:picMk id="3" creationId="{8D6B3100-F925-4EC2-B7C6-3FDFBC99DDA1}"/>
          </ac:picMkLst>
        </pc:picChg>
      </pc:sldChg>
      <pc:sldChg chg="modSp mod">
        <pc:chgData name="János Szabari" userId="ea745096b7be27b0" providerId="LiveId" clId="{101F050E-FC72-4381-A8A4-F62541078BC1}" dt="2020-10-08T15:04:34.910" v="751" actId="313"/>
        <pc:sldMkLst>
          <pc:docMk/>
          <pc:sldMk cId="2888471875" sldId="359"/>
        </pc:sldMkLst>
        <pc:spChg chg="mod">
          <ac:chgData name="János Szabari" userId="ea745096b7be27b0" providerId="LiveId" clId="{101F050E-FC72-4381-A8A4-F62541078BC1}" dt="2020-10-08T15:04:34.910" v="751" actId="313"/>
          <ac:spMkLst>
            <pc:docMk/>
            <pc:sldMk cId="2888471875" sldId="359"/>
            <ac:spMk id="2" creationId="{39170427-C3F3-4835-89E3-453B480480FF}"/>
          </ac:spMkLst>
        </pc:spChg>
      </pc:sldChg>
      <pc:sldChg chg="addSp delSp modSp mod modNotesTx">
        <pc:chgData name="János Szabari" userId="ea745096b7be27b0" providerId="LiveId" clId="{101F050E-FC72-4381-A8A4-F62541078BC1}" dt="2020-11-09T16:23:21.458" v="17416" actId="20577"/>
        <pc:sldMkLst>
          <pc:docMk/>
          <pc:sldMk cId="2395956559" sldId="360"/>
        </pc:sldMkLst>
        <pc:spChg chg="del">
          <ac:chgData name="János Szabari" userId="ea745096b7be27b0" providerId="LiveId" clId="{101F050E-FC72-4381-A8A4-F62541078BC1}" dt="2020-10-08T15:06:28.608" v="753" actId="21"/>
          <ac:spMkLst>
            <pc:docMk/>
            <pc:sldMk cId="2395956559" sldId="360"/>
            <ac:spMk id="2" creationId="{39170427-C3F3-4835-89E3-453B480480FF}"/>
          </ac:spMkLst>
        </pc:spChg>
        <pc:spChg chg="add mod">
          <ac:chgData name="János Szabari" userId="ea745096b7be27b0" providerId="LiveId" clId="{101F050E-FC72-4381-A8A4-F62541078BC1}" dt="2020-10-08T15:08:30.410" v="796" actId="121"/>
          <ac:spMkLst>
            <pc:docMk/>
            <pc:sldMk cId="2395956559" sldId="360"/>
            <ac:spMk id="4" creationId="{07614C1E-8D58-4C54-B235-9F836A26BDC5}"/>
          </ac:spMkLst>
        </pc:spChg>
        <pc:spChg chg="mod">
          <ac:chgData name="János Szabari" userId="ea745096b7be27b0" providerId="LiveId" clId="{101F050E-FC72-4381-A8A4-F62541078BC1}" dt="2020-10-08T15:06:19.766" v="752"/>
          <ac:spMkLst>
            <pc:docMk/>
            <pc:sldMk cId="2395956559" sldId="360"/>
            <ac:spMk id="2050" creationId="{091159E5-1B45-4D61-A3C6-9CABC0F9F6E3}"/>
          </ac:spMkLst>
        </pc:spChg>
        <pc:picChg chg="add mod">
          <ac:chgData name="János Szabari" userId="ea745096b7be27b0" providerId="LiveId" clId="{101F050E-FC72-4381-A8A4-F62541078BC1}" dt="2020-10-08T15:07:06.113" v="756" actId="14100"/>
          <ac:picMkLst>
            <pc:docMk/>
            <pc:sldMk cId="2395956559" sldId="360"/>
            <ac:picMk id="3" creationId="{0D0D102D-49BB-4E69-B598-65C4F842D297}"/>
          </ac:picMkLst>
        </pc:picChg>
      </pc:sldChg>
      <pc:sldChg chg="addSp delSp modSp mod modNotesTx">
        <pc:chgData name="János Szabari" userId="ea745096b7be27b0" providerId="LiveId" clId="{101F050E-FC72-4381-A8A4-F62541078BC1}" dt="2020-10-31T10:12:56.307" v="11158" actId="20577"/>
        <pc:sldMkLst>
          <pc:docMk/>
          <pc:sldMk cId="1133886088" sldId="361"/>
        </pc:sldMkLst>
        <pc:spChg chg="del mod">
          <ac:chgData name="János Szabari" userId="ea745096b7be27b0" providerId="LiveId" clId="{101F050E-FC72-4381-A8A4-F62541078BC1}" dt="2020-10-08T15:10:43.167" v="834"/>
          <ac:spMkLst>
            <pc:docMk/>
            <pc:sldMk cId="1133886088" sldId="361"/>
            <ac:spMk id="2" creationId="{39170427-C3F3-4835-89E3-453B480480FF}"/>
          </ac:spMkLst>
        </pc:spChg>
        <pc:spChg chg="add mod">
          <ac:chgData name="János Szabari" userId="ea745096b7be27b0" providerId="LiveId" clId="{101F050E-FC72-4381-A8A4-F62541078BC1}" dt="2020-10-09T07:39:46.597" v="979" actId="20577"/>
          <ac:spMkLst>
            <pc:docMk/>
            <pc:sldMk cId="1133886088" sldId="361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0-08T15:10:37.919" v="832" actId="20577"/>
          <ac:spMkLst>
            <pc:docMk/>
            <pc:sldMk cId="1133886088" sldId="361"/>
            <ac:spMk id="2050" creationId="{091159E5-1B45-4D61-A3C6-9CABC0F9F6E3}"/>
          </ac:spMkLst>
        </pc:spChg>
        <pc:picChg chg="add mod">
          <ac:chgData name="János Szabari" userId="ea745096b7be27b0" providerId="LiveId" clId="{101F050E-FC72-4381-A8A4-F62541078BC1}" dt="2020-10-09T07:39:23.992" v="947" actId="1076"/>
          <ac:picMkLst>
            <pc:docMk/>
            <pc:sldMk cId="1133886088" sldId="361"/>
            <ac:picMk id="3" creationId="{8B2CAF6F-602A-4538-A9C0-80C2DD00595C}"/>
          </ac:picMkLst>
        </pc:picChg>
      </pc:sldChg>
      <pc:sldChg chg="addSp delSp modSp mod modNotesTx">
        <pc:chgData name="János Szabari" userId="ea745096b7be27b0" providerId="LiveId" clId="{101F050E-FC72-4381-A8A4-F62541078BC1}" dt="2020-10-31T10:17:00.275" v="11288" actId="20577"/>
        <pc:sldMkLst>
          <pc:docMk/>
          <pc:sldMk cId="1570883426" sldId="362"/>
        </pc:sldMkLst>
        <pc:spChg chg="mod">
          <ac:chgData name="János Szabari" userId="ea745096b7be27b0" providerId="LiveId" clId="{101F050E-FC72-4381-A8A4-F62541078BC1}" dt="2020-10-09T07:43:36.039" v="1012" actId="14100"/>
          <ac:spMkLst>
            <pc:docMk/>
            <pc:sldMk cId="1570883426" sldId="362"/>
            <ac:spMk id="4" creationId="{70E7686A-FBA0-42A5-A41E-64F93DC41B69}"/>
          </ac:spMkLst>
        </pc:spChg>
        <pc:spChg chg="del mod">
          <ac:chgData name="János Szabari" userId="ea745096b7be27b0" providerId="LiveId" clId="{101F050E-FC72-4381-A8A4-F62541078BC1}" dt="2020-10-09T07:43:41.019" v="1013" actId="21"/>
          <ac:spMkLst>
            <pc:docMk/>
            <pc:sldMk cId="1570883426" sldId="362"/>
            <ac:spMk id="2050" creationId="{091159E5-1B45-4D61-A3C6-9CABC0F9F6E3}"/>
          </ac:spMkLst>
        </pc:spChg>
        <pc:picChg chg="add mod">
          <ac:chgData name="János Szabari" userId="ea745096b7be27b0" providerId="LiveId" clId="{101F050E-FC72-4381-A8A4-F62541078BC1}" dt="2020-10-09T07:43:49.768" v="1015" actId="14100"/>
          <ac:picMkLst>
            <pc:docMk/>
            <pc:sldMk cId="1570883426" sldId="362"/>
            <ac:picMk id="2" creationId="{AE670426-755A-4A22-992B-8A5B44D0C3A9}"/>
          </ac:picMkLst>
        </pc:picChg>
        <pc:picChg chg="del">
          <ac:chgData name="János Szabari" userId="ea745096b7be27b0" providerId="LiveId" clId="{101F050E-FC72-4381-A8A4-F62541078BC1}" dt="2020-10-09T07:42:17.090" v="981" actId="21"/>
          <ac:picMkLst>
            <pc:docMk/>
            <pc:sldMk cId="1570883426" sldId="362"/>
            <ac:picMk id="3" creationId="{8B2CAF6F-602A-4538-A9C0-80C2DD00595C}"/>
          </ac:picMkLst>
        </pc:picChg>
      </pc:sldChg>
      <pc:sldChg chg="addSp delSp modSp mod modNotesTx">
        <pc:chgData name="János Szabari" userId="ea745096b7be27b0" providerId="LiveId" clId="{101F050E-FC72-4381-A8A4-F62541078BC1}" dt="2020-10-31T10:23:27.578" v="11665" actId="20577"/>
        <pc:sldMkLst>
          <pc:docMk/>
          <pc:sldMk cId="3589778758" sldId="363"/>
        </pc:sldMkLst>
        <pc:spChg chg="mod">
          <ac:chgData name="János Szabari" userId="ea745096b7be27b0" providerId="LiveId" clId="{101F050E-FC72-4381-A8A4-F62541078BC1}" dt="2020-10-09T07:47:39.126" v="1044" actId="122"/>
          <ac:spMkLst>
            <pc:docMk/>
            <pc:sldMk cId="3589778758" sldId="363"/>
            <ac:spMk id="4" creationId="{70E7686A-FBA0-42A5-A41E-64F93DC41B69}"/>
          </ac:spMkLst>
        </pc:spChg>
        <pc:picChg chg="del">
          <ac:chgData name="János Szabari" userId="ea745096b7be27b0" providerId="LiveId" clId="{101F050E-FC72-4381-A8A4-F62541078BC1}" dt="2020-10-09T07:46:31.051" v="1016" actId="21"/>
          <ac:picMkLst>
            <pc:docMk/>
            <pc:sldMk cId="3589778758" sldId="363"/>
            <ac:picMk id="2" creationId="{AE670426-755A-4A22-992B-8A5B44D0C3A9}"/>
          </ac:picMkLst>
        </pc:picChg>
        <pc:picChg chg="add mod">
          <ac:chgData name="János Szabari" userId="ea745096b7be27b0" providerId="LiveId" clId="{101F050E-FC72-4381-A8A4-F62541078BC1}" dt="2020-10-09T07:47:05.567" v="1023" actId="14100"/>
          <ac:picMkLst>
            <pc:docMk/>
            <pc:sldMk cId="3589778758" sldId="363"/>
            <ac:picMk id="3" creationId="{AD3B2F1C-EB1E-4CA4-B01D-B541FD5D996D}"/>
          </ac:picMkLst>
        </pc:picChg>
      </pc:sldChg>
      <pc:sldChg chg="addSp delSp modSp mod modNotesTx">
        <pc:chgData name="János Szabari" userId="ea745096b7be27b0" providerId="LiveId" clId="{101F050E-FC72-4381-A8A4-F62541078BC1}" dt="2020-10-31T14:48:40.515" v="12069" actId="20577"/>
        <pc:sldMkLst>
          <pc:docMk/>
          <pc:sldMk cId="1733647912" sldId="364"/>
        </pc:sldMkLst>
        <pc:spChg chg="mod">
          <ac:chgData name="János Szabari" userId="ea745096b7be27b0" providerId="LiveId" clId="{101F050E-FC72-4381-A8A4-F62541078BC1}" dt="2020-10-09T07:50:03.057" v="1068" actId="403"/>
          <ac:spMkLst>
            <pc:docMk/>
            <pc:sldMk cId="1733647912" sldId="364"/>
            <ac:spMk id="4" creationId="{70E7686A-FBA0-42A5-A41E-64F93DC41B69}"/>
          </ac:spMkLst>
        </pc:spChg>
        <pc:picChg chg="add mod">
          <ac:chgData name="János Szabari" userId="ea745096b7be27b0" providerId="LiveId" clId="{101F050E-FC72-4381-A8A4-F62541078BC1}" dt="2020-10-09T07:49:48.786" v="1066" actId="14100"/>
          <ac:picMkLst>
            <pc:docMk/>
            <pc:sldMk cId="1733647912" sldId="364"/>
            <ac:picMk id="2" creationId="{28E7A513-6732-441B-8FE2-3BAF276F138A}"/>
          </ac:picMkLst>
        </pc:picChg>
        <pc:picChg chg="del">
          <ac:chgData name="János Szabari" userId="ea745096b7be27b0" providerId="LiveId" clId="{101F050E-FC72-4381-A8A4-F62541078BC1}" dt="2020-10-09T07:48:53.251" v="1045" actId="21"/>
          <ac:picMkLst>
            <pc:docMk/>
            <pc:sldMk cId="1733647912" sldId="364"/>
            <ac:picMk id="3" creationId="{AD3B2F1C-EB1E-4CA4-B01D-B541FD5D996D}"/>
          </ac:picMkLst>
        </pc:picChg>
      </pc:sldChg>
      <pc:sldChg chg="addSp delSp modSp mod setBg modNotesTx">
        <pc:chgData name="János Szabari" userId="ea745096b7be27b0" providerId="LiveId" clId="{101F050E-FC72-4381-A8A4-F62541078BC1}" dt="2020-11-16T16:41:02.128" v="17454" actId="313"/>
        <pc:sldMkLst>
          <pc:docMk/>
          <pc:sldMk cId="3922630139" sldId="365"/>
        </pc:sldMkLst>
        <pc:spChg chg="mod">
          <ac:chgData name="János Szabari" userId="ea745096b7be27b0" providerId="LiveId" clId="{101F050E-FC72-4381-A8A4-F62541078BC1}" dt="2020-10-09T08:16:05.316" v="1183" actId="26606"/>
          <ac:spMkLst>
            <pc:docMk/>
            <pc:sldMk cId="3922630139" sldId="365"/>
            <ac:spMk id="4" creationId="{70E7686A-FBA0-42A5-A41E-64F93DC41B69}"/>
          </ac:spMkLst>
        </pc:spChg>
        <pc:spChg chg="add mod">
          <ac:chgData name="János Szabari" userId="ea745096b7be27b0" providerId="LiveId" clId="{101F050E-FC72-4381-A8A4-F62541078BC1}" dt="2020-11-16T16:41:02.128" v="17454" actId="313"/>
          <ac:spMkLst>
            <pc:docMk/>
            <pc:sldMk cId="3922630139" sldId="365"/>
            <ac:spMk id="5" creationId="{39D8589B-A528-44F4-96C8-1E46983D26EA}"/>
          </ac:spMkLst>
        </pc:spChg>
        <pc:spChg chg="add del">
          <ac:chgData name="János Szabari" userId="ea745096b7be27b0" providerId="LiveId" clId="{101F050E-FC72-4381-A8A4-F62541078BC1}" dt="2020-10-09T08:16:05.316" v="1183" actId="26606"/>
          <ac:spMkLst>
            <pc:docMk/>
            <pc:sldMk cId="3922630139" sldId="365"/>
            <ac:spMk id="10" creationId="{907EF6B7-1338-4443-8C46-6A318D952DFD}"/>
          </ac:spMkLst>
        </pc:spChg>
        <pc:spChg chg="add del">
          <ac:chgData name="János Szabari" userId="ea745096b7be27b0" providerId="LiveId" clId="{101F050E-FC72-4381-A8A4-F62541078BC1}" dt="2020-10-09T08:16:05.316" v="1183" actId="26606"/>
          <ac:spMkLst>
            <pc:docMk/>
            <pc:sldMk cId="3922630139" sldId="365"/>
            <ac:spMk id="12" creationId="{DAAE4CDD-124C-4DCF-9584-B6033B545DD5}"/>
          </ac:spMkLst>
        </pc:spChg>
        <pc:spChg chg="add del">
          <ac:chgData name="János Szabari" userId="ea745096b7be27b0" providerId="LiveId" clId="{101F050E-FC72-4381-A8A4-F62541078BC1}" dt="2020-10-09T08:16:05.316" v="1183" actId="26606"/>
          <ac:spMkLst>
            <pc:docMk/>
            <pc:sldMk cId="3922630139" sldId="365"/>
            <ac:spMk id="14" creationId="{081E4A58-353D-44AE-B2FC-2A74E2E400F7}"/>
          </ac:spMkLst>
        </pc:spChg>
        <pc:picChg chg="del">
          <ac:chgData name="János Szabari" userId="ea745096b7be27b0" providerId="LiveId" clId="{101F050E-FC72-4381-A8A4-F62541078BC1}" dt="2020-10-09T07:51:39.536" v="1069" actId="21"/>
          <ac:picMkLst>
            <pc:docMk/>
            <pc:sldMk cId="3922630139" sldId="365"/>
            <ac:picMk id="2" creationId="{28E7A513-6732-441B-8FE2-3BAF276F138A}"/>
          </ac:picMkLst>
        </pc:picChg>
      </pc:sldChg>
      <pc:sldChg chg="addSp delSp modSp mod modNotesTx">
        <pc:chgData name="János Szabari" userId="ea745096b7be27b0" providerId="LiveId" clId="{101F050E-FC72-4381-A8A4-F62541078BC1}" dt="2020-10-31T15:12:13.011" v="12250" actId="20577"/>
        <pc:sldMkLst>
          <pc:docMk/>
          <pc:sldMk cId="2375847678" sldId="366"/>
        </pc:sldMkLst>
        <pc:spChg chg="mod">
          <ac:chgData name="János Szabari" userId="ea745096b7be27b0" providerId="LiveId" clId="{101F050E-FC72-4381-A8A4-F62541078BC1}" dt="2020-10-09T08:12:18.491" v="1177" actId="20577"/>
          <ac:spMkLst>
            <pc:docMk/>
            <pc:sldMk cId="2375847678" sldId="366"/>
            <ac:spMk id="4" creationId="{70E7686A-FBA0-42A5-A41E-64F93DC41B69}"/>
          </ac:spMkLst>
        </pc:spChg>
        <pc:picChg chg="del">
          <ac:chgData name="János Szabari" userId="ea745096b7be27b0" providerId="LiveId" clId="{101F050E-FC72-4381-A8A4-F62541078BC1}" dt="2020-10-09T08:12:00.948" v="1151" actId="21"/>
          <ac:picMkLst>
            <pc:docMk/>
            <pc:sldMk cId="2375847678" sldId="366"/>
            <ac:picMk id="2" creationId="{28E7A513-6732-441B-8FE2-3BAF276F138A}"/>
          </ac:picMkLst>
        </pc:picChg>
        <pc:picChg chg="add mod">
          <ac:chgData name="János Szabari" userId="ea745096b7be27b0" providerId="LiveId" clId="{101F050E-FC72-4381-A8A4-F62541078BC1}" dt="2020-10-09T08:13:05.369" v="1181" actId="1076"/>
          <ac:picMkLst>
            <pc:docMk/>
            <pc:sldMk cId="2375847678" sldId="366"/>
            <ac:picMk id="3" creationId="{B0F6225D-D6F0-4752-95D5-1B335696DC39}"/>
          </ac:picMkLst>
        </pc:picChg>
      </pc:sldChg>
      <pc:sldChg chg="modSp mod modNotesTx">
        <pc:chgData name="János Szabari" userId="ea745096b7be27b0" providerId="LiveId" clId="{101F050E-FC72-4381-A8A4-F62541078BC1}" dt="2020-10-31T15:14:50.076" v="12335" actId="20577"/>
        <pc:sldMkLst>
          <pc:docMk/>
          <pc:sldMk cId="1482549939" sldId="367"/>
        </pc:sldMkLst>
        <pc:spChg chg="mod">
          <ac:chgData name="János Szabari" userId="ea745096b7be27b0" providerId="LiveId" clId="{101F050E-FC72-4381-A8A4-F62541078BC1}" dt="2020-10-09T08:17:23.980" v="1213" actId="5793"/>
          <ac:spMkLst>
            <pc:docMk/>
            <pc:sldMk cId="1482549939" sldId="367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0-09T08:25:51.741" v="1430" actId="20577"/>
          <ac:spMkLst>
            <pc:docMk/>
            <pc:sldMk cId="1482549939" sldId="367"/>
            <ac:spMk id="5" creationId="{39D8589B-A528-44F4-96C8-1E46983D26EA}"/>
          </ac:spMkLst>
        </pc:spChg>
      </pc:sldChg>
      <pc:sldChg chg="addSp delSp modSp mod modNotesTx">
        <pc:chgData name="János Szabari" userId="ea745096b7be27b0" providerId="LiveId" clId="{101F050E-FC72-4381-A8A4-F62541078BC1}" dt="2020-10-31T16:04:19.341" v="12456" actId="20577"/>
        <pc:sldMkLst>
          <pc:docMk/>
          <pc:sldMk cId="1863015981" sldId="368"/>
        </pc:sldMkLst>
        <pc:spChg chg="mod">
          <ac:chgData name="János Szabari" userId="ea745096b7be27b0" providerId="LiveId" clId="{101F050E-FC72-4381-A8A4-F62541078BC1}" dt="2020-10-10T13:00:37.460" v="1489" actId="20577"/>
          <ac:spMkLst>
            <pc:docMk/>
            <pc:sldMk cId="1863015981" sldId="368"/>
            <ac:spMk id="4" creationId="{70E7686A-FBA0-42A5-A41E-64F93DC41B69}"/>
          </ac:spMkLst>
        </pc:spChg>
        <pc:spChg chg="add mod">
          <ac:chgData name="János Szabari" userId="ea745096b7be27b0" providerId="LiveId" clId="{101F050E-FC72-4381-A8A4-F62541078BC1}" dt="2020-10-10T13:01:27.577" v="1514" actId="1076"/>
          <ac:spMkLst>
            <pc:docMk/>
            <pc:sldMk cId="1863015981" sldId="368"/>
            <ac:spMk id="5" creationId="{340FE598-673C-4EA3-9A39-6EE952C2EF5B}"/>
          </ac:spMkLst>
        </pc:spChg>
        <pc:picChg chg="add mod">
          <ac:chgData name="János Szabari" userId="ea745096b7be27b0" providerId="LiveId" clId="{101F050E-FC72-4381-A8A4-F62541078BC1}" dt="2020-10-10T12:59:55.161" v="1434" actId="14100"/>
          <ac:picMkLst>
            <pc:docMk/>
            <pc:sldMk cId="1863015981" sldId="368"/>
            <ac:picMk id="2" creationId="{7C48CE2D-8060-420E-8B81-B043C042B5F8}"/>
          </ac:picMkLst>
        </pc:picChg>
        <pc:picChg chg="del">
          <ac:chgData name="János Szabari" userId="ea745096b7be27b0" providerId="LiveId" clId="{101F050E-FC72-4381-A8A4-F62541078BC1}" dt="2020-10-10T12:58:51.748" v="1431" actId="21"/>
          <ac:picMkLst>
            <pc:docMk/>
            <pc:sldMk cId="1863015981" sldId="368"/>
            <ac:picMk id="3" creationId="{B0F6225D-D6F0-4752-95D5-1B335696DC39}"/>
          </ac:picMkLst>
        </pc:picChg>
      </pc:sldChg>
      <pc:sldChg chg="addSp delSp modSp mod">
        <pc:chgData name="János Szabari" userId="ea745096b7be27b0" providerId="LiveId" clId="{101F050E-FC72-4381-A8A4-F62541078BC1}" dt="2020-10-10T13:03:51.547" v="1520" actId="14100"/>
        <pc:sldMkLst>
          <pc:docMk/>
          <pc:sldMk cId="1379920772" sldId="369"/>
        </pc:sldMkLst>
        <pc:spChg chg="mod">
          <ac:chgData name="János Szabari" userId="ea745096b7be27b0" providerId="LiveId" clId="{101F050E-FC72-4381-A8A4-F62541078BC1}" dt="2020-10-10T13:03:23.934" v="1515" actId="20577"/>
          <ac:spMkLst>
            <pc:docMk/>
            <pc:sldMk cId="1379920772" sldId="369"/>
            <ac:spMk id="4" creationId="{70E7686A-FBA0-42A5-A41E-64F93DC41B69}"/>
          </ac:spMkLst>
        </pc:spChg>
        <pc:spChg chg="del">
          <ac:chgData name="János Szabari" userId="ea745096b7be27b0" providerId="LiveId" clId="{101F050E-FC72-4381-A8A4-F62541078BC1}" dt="2020-10-10T13:03:35.325" v="1517" actId="21"/>
          <ac:spMkLst>
            <pc:docMk/>
            <pc:sldMk cId="1379920772" sldId="369"/>
            <ac:spMk id="5" creationId="{340FE598-673C-4EA3-9A39-6EE952C2EF5B}"/>
          </ac:spMkLst>
        </pc:spChg>
        <pc:picChg chg="del">
          <ac:chgData name="János Szabari" userId="ea745096b7be27b0" providerId="LiveId" clId="{101F050E-FC72-4381-A8A4-F62541078BC1}" dt="2020-10-10T13:03:28.768" v="1516" actId="21"/>
          <ac:picMkLst>
            <pc:docMk/>
            <pc:sldMk cId="1379920772" sldId="369"/>
            <ac:picMk id="2" creationId="{7C48CE2D-8060-420E-8B81-B043C042B5F8}"/>
          </ac:picMkLst>
        </pc:picChg>
        <pc:picChg chg="add mod">
          <ac:chgData name="János Szabari" userId="ea745096b7be27b0" providerId="LiveId" clId="{101F050E-FC72-4381-A8A4-F62541078BC1}" dt="2020-10-10T13:03:51.547" v="1520" actId="14100"/>
          <ac:picMkLst>
            <pc:docMk/>
            <pc:sldMk cId="1379920772" sldId="369"/>
            <ac:picMk id="3" creationId="{3DE365ED-2D4C-4EC9-9381-C22ECA538515}"/>
          </ac:picMkLst>
        </pc:picChg>
      </pc:sldChg>
      <pc:sldChg chg="delSp modSp mod">
        <pc:chgData name="János Szabari" userId="ea745096b7be27b0" providerId="LiveId" clId="{101F050E-FC72-4381-A8A4-F62541078BC1}" dt="2020-10-31T16:12:39.068" v="12485" actId="20577"/>
        <pc:sldMkLst>
          <pc:docMk/>
          <pc:sldMk cId="191959063" sldId="370"/>
        </pc:sldMkLst>
        <pc:spChg chg="mod">
          <ac:chgData name="János Szabari" userId="ea745096b7be27b0" providerId="LiveId" clId="{101F050E-FC72-4381-A8A4-F62541078BC1}" dt="2020-10-31T16:12:39.068" v="12485" actId="20577"/>
          <ac:spMkLst>
            <pc:docMk/>
            <pc:sldMk cId="191959063" sldId="370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0-10T13:06:32.390" v="1533" actId="20577"/>
          <ac:spMkLst>
            <pc:docMk/>
            <pc:sldMk cId="191959063" sldId="370"/>
            <ac:spMk id="2050" creationId="{091159E5-1B45-4D61-A3C6-9CABC0F9F6E3}"/>
          </ac:spMkLst>
        </pc:spChg>
        <pc:picChg chg="del">
          <ac:chgData name="János Szabari" userId="ea745096b7be27b0" providerId="LiveId" clId="{101F050E-FC72-4381-A8A4-F62541078BC1}" dt="2020-10-10T13:06:38.713" v="1534" actId="21"/>
          <ac:picMkLst>
            <pc:docMk/>
            <pc:sldMk cId="191959063" sldId="370"/>
            <ac:picMk id="3" creationId="{8B2CAF6F-602A-4538-A9C0-80C2DD00595C}"/>
          </ac:picMkLst>
        </pc:picChg>
      </pc:sldChg>
      <pc:sldChg chg="modSp mod modNotesTx">
        <pc:chgData name="János Szabari" userId="ea745096b7be27b0" providerId="LiveId" clId="{101F050E-FC72-4381-A8A4-F62541078BC1}" dt="2020-10-31T16:16:23.818" v="12559" actId="20577"/>
        <pc:sldMkLst>
          <pc:docMk/>
          <pc:sldMk cId="781402860" sldId="371"/>
        </pc:sldMkLst>
        <pc:spChg chg="mod">
          <ac:chgData name="János Szabari" userId="ea745096b7be27b0" providerId="LiveId" clId="{101F050E-FC72-4381-A8A4-F62541078BC1}" dt="2020-10-11T08:26:06.199" v="2368" actId="20577"/>
          <ac:spMkLst>
            <pc:docMk/>
            <pc:sldMk cId="781402860" sldId="371"/>
            <ac:spMk id="4" creationId="{70E7686A-FBA0-42A5-A41E-64F93DC41B69}"/>
          </ac:spMkLst>
        </pc:spChg>
      </pc:sldChg>
      <pc:sldChg chg="modSp mod">
        <pc:chgData name="János Szabari" userId="ea745096b7be27b0" providerId="LiveId" clId="{101F050E-FC72-4381-A8A4-F62541078BC1}" dt="2020-10-11T08:32:34.111" v="2615" actId="207"/>
        <pc:sldMkLst>
          <pc:docMk/>
          <pc:sldMk cId="4278664282" sldId="372"/>
        </pc:sldMkLst>
        <pc:spChg chg="mod">
          <ac:chgData name="János Szabari" userId="ea745096b7be27b0" providerId="LiveId" clId="{101F050E-FC72-4381-A8A4-F62541078BC1}" dt="2020-10-11T08:32:34.111" v="2615" actId="207"/>
          <ac:spMkLst>
            <pc:docMk/>
            <pc:sldMk cId="4278664282" sldId="372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0-11T08:28:55.214" v="2424" actId="20577"/>
          <ac:spMkLst>
            <pc:docMk/>
            <pc:sldMk cId="4278664282" sldId="372"/>
            <ac:spMk id="2050" creationId="{091159E5-1B45-4D61-A3C6-9CABC0F9F6E3}"/>
          </ac:spMkLst>
        </pc:spChg>
      </pc:sldChg>
      <pc:sldChg chg="modSp mod">
        <pc:chgData name="János Szabari" userId="ea745096b7be27b0" providerId="LiveId" clId="{101F050E-FC72-4381-A8A4-F62541078BC1}" dt="2020-11-01T09:45:21.862" v="12858" actId="20577"/>
        <pc:sldMkLst>
          <pc:docMk/>
          <pc:sldMk cId="1155986272" sldId="373"/>
        </pc:sldMkLst>
        <pc:spChg chg="mod">
          <ac:chgData name="János Szabari" userId="ea745096b7be27b0" providerId="LiveId" clId="{101F050E-FC72-4381-A8A4-F62541078BC1}" dt="2020-11-01T09:45:21.862" v="12858" actId="20577"/>
          <ac:spMkLst>
            <pc:docMk/>
            <pc:sldMk cId="1155986272" sldId="373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0-11T08:34:47.396" v="2661" actId="20577"/>
          <ac:spMkLst>
            <pc:docMk/>
            <pc:sldMk cId="1155986272" sldId="373"/>
            <ac:spMk id="2050" creationId="{091159E5-1B45-4D61-A3C6-9CABC0F9F6E3}"/>
          </ac:spMkLst>
        </pc:spChg>
      </pc:sldChg>
      <pc:sldChg chg="modSp mod modNotesTx">
        <pc:chgData name="János Szabari" userId="ea745096b7be27b0" providerId="LiveId" clId="{101F050E-FC72-4381-A8A4-F62541078BC1}" dt="2020-11-01T09:57:55.964" v="13405" actId="20577"/>
        <pc:sldMkLst>
          <pc:docMk/>
          <pc:sldMk cId="1824851719" sldId="374"/>
        </pc:sldMkLst>
        <pc:spChg chg="mod">
          <ac:chgData name="János Szabari" userId="ea745096b7be27b0" providerId="LiveId" clId="{101F050E-FC72-4381-A8A4-F62541078BC1}" dt="2020-10-11T08:42:59.985" v="2936" actId="114"/>
          <ac:spMkLst>
            <pc:docMk/>
            <pc:sldMk cId="1824851719" sldId="374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0-11T08:39:15.569" v="2801" actId="20577"/>
          <ac:spMkLst>
            <pc:docMk/>
            <pc:sldMk cId="1824851719" sldId="374"/>
            <ac:spMk id="2050" creationId="{091159E5-1B45-4D61-A3C6-9CABC0F9F6E3}"/>
          </ac:spMkLst>
        </pc:spChg>
      </pc:sldChg>
      <pc:sldChg chg="modSp mod modNotesTx">
        <pc:chgData name="János Szabari" userId="ea745096b7be27b0" providerId="LiveId" clId="{101F050E-FC72-4381-A8A4-F62541078BC1}" dt="2020-11-09T16:25:10.245" v="17417" actId="20577"/>
        <pc:sldMkLst>
          <pc:docMk/>
          <pc:sldMk cId="1292255495" sldId="375"/>
        </pc:sldMkLst>
        <pc:spChg chg="mod">
          <ac:chgData name="János Szabari" userId="ea745096b7be27b0" providerId="LiveId" clId="{101F050E-FC72-4381-A8A4-F62541078BC1}" dt="2020-10-11T08:49:42.046" v="3161" actId="20577"/>
          <ac:spMkLst>
            <pc:docMk/>
            <pc:sldMk cId="1292255495" sldId="375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0-11T08:46:10.733" v="2976" actId="404"/>
          <ac:spMkLst>
            <pc:docMk/>
            <pc:sldMk cId="1292255495" sldId="375"/>
            <ac:spMk id="2050" creationId="{091159E5-1B45-4D61-A3C6-9CABC0F9F6E3}"/>
          </ac:spMkLst>
        </pc:spChg>
      </pc:sldChg>
      <pc:sldChg chg="addSp delSp modSp mod modNotesTx">
        <pc:chgData name="János Szabari" userId="ea745096b7be27b0" providerId="LiveId" clId="{101F050E-FC72-4381-A8A4-F62541078BC1}" dt="2020-11-09T16:25:18.725" v="17418" actId="20577"/>
        <pc:sldMkLst>
          <pc:docMk/>
          <pc:sldMk cId="2801059556" sldId="376"/>
        </pc:sldMkLst>
        <pc:spChg chg="del">
          <ac:chgData name="János Szabari" userId="ea745096b7be27b0" providerId="LiveId" clId="{101F050E-FC72-4381-A8A4-F62541078BC1}" dt="2020-10-11T08:51:28.456" v="3193" actId="21"/>
          <ac:spMkLst>
            <pc:docMk/>
            <pc:sldMk cId="2801059556" sldId="376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0-11T08:51:21.435" v="3192" actId="14100"/>
          <ac:spMkLst>
            <pc:docMk/>
            <pc:sldMk cId="2801059556" sldId="376"/>
            <ac:spMk id="2050" creationId="{091159E5-1B45-4D61-A3C6-9CABC0F9F6E3}"/>
          </ac:spMkLst>
        </pc:spChg>
        <pc:graphicFrameChg chg="add mod modGraphic">
          <ac:chgData name="János Szabari" userId="ea745096b7be27b0" providerId="LiveId" clId="{101F050E-FC72-4381-A8A4-F62541078BC1}" dt="2020-10-11T15:31:11.119" v="3879" actId="14734"/>
          <ac:graphicFrameMkLst>
            <pc:docMk/>
            <pc:sldMk cId="2801059556" sldId="376"/>
            <ac:graphicFrameMk id="2" creationId="{724AB369-F7F7-4FED-A4EE-E5A093EC2B63}"/>
          </ac:graphicFrameMkLst>
        </pc:graphicFrameChg>
      </pc:sldChg>
      <pc:sldChg chg="modSp mod">
        <pc:chgData name="János Szabari" userId="ea745096b7be27b0" providerId="LiveId" clId="{101F050E-FC72-4381-A8A4-F62541078BC1}" dt="2020-10-11T13:43:01.028" v="3726" actId="20577"/>
        <pc:sldMkLst>
          <pc:docMk/>
          <pc:sldMk cId="3019674104" sldId="377"/>
        </pc:sldMkLst>
        <pc:spChg chg="mod">
          <ac:chgData name="János Szabari" userId="ea745096b7be27b0" providerId="LiveId" clId="{101F050E-FC72-4381-A8A4-F62541078BC1}" dt="2020-10-11T13:36:57.153" v="3573" actId="20577"/>
          <ac:spMkLst>
            <pc:docMk/>
            <pc:sldMk cId="3019674104" sldId="377"/>
            <ac:spMk id="2050" creationId="{091159E5-1B45-4D61-A3C6-9CABC0F9F6E3}"/>
          </ac:spMkLst>
        </pc:spChg>
        <pc:graphicFrameChg chg="modGraphic">
          <ac:chgData name="János Szabari" userId="ea745096b7be27b0" providerId="LiveId" clId="{101F050E-FC72-4381-A8A4-F62541078BC1}" dt="2020-10-11T13:43:01.028" v="3726" actId="20577"/>
          <ac:graphicFrameMkLst>
            <pc:docMk/>
            <pc:sldMk cId="3019674104" sldId="377"/>
            <ac:graphicFrameMk id="2" creationId="{724AB369-F7F7-4FED-A4EE-E5A093EC2B63}"/>
          </ac:graphicFrameMkLst>
        </pc:graphicFrameChg>
      </pc:sldChg>
      <pc:sldChg chg="modSp mod">
        <pc:chgData name="János Szabari" userId="ea745096b7be27b0" providerId="LiveId" clId="{101F050E-FC72-4381-A8A4-F62541078BC1}" dt="2020-10-11T13:46:01.761" v="3816" actId="6549"/>
        <pc:sldMkLst>
          <pc:docMk/>
          <pc:sldMk cId="1722191963" sldId="378"/>
        </pc:sldMkLst>
        <pc:spChg chg="mod">
          <ac:chgData name="János Szabari" userId="ea745096b7be27b0" providerId="LiveId" clId="{101F050E-FC72-4381-A8A4-F62541078BC1}" dt="2020-10-11T13:46:01.761" v="3816" actId="6549"/>
          <ac:spMkLst>
            <pc:docMk/>
            <pc:sldMk cId="1722191963" sldId="378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0-11T13:44:30.894" v="3754" actId="20577"/>
          <ac:spMkLst>
            <pc:docMk/>
            <pc:sldMk cId="1722191963" sldId="378"/>
            <ac:spMk id="2050" creationId="{091159E5-1B45-4D61-A3C6-9CABC0F9F6E3}"/>
          </ac:spMkLst>
        </pc:spChg>
      </pc:sldChg>
      <pc:sldChg chg="addSp delSp modSp mod">
        <pc:chgData name="János Szabari" userId="ea745096b7be27b0" providerId="LiveId" clId="{101F050E-FC72-4381-A8A4-F62541078BC1}" dt="2020-10-11T15:54:08.523" v="4135" actId="20577"/>
        <pc:sldMkLst>
          <pc:docMk/>
          <pc:sldMk cId="2530061803" sldId="379"/>
        </pc:sldMkLst>
        <pc:spChg chg="del">
          <ac:chgData name="János Szabari" userId="ea745096b7be27b0" providerId="LiveId" clId="{101F050E-FC72-4381-A8A4-F62541078BC1}" dt="2020-10-11T15:29:07.002" v="3868" actId="21"/>
          <ac:spMkLst>
            <pc:docMk/>
            <pc:sldMk cId="2530061803" sldId="379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0-11T15:29:01.472" v="3867" actId="14100"/>
          <ac:spMkLst>
            <pc:docMk/>
            <pc:sldMk cId="2530061803" sldId="379"/>
            <ac:spMk id="2050" creationId="{091159E5-1B45-4D61-A3C6-9CABC0F9F6E3}"/>
          </ac:spMkLst>
        </pc:spChg>
        <pc:graphicFrameChg chg="add mod modGraphic">
          <ac:chgData name="János Szabari" userId="ea745096b7be27b0" providerId="LiveId" clId="{101F050E-FC72-4381-A8A4-F62541078BC1}" dt="2020-10-11T15:54:08.523" v="4135" actId="20577"/>
          <ac:graphicFrameMkLst>
            <pc:docMk/>
            <pc:sldMk cId="2530061803" sldId="379"/>
            <ac:graphicFrameMk id="2" creationId="{E0D55157-9895-4C97-8825-7CB19D4C757B}"/>
          </ac:graphicFrameMkLst>
        </pc:graphicFrameChg>
      </pc:sldChg>
      <pc:sldChg chg="modSp mod modNotesTx">
        <pc:chgData name="János Szabari" userId="ea745096b7be27b0" providerId="LiveId" clId="{101F050E-FC72-4381-A8A4-F62541078BC1}" dt="2020-11-01T16:02:32.145" v="13983" actId="20577"/>
        <pc:sldMkLst>
          <pc:docMk/>
          <pc:sldMk cId="3180909358" sldId="380"/>
        </pc:sldMkLst>
        <pc:spChg chg="mod">
          <ac:chgData name="János Szabari" userId="ea745096b7be27b0" providerId="LiveId" clId="{101F050E-FC72-4381-A8A4-F62541078BC1}" dt="2020-10-12T06:37:50.657" v="4199" actId="114"/>
          <ac:spMkLst>
            <pc:docMk/>
            <pc:sldMk cId="3180909358" sldId="380"/>
            <ac:spMk id="2050" creationId="{091159E5-1B45-4D61-A3C6-9CABC0F9F6E3}"/>
          </ac:spMkLst>
        </pc:spChg>
        <pc:graphicFrameChg chg="mod modGraphic">
          <ac:chgData name="János Szabari" userId="ea745096b7be27b0" providerId="LiveId" clId="{101F050E-FC72-4381-A8A4-F62541078BC1}" dt="2020-10-12T06:50:23.405" v="4493" actId="6549"/>
          <ac:graphicFrameMkLst>
            <pc:docMk/>
            <pc:sldMk cId="3180909358" sldId="380"/>
            <ac:graphicFrameMk id="2" creationId="{724AB369-F7F7-4FED-A4EE-E5A093EC2B63}"/>
          </ac:graphicFrameMkLst>
        </pc:graphicFrameChg>
      </pc:sldChg>
      <pc:sldChg chg="addSp delSp modSp mod modNotesTx">
        <pc:chgData name="János Szabari" userId="ea745096b7be27b0" providerId="LiveId" clId="{101F050E-FC72-4381-A8A4-F62541078BC1}" dt="2020-11-09T16:25:33.591" v="17419" actId="20577"/>
        <pc:sldMkLst>
          <pc:docMk/>
          <pc:sldMk cId="3705079693" sldId="381"/>
        </pc:sldMkLst>
        <pc:spChg chg="add mod">
          <ac:chgData name="János Szabari" userId="ea745096b7be27b0" providerId="LiveId" clId="{101F050E-FC72-4381-A8A4-F62541078BC1}" dt="2020-10-12T06:52:01.652" v="4495" actId="21"/>
          <ac:spMkLst>
            <pc:docMk/>
            <pc:sldMk cId="3705079693" sldId="381"/>
            <ac:spMk id="2" creationId="{80E98F14-FD81-4381-BE57-6115BD2E7F6E}"/>
          </ac:spMkLst>
        </pc:spChg>
        <pc:spChg chg="del">
          <ac:chgData name="János Szabari" userId="ea745096b7be27b0" providerId="LiveId" clId="{101F050E-FC72-4381-A8A4-F62541078BC1}" dt="2020-10-12T06:51:56.129" v="4494" actId="21"/>
          <ac:spMkLst>
            <pc:docMk/>
            <pc:sldMk cId="3705079693" sldId="381"/>
            <ac:spMk id="4" creationId="{70E7686A-FBA0-42A5-A41E-64F93DC41B69}"/>
          </ac:spMkLst>
        </pc:spChg>
        <pc:spChg chg="del">
          <ac:chgData name="János Szabari" userId="ea745096b7be27b0" providerId="LiveId" clId="{101F050E-FC72-4381-A8A4-F62541078BC1}" dt="2020-10-12T06:52:01.652" v="4495" actId="21"/>
          <ac:spMkLst>
            <pc:docMk/>
            <pc:sldMk cId="3705079693" sldId="381"/>
            <ac:spMk id="2050" creationId="{091159E5-1B45-4D61-A3C6-9CABC0F9F6E3}"/>
          </ac:spMkLst>
        </pc:spChg>
        <pc:picChg chg="add mod">
          <ac:chgData name="János Szabari" userId="ea745096b7be27b0" providerId="LiveId" clId="{101F050E-FC72-4381-A8A4-F62541078BC1}" dt="2020-10-12T06:52:44.766" v="4499" actId="1076"/>
          <ac:picMkLst>
            <pc:docMk/>
            <pc:sldMk cId="3705079693" sldId="381"/>
            <ac:picMk id="3" creationId="{7794AC2A-CE69-41EE-A6FE-5B7D85517D51}"/>
          </ac:picMkLst>
        </pc:picChg>
      </pc:sldChg>
      <pc:sldChg chg="addSp delSp modSp mod modNotesTx">
        <pc:chgData name="János Szabari" userId="ea745096b7be27b0" providerId="LiveId" clId="{101F050E-FC72-4381-A8A4-F62541078BC1}" dt="2020-11-04T15:40:13.996" v="14247" actId="20577"/>
        <pc:sldMkLst>
          <pc:docMk/>
          <pc:sldMk cId="22756141" sldId="382"/>
        </pc:sldMkLst>
        <pc:spChg chg="del">
          <ac:chgData name="János Szabari" userId="ea745096b7be27b0" providerId="LiveId" clId="{101F050E-FC72-4381-A8A4-F62541078BC1}" dt="2020-10-12T15:03:08.945" v="4521" actId="21"/>
          <ac:spMkLst>
            <pc:docMk/>
            <pc:sldMk cId="22756141" sldId="382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1-04T15:40:13.996" v="14247" actId="20577"/>
          <ac:spMkLst>
            <pc:docMk/>
            <pc:sldMk cId="22756141" sldId="382"/>
            <ac:spMk id="2050" creationId="{091159E5-1B45-4D61-A3C6-9CABC0F9F6E3}"/>
          </ac:spMkLst>
        </pc:spChg>
        <pc:picChg chg="add mod">
          <ac:chgData name="János Szabari" userId="ea745096b7be27b0" providerId="LiveId" clId="{101F050E-FC72-4381-A8A4-F62541078BC1}" dt="2020-10-12T15:03:57.537" v="4525" actId="1076"/>
          <ac:picMkLst>
            <pc:docMk/>
            <pc:sldMk cId="22756141" sldId="382"/>
            <ac:picMk id="2" creationId="{4A4E74DD-2C1F-4760-BA63-A8C60612CFE3}"/>
          </ac:picMkLst>
        </pc:picChg>
      </pc:sldChg>
      <pc:sldChg chg="addSp delSp modSp mod modNotesTx">
        <pc:chgData name="János Szabari" userId="ea745096b7be27b0" providerId="LiveId" clId="{101F050E-FC72-4381-A8A4-F62541078BC1}" dt="2020-11-09T16:25:44.855" v="17420" actId="20577"/>
        <pc:sldMkLst>
          <pc:docMk/>
          <pc:sldMk cId="413036774" sldId="383"/>
        </pc:sldMkLst>
        <pc:spChg chg="mod">
          <ac:chgData name="János Szabari" userId="ea745096b7be27b0" providerId="LiveId" clId="{101F050E-FC72-4381-A8A4-F62541078BC1}" dt="2020-10-12T15:06:04.321" v="4552" actId="20577"/>
          <ac:spMkLst>
            <pc:docMk/>
            <pc:sldMk cId="413036774" sldId="383"/>
            <ac:spMk id="2050" creationId="{091159E5-1B45-4D61-A3C6-9CABC0F9F6E3}"/>
          </ac:spMkLst>
        </pc:spChg>
        <pc:picChg chg="del">
          <ac:chgData name="János Szabari" userId="ea745096b7be27b0" providerId="LiveId" clId="{101F050E-FC72-4381-A8A4-F62541078BC1}" dt="2020-10-12T15:05:46.493" v="4526" actId="21"/>
          <ac:picMkLst>
            <pc:docMk/>
            <pc:sldMk cId="413036774" sldId="383"/>
            <ac:picMk id="2" creationId="{4A4E74DD-2C1F-4760-BA63-A8C60612CFE3}"/>
          </ac:picMkLst>
        </pc:picChg>
        <pc:picChg chg="add mod">
          <ac:chgData name="János Szabari" userId="ea745096b7be27b0" providerId="LiveId" clId="{101F050E-FC72-4381-A8A4-F62541078BC1}" dt="2020-10-12T15:06:44.117" v="4556" actId="1076"/>
          <ac:picMkLst>
            <pc:docMk/>
            <pc:sldMk cId="413036774" sldId="383"/>
            <ac:picMk id="3" creationId="{1C63716B-2807-4F06-902C-76FCF94BEB22}"/>
          </ac:picMkLst>
        </pc:picChg>
      </pc:sldChg>
      <pc:sldChg chg="addSp delSp modSp mod modNotesTx">
        <pc:chgData name="János Szabari" userId="ea745096b7be27b0" providerId="LiveId" clId="{101F050E-FC72-4381-A8A4-F62541078BC1}" dt="2020-11-09T16:26:00.381" v="17421" actId="20577"/>
        <pc:sldMkLst>
          <pc:docMk/>
          <pc:sldMk cId="2326721849" sldId="384"/>
        </pc:sldMkLst>
        <pc:spChg chg="mod">
          <ac:chgData name="János Szabari" userId="ea745096b7be27b0" providerId="LiveId" clId="{101F050E-FC72-4381-A8A4-F62541078BC1}" dt="2020-10-12T15:08:08.778" v="4575" actId="20577"/>
          <ac:spMkLst>
            <pc:docMk/>
            <pc:sldMk cId="2326721849" sldId="384"/>
            <ac:spMk id="2050" creationId="{091159E5-1B45-4D61-A3C6-9CABC0F9F6E3}"/>
          </ac:spMkLst>
        </pc:spChg>
        <pc:picChg chg="add mod">
          <ac:chgData name="János Szabari" userId="ea745096b7be27b0" providerId="LiveId" clId="{101F050E-FC72-4381-A8A4-F62541078BC1}" dt="2020-10-12T15:08:54.593" v="4580" actId="1076"/>
          <ac:picMkLst>
            <pc:docMk/>
            <pc:sldMk cId="2326721849" sldId="384"/>
            <ac:picMk id="2" creationId="{F38B5DAE-D472-464A-B46A-666E70140A27}"/>
          </ac:picMkLst>
        </pc:picChg>
        <pc:picChg chg="del">
          <ac:chgData name="János Szabari" userId="ea745096b7be27b0" providerId="LiveId" clId="{101F050E-FC72-4381-A8A4-F62541078BC1}" dt="2020-10-12T15:08:12.434" v="4576" actId="21"/>
          <ac:picMkLst>
            <pc:docMk/>
            <pc:sldMk cId="2326721849" sldId="384"/>
            <ac:picMk id="3" creationId="{1C63716B-2807-4F06-902C-76FCF94BEB22}"/>
          </ac:picMkLst>
        </pc:picChg>
      </pc:sldChg>
      <pc:sldChg chg="addSp delSp modSp mod modNotesTx">
        <pc:chgData name="János Szabari" userId="ea745096b7be27b0" providerId="LiveId" clId="{101F050E-FC72-4381-A8A4-F62541078BC1}" dt="2020-11-09T16:26:08.997" v="17422" actId="20577"/>
        <pc:sldMkLst>
          <pc:docMk/>
          <pc:sldMk cId="635563846" sldId="385"/>
        </pc:sldMkLst>
        <pc:spChg chg="mod">
          <ac:chgData name="János Szabari" userId="ea745096b7be27b0" providerId="LiveId" clId="{101F050E-FC72-4381-A8A4-F62541078BC1}" dt="2020-11-04T15:39:43.614" v="14234" actId="20577"/>
          <ac:spMkLst>
            <pc:docMk/>
            <pc:sldMk cId="635563846" sldId="385"/>
            <ac:spMk id="2050" creationId="{091159E5-1B45-4D61-A3C6-9CABC0F9F6E3}"/>
          </ac:spMkLst>
        </pc:spChg>
        <pc:picChg chg="del">
          <ac:chgData name="János Szabari" userId="ea745096b7be27b0" providerId="LiveId" clId="{101F050E-FC72-4381-A8A4-F62541078BC1}" dt="2020-10-12T15:10:21.462" v="4581" actId="21"/>
          <ac:picMkLst>
            <pc:docMk/>
            <pc:sldMk cId="635563846" sldId="385"/>
            <ac:picMk id="2" creationId="{4A4E74DD-2C1F-4760-BA63-A8C60612CFE3}"/>
          </ac:picMkLst>
        </pc:picChg>
        <pc:picChg chg="add mod">
          <ac:chgData name="János Szabari" userId="ea745096b7be27b0" providerId="LiveId" clId="{101F050E-FC72-4381-A8A4-F62541078BC1}" dt="2020-10-12T15:11:30.802" v="4585" actId="1076"/>
          <ac:picMkLst>
            <pc:docMk/>
            <pc:sldMk cId="635563846" sldId="385"/>
            <ac:picMk id="3" creationId="{41B16866-BCD3-4D1D-94ED-23A3C63D01B7}"/>
          </ac:picMkLst>
        </pc:picChg>
      </pc:sldChg>
      <pc:sldChg chg="addSp delSp modSp mod modNotesTx">
        <pc:chgData name="János Szabari" userId="ea745096b7be27b0" providerId="LiveId" clId="{101F050E-FC72-4381-A8A4-F62541078BC1}" dt="2020-11-04T16:10:32.305" v="14760" actId="20577"/>
        <pc:sldMkLst>
          <pc:docMk/>
          <pc:sldMk cId="244308018" sldId="386"/>
        </pc:sldMkLst>
        <pc:spChg chg="mod">
          <ac:chgData name="János Szabari" userId="ea745096b7be27b0" providerId="LiveId" clId="{101F050E-FC72-4381-A8A4-F62541078BC1}" dt="2020-11-04T15:44:47.912" v="14267" actId="20577"/>
          <ac:spMkLst>
            <pc:docMk/>
            <pc:sldMk cId="244308018" sldId="386"/>
            <ac:spMk id="2050" creationId="{091159E5-1B45-4D61-A3C6-9CABC0F9F6E3}"/>
          </ac:spMkLst>
        </pc:spChg>
        <pc:picChg chg="add mod">
          <ac:chgData name="János Szabari" userId="ea745096b7be27b0" providerId="LiveId" clId="{101F050E-FC72-4381-A8A4-F62541078BC1}" dt="2020-10-12T15:14:47.225" v="4595" actId="1076"/>
          <ac:picMkLst>
            <pc:docMk/>
            <pc:sldMk cId="244308018" sldId="386"/>
            <ac:picMk id="2" creationId="{00494460-F5D3-4898-B11D-82905C86D6CB}"/>
          </ac:picMkLst>
        </pc:picChg>
        <pc:picChg chg="del">
          <ac:chgData name="János Szabari" userId="ea745096b7be27b0" providerId="LiveId" clId="{101F050E-FC72-4381-A8A4-F62541078BC1}" dt="2020-10-12T15:13:50.647" v="4591" actId="21"/>
          <ac:picMkLst>
            <pc:docMk/>
            <pc:sldMk cId="244308018" sldId="386"/>
            <ac:picMk id="3" creationId="{41B16866-BCD3-4D1D-94ED-23A3C63D01B7}"/>
          </ac:picMkLst>
        </pc:picChg>
      </pc:sldChg>
      <pc:sldChg chg="addSp delSp modSp mod modNotesTx">
        <pc:chgData name="János Szabari" userId="ea745096b7be27b0" providerId="LiveId" clId="{101F050E-FC72-4381-A8A4-F62541078BC1}" dt="2020-11-09T16:26:26.588" v="17424" actId="20577"/>
        <pc:sldMkLst>
          <pc:docMk/>
          <pc:sldMk cId="3008878440" sldId="387"/>
        </pc:sldMkLst>
        <pc:spChg chg="mod">
          <ac:chgData name="János Szabari" userId="ea745096b7be27b0" providerId="LiveId" clId="{101F050E-FC72-4381-A8A4-F62541078BC1}" dt="2020-11-04T16:12:06.650" v="14767" actId="6549"/>
          <ac:spMkLst>
            <pc:docMk/>
            <pc:sldMk cId="3008878440" sldId="387"/>
            <ac:spMk id="2050" creationId="{091159E5-1B45-4D61-A3C6-9CABC0F9F6E3}"/>
          </ac:spMkLst>
        </pc:spChg>
        <pc:picChg chg="del">
          <ac:chgData name="János Szabari" userId="ea745096b7be27b0" providerId="LiveId" clId="{101F050E-FC72-4381-A8A4-F62541078BC1}" dt="2020-10-12T15:17:35.920" v="4622" actId="21"/>
          <ac:picMkLst>
            <pc:docMk/>
            <pc:sldMk cId="3008878440" sldId="387"/>
            <ac:picMk id="2" creationId="{00494460-F5D3-4898-B11D-82905C86D6CB}"/>
          </ac:picMkLst>
        </pc:picChg>
        <pc:picChg chg="add mod">
          <ac:chgData name="János Szabari" userId="ea745096b7be27b0" providerId="LiveId" clId="{101F050E-FC72-4381-A8A4-F62541078BC1}" dt="2020-10-12T15:18:32.336" v="4626" actId="1076"/>
          <ac:picMkLst>
            <pc:docMk/>
            <pc:sldMk cId="3008878440" sldId="387"/>
            <ac:picMk id="3" creationId="{5A764CA9-89C7-478B-AEC4-87C72807940E}"/>
          </ac:picMkLst>
        </pc:picChg>
      </pc:sldChg>
      <pc:sldChg chg="addSp delSp modSp mod modNotesTx">
        <pc:chgData name="János Szabari" userId="ea745096b7be27b0" providerId="LiveId" clId="{101F050E-FC72-4381-A8A4-F62541078BC1}" dt="2020-11-09T16:27:05.310" v="17425" actId="20577"/>
        <pc:sldMkLst>
          <pc:docMk/>
          <pc:sldMk cId="1498852709" sldId="388"/>
        </pc:sldMkLst>
        <pc:spChg chg="add mod">
          <ac:chgData name="János Szabari" userId="ea745096b7be27b0" providerId="LiveId" clId="{101F050E-FC72-4381-A8A4-F62541078BC1}" dt="2020-10-13T09:37:57.138" v="4925" actId="255"/>
          <ac:spMkLst>
            <pc:docMk/>
            <pc:sldMk cId="1498852709" sldId="388"/>
            <ac:spMk id="2" creationId="{3DB64407-AA64-44B1-80C2-84B7DE0A1F3F}"/>
          </ac:spMkLst>
        </pc:spChg>
        <pc:spChg chg="mod">
          <ac:chgData name="János Szabari" userId="ea745096b7be27b0" providerId="LiveId" clId="{101F050E-FC72-4381-A8A4-F62541078BC1}" dt="2020-10-13T08:57:41.909" v="4714" actId="20577"/>
          <ac:spMkLst>
            <pc:docMk/>
            <pc:sldMk cId="1498852709" sldId="388"/>
            <ac:spMk id="2050" creationId="{091159E5-1B45-4D61-A3C6-9CABC0F9F6E3}"/>
          </ac:spMkLst>
        </pc:spChg>
        <pc:picChg chg="del">
          <ac:chgData name="János Szabari" userId="ea745096b7be27b0" providerId="LiveId" clId="{101F050E-FC72-4381-A8A4-F62541078BC1}" dt="2020-10-12T15:18:47.460" v="4627" actId="21"/>
          <ac:picMkLst>
            <pc:docMk/>
            <pc:sldMk cId="1498852709" sldId="388"/>
            <ac:picMk id="3" creationId="{5A764CA9-89C7-478B-AEC4-87C72807940E}"/>
          </ac:picMkLst>
        </pc:picChg>
      </pc:sldChg>
      <pc:sldChg chg="addSp delSp modSp mod modNotesTx">
        <pc:chgData name="János Szabari" userId="ea745096b7be27b0" providerId="LiveId" clId="{101F050E-FC72-4381-A8A4-F62541078BC1}" dt="2020-11-09T16:27:21.645" v="17426" actId="20577"/>
        <pc:sldMkLst>
          <pc:docMk/>
          <pc:sldMk cId="1590800944" sldId="389"/>
        </pc:sldMkLst>
        <pc:spChg chg="del">
          <ac:chgData name="János Szabari" userId="ea745096b7be27b0" providerId="LiveId" clId="{101F050E-FC72-4381-A8A4-F62541078BC1}" dt="2020-10-13T09:40:04.569" v="4933" actId="21"/>
          <ac:spMkLst>
            <pc:docMk/>
            <pc:sldMk cId="1590800944" sldId="389"/>
            <ac:spMk id="2" creationId="{80E98F14-FD81-4381-BE57-6115BD2E7F6E}"/>
          </ac:spMkLst>
        </pc:spChg>
        <pc:picChg chg="del">
          <ac:chgData name="János Szabari" userId="ea745096b7be27b0" providerId="LiveId" clId="{101F050E-FC72-4381-A8A4-F62541078BC1}" dt="2020-10-13T09:39:05.109" v="4926" actId="21"/>
          <ac:picMkLst>
            <pc:docMk/>
            <pc:sldMk cId="1590800944" sldId="389"/>
            <ac:picMk id="3" creationId="{7794AC2A-CE69-41EE-A6FE-5B7D85517D51}"/>
          </ac:picMkLst>
        </pc:picChg>
        <pc:picChg chg="add mod">
          <ac:chgData name="János Szabari" userId="ea745096b7be27b0" providerId="LiveId" clId="{101F050E-FC72-4381-A8A4-F62541078BC1}" dt="2020-10-13T09:39:57.967" v="4932" actId="1076"/>
          <ac:picMkLst>
            <pc:docMk/>
            <pc:sldMk cId="1590800944" sldId="389"/>
            <ac:picMk id="4" creationId="{5366F491-44DF-4BA3-8286-F694EEA2A214}"/>
          </ac:picMkLst>
        </pc:picChg>
      </pc:sldChg>
      <pc:sldChg chg="addSp delSp modSp mod modNotesTx">
        <pc:chgData name="János Szabari" userId="ea745096b7be27b0" providerId="LiveId" clId="{101F050E-FC72-4381-A8A4-F62541078BC1}" dt="2020-11-09T16:27:30.950" v="17427" actId="20577"/>
        <pc:sldMkLst>
          <pc:docMk/>
          <pc:sldMk cId="1534617802" sldId="390"/>
        </pc:sldMkLst>
        <pc:picChg chg="add mod">
          <ac:chgData name="János Szabari" userId="ea745096b7be27b0" providerId="LiveId" clId="{101F050E-FC72-4381-A8A4-F62541078BC1}" dt="2020-10-13T09:42:56.818" v="4938" actId="1076"/>
          <ac:picMkLst>
            <pc:docMk/>
            <pc:sldMk cId="1534617802" sldId="390"/>
            <ac:picMk id="2" creationId="{0C8EAD16-DCFB-493F-B708-0FF73A85E51A}"/>
          </ac:picMkLst>
        </pc:picChg>
        <pc:picChg chg="del">
          <ac:chgData name="János Szabari" userId="ea745096b7be27b0" providerId="LiveId" clId="{101F050E-FC72-4381-A8A4-F62541078BC1}" dt="2020-10-13T09:42:07.093" v="4934" actId="21"/>
          <ac:picMkLst>
            <pc:docMk/>
            <pc:sldMk cId="1534617802" sldId="390"/>
            <ac:picMk id="4" creationId="{5366F491-44DF-4BA3-8286-F694EEA2A214}"/>
          </ac:picMkLst>
        </pc:picChg>
      </pc:sldChg>
      <pc:sldChg chg="modSp mod">
        <pc:chgData name="János Szabari" userId="ea745096b7be27b0" providerId="LiveId" clId="{101F050E-FC72-4381-A8A4-F62541078BC1}" dt="2020-10-13T09:45:47.298" v="5008" actId="1076"/>
        <pc:sldMkLst>
          <pc:docMk/>
          <pc:sldMk cId="170714338" sldId="391"/>
        </pc:sldMkLst>
        <pc:spChg chg="mod">
          <ac:chgData name="János Szabari" userId="ea745096b7be27b0" providerId="LiveId" clId="{101F050E-FC72-4381-A8A4-F62541078BC1}" dt="2020-10-13T09:45:37.121" v="5007" actId="20577"/>
          <ac:spMkLst>
            <pc:docMk/>
            <pc:sldMk cId="170714338" sldId="391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0-13T09:45:47.298" v="5008" actId="1076"/>
          <ac:spMkLst>
            <pc:docMk/>
            <pc:sldMk cId="170714338" sldId="391"/>
            <ac:spMk id="2050" creationId="{091159E5-1B45-4D61-A3C6-9CABC0F9F6E3}"/>
          </ac:spMkLst>
        </pc:spChg>
      </pc:sldChg>
      <pc:sldChg chg="addSp delSp modSp mod modNotesTx">
        <pc:chgData name="János Szabari" userId="ea745096b7be27b0" providerId="LiveId" clId="{101F050E-FC72-4381-A8A4-F62541078BC1}" dt="2020-11-09T16:27:41.403" v="17428" actId="20577"/>
        <pc:sldMkLst>
          <pc:docMk/>
          <pc:sldMk cId="1987317569" sldId="392"/>
        </pc:sldMkLst>
        <pc:spChg chg="mod">
          <ac:chgData name="János Szabari" userId="ea745096b7be27b0" providerId="LiveId" clId="{101F050E-FC72-4381-A8A4-F62541078BC1}" dt="2020-10-13T09:53:45.072" v="5088" actId="20577"/>
          <ac:spMkLst>
            <pc:docMk/>
            <pc:sldMk cId="1987317569" sldId="392"/>
            <ac:spMk id="4" creationId="{70E7686A-FBA0-42A5-A41E-64F93DC41B69}"/>
          </ac:spMkLst>
        </pc:spChg>
        <pc:picChg chg="add mod">
          <ac:chgData name="János Szabari" userId="ea745096b7be27b0" providerId="LiveId" clId="{101F050E-FC72-4381-A8A4-F62541078BC1}" dt="2020-10-13T09:57:20.212" v="5093" actId="1076"/>
          <ac:picMkLst>
            <pc:docMk/>
            <pc:sldMk cId="1987317569" sldId="392"/>
            <ac:picMk id="2" creationId="{55942B5B-9490-4CF0-B6DC-B5E40BA4E1D4}"/>
          </ac:picMkLst>
        </pc:picChg>
        <pc:picChg chg="del mod">
          <ac:chgData name="János Szabari" userId="ea745096b7be27b0" providerId="LiveId" clId="{101F050E-FC72-4381-A8A4-F62541078BC1}" dt="2020-10-13T09:53:49.547" v="5089" actId="21"/>
          <ac:picMkLst>
            <pc:docMk/>
            <pc:sldMk cId="1987317569" sldId="392"/>
            <ac:picMk id="3" creationId="{B0F6225D-D6F0-4752-95D5-1B335696DC39}"/>
          </ac:picMkLst>
        </pc:picChg>
      </pc:sldChg>
      <pc:sldChg chg="addSp delSp modSp mod">
        <pc:chgData name="János Szabari" userId="ea745096b7be27b0" providerId="LiveId" clId="{101F050E-FC72-4381-A8A4-F62541078BC1}" dt="2020-10-13T09:59:49.975" v="5098" actId="1076"/>
        <pc:sldMkLst>
          <pc:docMk/>
          <pc:sldMk cId="364695150" sldId="393"/>
        </pc:sldMkLst>
        <pc:picChg chg="del">
          <ac:chgData name="János Szabari" userId="ea745096b7be27b0" providerId="LiveId" clId="{101F050E-FC72-4381-A8A4-F62541078BC1}" dt="2020-10-13T09:59:04.640" v="5094" actId="21"/>
          <ac:picMkLst>
            <pc:docMk/>
            <pc:sldMk cId="364695150" sldId="393"/>
            <ac:picMk id="2" creationId="{0C8EAD16-DCFB-493F-B708-0FF73A85E51A}"/>
          </ac:picMkLst>
        </pc:picChg>
        <pc:picChg chg="add mod">
          <ac:chgData name="János Szabari" userId="ea745096b7be27b0" providerId="LiveId" clId="{101F050E-FC72-4381-A8A4-F62541078BC1}" dt="2020-10-13T09:59:49.975" v="5098" actId="1076"/>
          <ac:picMkLst>
            <pc:docMk/>
            <pc:sldMk cId="364695150" sldId="393"/>
            <ac:picMk id="3" creationId="{5BD07797-E49A-4F03-8AA9-1057433E696A}"/>
          </ac:picMkLst>
        </pc:picChg>
      </pc:sldChg>
      <pc:sldChg chg="modSp mod modNotesTx">
        <pc:chgData name="János Szabari" userId="ea745096b7be27b0" providerId="LiveId" clId="{101F050E-FC72-4381-A8A4-F62541078BC1}" dt="2020-11-09T16:29:17.775" v="17429" actId="20577"/>
        <pc:sldMkLst>
          <pc:docMk/>
          <pc:sldMk cId="1507181523" sldId="394"/>
        </pc:sldMkLst>
        <pc:spChg chg="mod">
          <ac:chgData name="János Szabari" userId="ea745096b7be27b0" providerId="LiveId" clId="{101F050E-FC72-4381-A8A4-F62541078BC1}" dt="2020-10-13T14:48:13.987" v="5241" actId="20577"/>
          <ac:spMkLst>
            <pc:docMk/>
            <pc:sldMk cId="1507181523" sldId="394"/>
            <ac:spMk id="4" creationId="{70E7686A-FBA0-42A5-A41E-64F93DC41B69}"/>
          </ac:spMkLst>
        </pc:spChg>
      </pc:sldChg>
      <pc:sldChg chg="delSp modSp mod">
        <pc:chgData name="János Szabari" userId="ea745096b7be27b0" providerId="LiveId" clId="{101F050E-FC72-4381-A8A4-F62541078BC1}" dt="2020-10-13T14:49:49.569" v="5286" actId="21"/>
        <pc:sldMkLst>
          <pc:docMk/>
          <pc:sldMk cId="1948040715" sldId="395"/>
        </pc:sldMkLst>
        <pc:spChg chg="del">
          <ac:chgData name="János Szabari" userId="ea745096b7be27b0" providerId="LiveId" clId="{101F050E-FC72-4381-A8A4-F62541078BC1}" dt="2020-10-13T14:49:49.569" v="5286" actId="21"/>
          <ac:spMkLst>
            <pc:docMk/>
            <pc:sldMk cId="1948040715" sldId="395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0-13T14:49:44.556" v="5285" actId="20577"/>
          <ac:spMkLst>
            <pc:docMk/>
            <pc:sldMk cId="1948040715" sldId="395"/>
            <ac:spMk id="2050" creationId="{091159E5-1B45-4D61-A3C6-9CABC0F9F6E3}"/>
          </ac:spMkLst>
        </pc:spChg>
      </pc:sldChg>
      <pc:sldChg chg="addSp delSp modSp mod modNotesTx">
        <pc:chgData name="János Szabari" userId="ea745096b7be27b0" providerId="LiveId" clId="{101F050E-FC72-4381-A8A4-F62541078BC1}" dt="2020-11-09T16:29:26.724" v="17430" actId="20577"/>
        <pc:sldMkLst>
          <pc:docMk/>
          <pc:sldMk cId="3677911184" sldId="396"/>
        </pc:sldMkLst>
        <pc:spChg chg="add mod">
          <ac:chgData name="János Szabari" userId="ea745096b7be27b0" providerId="LiveId" clId="{101F050E-FC72-4381-A8A4-F62541078BC1}" dt="2020-10-13T14:58:47.239" v="5450" actId="1076"/>
          <ac:spMkLst>
            <pc:docMk/>
            <pc:sldMk cId="3677911184" sldId="396"/>
            <ac:spMk id="3" creationId="{DDE844DA-E5F7-4425-9A8F-AEA1FCC5CF9C}"/>
          </ac:spMkLst>
        </pc:spChg>
        <pc:spChg chg="mod">
          <ac:chgData name="János Szabari" userId="ea745096b7be27b0" providerId="LiveId" clId="{101F050E-FC72-4381-A8A4-F62541078BC1}" dt="2020-10-13T14:58:35.833" v="5448" actId="14100"/>
          <ac:spMkLst>
            <pc:docMk/>
            <pc:sldMk cId="3677911184" sldId="396"/>
            <ac:spMk id="4" creationId="{70E7686A-FBA0-42A5-A41E-64F93DC41B69}"/>
          </ac:spMkLst>
        </pc:spChg>
        <pc:spChg chg="add del mod">
          <ac:chgData name="János Szabari" userId="ea745096b7be27b0" providerId="LiveId" clId="{101F050E-FC72-4381-A8A4-F62541078BC1}" dt="2020-10-13T14:59:17.538" v="5454"/>
          <ac:spMkLst>
            <pc:docMk/>
            <pc:sldMk cId="3677911184" sldId="396"/>
            <ac:spMk id="5" creationId="{F2C65440-384B-4814-8013-19465119813A}"/>
          </ac:spMkLst>
        </pc:spChg>
        <pc:spChg chg="add mod">
          <ac:chgData name="János Szabari" userId="ea745096b7be27b0" providerId="LiveId" clId="{101F050E-FC72-4381-A8A4-F62541078BC1}" dt="2020-10-13T15:09:14.104" v="5726" actId="207"/>
          <ac:spMkLst>
            <pc:docMk/>
            <pc:sldMk cId="3677911184" sldId="396"/>
            <ac:spMk id="6" creationId="{4BB6D1AB-9CC6-4A50-AD6A-4A78F941735C}"/>
          </ac:spMkLst>
        </pc:spChg>
        <pc:spChg chg="mod">
          <ac:chgData name="János Szabari" userId="ea745096b7be27b0" providerId="LiveId" clId="{101F050E-FC72-4381-A8A4-F62541078BC1}" dt="2020-10-13T14:52:46.558" v="5326" actId="14100"/>
          <ac:spMkLst>
            <pc:docMk/>
            <pc:sldMk cId="3677911184" sldId="396"/>
            <ac:spMk id="2050" creationId="{091159E5-1B45-4D61-A3C6-9CABC0F9F6E3}"/>
          </ac:spMkLst>
        </pc:spChg>
        <pc:picChg chg="add mod">
          <ac:chgData name="János Szabari" userId="ea745096b7be27b0" providerId="LiveId" clId="{101F050E-FC72-4381-A8A4-F62541078BC1}" dt="2020-10-13T14:58:39.888" v="5449" actId="1076"/>
          <ac:picMkLst>
            <pc:docMk/>
            <pc:sldMk cId="3677911184" sldId="396"/>
            <ac:picMk id="2" creationId="{582A1224-2059-487A-AD65-2D26060F85E7}"/>
          </ac:picMkLst>
        </pc:picChg>
      </pc:sldChg>
      <pc:sldChg chg="addSp delSp modSp mod modNotesTx">
        <pc:chgData name="János Szabari" userId="ea745096b7be27b0" providerId="LiveId" clId="{101F050E-FC72-4381-A8A4-F62541078BC1}" dt="2020-11-09T16:29:34.907" v="17431" actId="20577"/>
        <pc:sldMkLst>
          <pc:docMk/>
          <pc:sldMk cId="701900856" sldId="397"/>
        </pc:sldMkLst>
        <pc:spChg chg="del">
          <ac:chgData name="János Szabari" userId="ea745096b7be27b0" providerId="LiveId" clId="{101F050E-FC72-4381-A8A4-F62541078BC1}" dt="2020-10-13T15:16:18.284" v="5780" actId="21"/>
          <ac:spMkLst>
            <pc:docMk/>
            <pc:sldMk cId="701900856" sldId="397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0-13T15:16:13.880" v="5779" actId="14100"/>
          <ac:spMkLst>
            <pc:docMk/>
            <pc:sldMk cId="701900856" sldId="397"/>
            <ac:spMk id="2050" creationId="{091159E5-1B45-4D61-A3C6-9CABC0F9F6E3}"/>
          </ac:spMkLst>
        </pc:spChg>
        <pc:graphicFrameChg chg="add mod modGraphic">
          <ac:chgData name="János Szabari" userId="ea745096b7be27b0" providerId="LiveId" clId="{101F050E-FC72-4381-A8A4-F62541078BC1}" dt="2020-10-13T15:23:31.518" v="6042" actId="313"/>
          <ac:graphicFrameMkLst>
            <pc:docMk/>
            <pc:sldMk cId="701900856" sldId="397"/>
            <ac:graphicFrameMk id="2" creationId="{12F359DC-68DB-4318-8373-698FF513978A}"/>
          </ac:graphicFrameMkLst>
        </pc:graphicFrameChg>
      </pc:sldChg>
      <pc:sldChg chg="addSp modSp mod modNotesTx">
        <pc:chgData name="János Szabari" userId="ea745096b7be27b0" providerId="LiveId" clId="{101F050E-FC72-4381-A8A4-F62541078BC1}" dt="2020-11-09T16:29:47.156" v="17432" actId="20577"/>
        <pc:sldMkLst>
          <pc:docMk/>
          <pc:sldMk cId="2620629953" sldId="398"/>
        </pc:sldMkLst>
        <pc:spChg chg="mod">
          <ac:chgData name="János Szabari" userId="ea745096b7be27b0" providerId="LiveId" clId="{101F050E-FC72-4381-A8A4-F62541078BC1}" dt="2020-10-13T15:26:38.515" v="6095" actId="1076"/>
          <ac:spMkLst>
            <pc:docMk/>
            <pc:sldMk cId="2620629953" sldId="398"/>
            <ac:spMk id="3" creationId="{DDE844DA-E5F7-4425-9A8F-AEA1FCC5CF9C}"/>
          </ac:spMkLst>
        </pc:spChg>
        <pc:spChg chg="add mod">
          <ac:chgData name="János Szabari" userId="ea745096b7be27b0" providerId="LiveId" clId="{101F050E-FC72-4381-A8A4-F62541078BC1}" dt="2020-10-14T06:34:54.317" v="6269" actId="14100"/>
          <ac:spMkLst>
            <pc:docMk/>
            <pc:sldMk cId="2620629953" sldId="398"/>
            <ac:spMk id="5" creationId="{15C5D75C-3868-4072-915E-A8462AA843BD}"/>
          </ac:spMkLst>
        </pc:spChg>
        <pc:spChg chg="mod">
          <ac:chgData name="János Szabari" userId="ea745096b7be27b0" providerId="LiveId" clId="{101F050E-FC72-4381-A8A4-F62541078BC1}" dt="2020-10-14T06:34:37.735" v="6267" actId="20577"/>
          <ac:spMkLst>
            <pc:docMk/>
            <pc:sldMk cId="2620629953" sldId="398"/>
            <ac:spMk id="6" creationId="{4BB6D1AB-9CC6-4A50-AD6A-4A78F941735C}"/>
          </ac:spMkLst>
        </pc:spChg>
        <pc:spChg chg="mod">
          <ac:chgData name="János Szabari" userId="ea745096b7be27b0" providerId="LiveId" clId="{101F050E-FC72-4381-A8A4-F62541078BC1}" dt="2020-10-13T15:26:44.866" v="6096" actId="1076"/>
          <ac:spMkLst>
            <pc:docMk/>
            <pc:sldMk cId="2620629953" sldId="398"/>
            <ac:spMk id="2050" creationId="{091159E5-1B45-4D61-A3C6-9CABC0F9F6E3}"/>
          </ac:spMkLst>
        </pc:spChg>
      </pc:sldChg>
      <pc:sldChg chg="modSp mod modNotesTx">
        <pc:chgData name="János Szabari" userId="ea745096b7be27b0" providerId="LiveId" clId="{101F050E-FC72-4381-A8A4-F62541078BC1}" dt="2020-11-08T15:38:48.210" v="16186" actId="20577"/>
        <pc:sldMkLst>
          <pc:docMk/>
          <pc:sldMk cId="3383065550" sldId="399"/>
        </pc:sldMkLst>
        <pc:spChg chg="mod">
          <ac:chgData name="János Szabari" userId="ea745096b7be27b0" providerId="LiveId" clId="{101F050E-FC72-4381-A8A4-F62541078BC1}" dt="2020-10-14T09:43:05.488" v="6480" actId="207"/>
          <ac:spMkLst>
            <pc:docMk/>
            <pc:sldMk cId="3383065550" sldId="399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0-14T06:38:58.992" v="6367" actId="20577"/>
          <ac:spMkLst>
            <pc:docMk/>
            <pc:sldMk cId="3383065550" sldId="399"/>
            <ac:spMk id="2050" creationId="{091159E5-1B45-4D61-A3C6-9CABC0F9F6E3}"/>
          </ac:spMkLst>
        </pc:spChg>
      </pc:sldChg>
      <pc:sldChg chg="addSp delSp modSp mod modNotesTx">
        <pc:chgData name="János Szabari" userId="ea745096b7be27b0" providerId="LiveId" clId="{101F050E-FC72-4381-A8A4-F62541078BC1}" dt="2020-11-09T16:30:27.277" v="17434" actId="20577"/>
        <pc:sldMkLst>
          <pc:docMk/>
          <pc:sldMk cId="152825159" sldId="400"/>
        </pc:sldMkLst>
        <pc:spChg chg="del">
          <ac:chgData name="János Szabari" userId="ea745096b7be27b0" providerId="LiveId" clId="{101F050E-FC72-4381-A8A4-F62541078BC1}" dt="2020-10-14T09:44:43.183" v="6523" actId="21"/>
          <ac:spMkLst>
            <pc:docMk/>
            <pc:sldMk cId="152825159" sldId="400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0-14T09:46:15.570" v="6525" actId="14100"/>
          <ac:spMkLst>
            <pc:docMk/>
            <pc:sldMk cId="152825159" sldId="400"/>
            <ac:spMk id="2050" creationId="{091159E5-1B45-4D61-A3C6-9CABC0F9F6E3}"/>
          </ac:spMkLst>
        </pc:spChg>
        <pc:picChg chg="add mod">
          <ac:chgData name="János Szabari" userId="ea745096b7be27b0" providerId="LiveId" clId="{101F050E-FC72-4381-A8A4-F62541078BC1}" dt="2020-10-14T09:46:26.678" v="6528" actId="1076"/>
          <ac:picMkLst>
            <pc:docMk/>
            <pc:sldMk cId="152825159" sldId="400"/>
            <ac:picMk id="2" creationId="{369B22D6-BB73-4F4A-8435-A69D025FE68A}"/>
          </ac:picMkLst>
        </pc:picChg>
      </pc:sldChg>
      <pc:sldChg chg="addSp delSp modSp mod">
        <pc:chgData name="János Szabari" userId="ea745096b7be27b0" providerId="LiveId" clId="{101F050E-FC72-4381-A8A4-F62541078BC1}" dt="2020-10-14T13:45:02.041" v="6660" actId="207"/>
        <pc:sldMkLst>
          <pc:docMk/>
          <pc:sldMk cId="4123710009" sldId="401"/>
        </pc:sldMkLst>
        <pc:spChg chg="add mod">
          <ac:chgData name="János Szabari" userId="ea745096b7be27b0" providerId="LiveId" clId="{101F050E-FC72-4381-A8A4-F62541078BC1}" dt="2020-10-14T13:45:02.041" v="6660" actId="207"/>
          <ac:spMkLst>
            <pc:docMk/>
            <pc:sldMk cId="4123710009" sldId="401"/>
            <ac:spMk id="3" creationId="{E948B436-FADD-4F14-A687-9AAE5DB75BC8}"/>
          </ac:spMkLst>
        </pc:spChg>
        <pc:picChg chg="del">
          <ac:chgData name="János Szabari" userId="ea745096b7be27b0" providerId="LiveId" clId="{101F050E-FC72-4381-A8A4-F62541078BC1}" dt="2020-10-14T09:47:23.673" v="6529" actId="21"/>
          <ac:picMkLst>
            <pc:docMk/>
            <pc:sldMk cId="4123710009" sldId="401"/>
            <ac:picMk id="2" creationId="{369B22D6-BB73-4F4A-8435-A69D025FE68A}"/>
          </ac:picMkLst>
        </pc:picChg>
      </pc:sldChg>
      <pc:sldChg chg="addSp modSp mod modNotesTx">
        <pc:chgData name="János Szabari" userId="ea745096b7be27b0" providerId="LiveId" clId="{101F050E-FC72-4381-A8A4-F62541078BC1}" dt="2020-11-09T16:30:42.142" v="17435" actId="20577"/>
        <pc:sldMkLst>
          <pc:docMk/>
          <pc:sldMk cId="1891579851" sldId="402"/>
        </pc:sldMkLst>
        <pc:spChg chg="add mod">
          <ac:chgData name="János Szabari" userId="ea745096b7be27b0" providerId="LiveId" clId="{101F050E-FC72-4381-A8A4-F62541078BC1}" dt="2020-10-14T13:54:56.795" v="7059" actId="20577"/>
          <ac:spMkLst>
            <pc:docMk/>
            <pc:sldMk cId="1891579851" sldId="402"/>
            <ac:spMk id="2" creationId="{AE5066FE-E53F-497D-AFE5-ADAE30FF1C38}"/>
          </ac:spMkLst>
        </pc:spChg>
        <pc:spChg chg="mod">
          <ac:chgData name="János Szabari" userId="ea745096b7be27b0" providerId="LiveId" clId="{101F050E-FC72-4381-A8A4-F62541078BC1}" dt="2020-10-14T13:46:26.999" v="6661" actId="14100"/>
          <ac:spMkLst>
            <pc:docMk/>
            <pc:sldMk cId="1891579851" sldId="402"/>
            <ac:spMk id="2050" creationId="{091159E5-1B45-4D61-A3C6-9CABC0F9F6E3}"/>
          </ac:spMkLst>
        </pc:spChg>
      </pc:sldChg>
      <pc:sldChg chg="modSp mod modNotesTx">
        <pc:chgData name="János Szabari" userId="ea745096b7be27b0" providerId="LiveId" clId="{101F050E-FC72-4381-A8A4-F62541078BC1}" dt="2020-11-09T16:30:49.888" v="17436" actId="20577"/>
        <pc:sldMkLst>
          <pc:docMk/>
          <pc:sldMk cId="4074263893" sldId="403"/>
        </pc:sldMkLst>
        <pc:spChg chg="mod">
          <ac:chgData name="János Szabari" userId="ea745096b7be27b0" providerId="LiveId" clId="{101F050E-FC72-4381-A8A4-F62541078BC1}" dt="2020-10-14T14:03:57.057" v="7278" actId="20577"/>
          <ac:spMkLst>
            <pc:docMk/>
            <pc:sldMk cId="4074263893" sldId="403"/>
            <ac:spMk id="2" creationId="{AE5066FE-E53F-497D-AFE5-ADAE30FF1C38}"/>
          </ac:spMkLst>
        </pc:spChg>
        <pc:spChg chg="mod">
          <ac:chgData name="János Szabari" userId="ea745096b7be27b0" providerId="LiveId" clId="{101F050E-FC72-4381-A8A4-F62541078BC1}" dt="2020-10-14T13:57:11.334" v="7083" actId="20577"/>
          <ac:spMkLst>
            <pc:docMk/>
            <pc:sldMk cId="4074263893" sldId="403"/>
            <ac:spMk id="2050" creationId="{091159E5-1B45-4D61-A3C6-9CABC0F9F6E3}"/>
          </ac:spMkLst>
        </pc:spChg>
      </pc:sldChg>
      <pc:sldChg chg="addSp delSp modSp mod ord modNotesTx">
        <pc:chgData name="János Szabari" userId="ea745096b7be27b0" providerId="LiveId" clId="{101F050E-FC72-4381-A8A4-F62541078BC1}" dt="2020-11-09T16:30:59.187" v="17437" actId="20577"/>
        <pc:sldMkLst>
          <pc:docMk/>
          <pc:sldMk cId="2068573019" sldId="404"/>
        </pc:sldMkLst>
        <pc:picChg chg="add del">
          <ac:chgData name="János Szabari" userId="ea745096b7be27b0" providerId="LiveId" clId="{101F050E-FC72-4381-A8A4-F62541078BC1}" dt="2020-10-14T14:16:26.572" v="7281" actId="21"/>
          <ac:picMkLst>
            <pc:docMk/>
            <pc:sldMk cId="2068573019" sldId="404"/>
            <ac:picMk id="2" creationId="{CA7D0878-E84D-4CC1-A530-4F0FC71B58E3}"/>
          </ac:picMkLst>
        </pc:picChg>
        <pc:picChg chg="del">
          <ac:chgData name="János Szabari" userId="ea745096b7be27b0" providerId="LiveId" clId="{101F050E-FC72-4381-A8A4-F62541078BC1}" dt="2020-10-14T14:16:21.646" v="7279" actId="21"/>
          <ac:picMkLst>
            <pc:docMk/>
            <pc:sldMk cId="2068573019" sldId="404"/>
            <ac:picMk id="3" creationId="{5BD07797-E49A-4F03-8AA9-1057433E696A}"/>
          </ac:picMkLst>
        </pc:picChg>
        <pc:picChg chg="add mod">
          <ac:chgData name="János Szabari" userId="ea745096b7be27b0" providerId="LiveId" clId="{101F050E-FC72-4381-A8A4-F62541078BC1}" dt="2020-10-14T14:19:54.146" v="7290" actId="14100"/>
          <ac:picMkLst>
            <pc:docMk/>
            <pc:sldMk cId="2068573019" sldId="404"/>
            <ac:picMk id="5" creationId="{CB30BB95-1F17-40BF-B0B0-3B85B32C6500}"/>
          </ac:picMkLst>
        </pc:picChg>
        <pc:picChg chg="add del mod">
          <ac:chgData name="János Szabari" userId="ea745096b7be27b0" providerId="LiveId" clId="{101F050E-FC72-4381-A8A4-F62541078BC1}" dt="2020-10-14T14:19:12.661" v="7287" actId="21"/>
          <ac:picMkLst>
            <pc:docMk/>
            <pc:sldMk cId="2068573019" sldId="404"/>
            <ac:picMk id="1026" creationId="{EC1534C6-D0C9-4682-899C-51BEACC7A7A7}"/>
          </ac:picMkLst>
        </pc:picChg>
      </pc:sldChg>
      <pc:sldChg chg="addSp modSp mod">
        <pc:chgData name="János Szabari" userId="ea745096b7be27b0" providerId="LiveId" clId="{101F050E-FC72-4381-A8A4-F62541078BC1}" dt="2020-10-15T05:47:45.829" v="7442" actId="1076"/>
        <pc:sldMkLst>
          <pc:docMk/>
          <pc:sldMk cId="623517737" sldId="405"/>
        </pc:sldMkLst>
        <pc:spChg chg="add mod">
          <ac:chgData name="János Szabari" userId="ea745096b7be27b0" providerId="LiveId" clId="{101F050E-FC72-4381-A8A4-F62541078BC1}" dt="2020-10-15T05:39:52.806" v="7385" actId="113"/>
          <ac:spMkLst>
            <pc:docMk/>
            <pc:sldMk cId="623517737" sldId="405"/>
            <ac:spMk id="2" creationId="{53515AAD-C224-402A-88CE-D2D448ECE782}"/>
          </ac:spMkLst>
        </pc:spChg>
        <pc:spChg chg="mod">
          <ac:chgData name="János Szabari" userId="ea745096b7be27b0" providerId="LiveId" clId="{101F050E-FC72-4381-A8A4-F62541078BC1}" dt="2020-10-15T05:40:14.733" v="7387" actId="14100"/>
          <ac:spMkLst>
            <pc:docMk/>
            <pc:sldMk cId="623517737" sldId="405"/>
            <ac:spMk id="3" creationId="{E948B436-FADD-4F14-A687-9AAE5DB75BC8}"/>
          </ac:spMkLst>
        </pc:spChg>
        <pc:spChg chg="add mod">
          <ac:chgData name="János Szabari" userId="ea745096b7be27b0" providerId="LiveId" clId="{101F050E-FC72-4381-A8A4-F62541078BC1}" dt="2020-10-15T05:45:04.849" v="7423" actId="1076"/>
          <ac:spMkLst>
            <pc:docMk/>
            <pc:sldMk cId="623517737" sldId="405"/>
            <ac:spMk id="4" creationId="{4E39B85D-8705-4673-961B-27B285F08DD7}"/>
          </ac:spMkLst>
        </pc:spChg>
        <pc:spChg chg="add mod">
          <ac:chgData name="János Szabari" userId="ea745096b7be27b0" providerId="LiveId" clId="{101F050E-FC72-4381-A8A4-F62541078BC1}" dt="2020-10-15T05:47:45.829" v="7442" actId="1076"/>
          <ac:spMkLst>
            <pc:docMk/>
            <pc:sldMk cId="623517737" sldId="405"/>
            <ac:spMk id="5" creationId="{A398509A-42DD-464B-BF6F-B80414067D0D}"/>
          </ac:spMkLst>
        </pc:spChg>
        <pc:spChg chg="mod">
          <ac:chgData name="János Szabari" userId="ea745096b7be27b0" providerId="LiveId" clId="{101F050E-FC72-4381-A8A4-F62541078BC1}" dt="2020-10-15T05:34:36.137" v="7321" actId="20577"/>
          <ac:spMkLst>
            <pc:docMk/>
            <pc:sldMk cId="623517737" sldId="405"/>
            <ac:spMk id="2050" creationId="{091159E5-1B45-4D61-A3C6-9CABC0F9F6E3}"/>
          </ac:spMkLst>
        </pc:spChg>
        <pc:picChg chg="add mod">
          <ac:chgData name="János Szabari" userId="ea745096b7be27b0" providerId="LiveId" clId="{101F050E-FC72-4381-A8A4-F62541078BC1}" dt="2020-10-15T05:36:42.957" v="7327" actId="1076"/>
          <ac:picMkLst>
            <pc:docMk/>
            <pc:sldMk cId="623517737" sldId="405"/>
            <ac:picMk id="1026" creationId="{44F8AA1E-3923-4F72-B831-A6E790C015B6}"/>
          </ac:picMkLst>
        </pc:picChg>
        <pc:picChg chg="add mod">
          <ac:chgData name="János Szabari" userId="ea745096b7be27b0" providerId="LiveId" clId="{101F050E-FC72-4381-A8A4-F62541078BC1}" dt="2020-10-15T05:37:45.148" v="7331" actId="1076"/>
          <ac:picMkLst>
            <pc:docMk/>
            <pc:sldMk cId="623517737" sldId="405"/>
            <ac:picMk id="1028" creationId="{57DCA0A4-DD7C-41F7-AC33-FA17EE4BD228}"/>
          </ac:picMkLst>
        </pc:picChg>
        <pc:picChg chg="add mod">
          <ac:chgData name="János Szabari" userId="ea745096b7be27b0" providerId="LiveId" clId="{101F050E-FC72-4381-A8A4-F62541078BC1}" dt="2020-10-15T05:43:45.774" v="7391" actId="1076"/>
          <ac:picMkLst>
            <pc:docMk/>
            <pc:sldMk cId="623517737" sldId="405"/>
            <ac:picMk id="1030" creationId="{95C10084-3334-4F57-9940-150CDA25A2BA}"/>
          </ac:picMkLst>
        </pc:picChg>
        <pc:picChg chg="add mod">
          <ac:chgData name="János Szabari" userId="ea745096b7be27b0" providerId="LiveId" clId="{101F050E-FC72-4381-A8A4-F62541078BC1}" dt="2020-10-15T05:46:50.381" v="7426" actId="1076"/>
          <ac:picMkLst>
            <pc:docMk/>
            <pc:sldMk cId="623517737" sldId="405"/>
            <ac:picMk id="1032" creationId="{E0742217-52BE-44DA-92F7-90B19E4CE0DC}"/>
          </ac:picMkLst>
        </pc:picChg>
      </pc:sldChg>
      <pc:sldChg chg="addSp delSp modSp mod modNotesTx">
        <pc:chgData name="János Szabari" userId="ea745096b7be27b0" providerId="LiveId" clId="{101F050E-FC72-4381-A8A4-F62541078BC1}" dt="2020-11-09T16:31:49.545" v="17439" actId="20577"/>
        <pc:sldMkLst>
          <pc:docMk/>
          <pc:sldMk cId="573220961" sldId="406"/>
        </pc:sldMkLst>
        <pc:spChg chg="del">
          <ac:chgData name="János Szabari" userId="ea745096b7be27b0" providerId="LiveId" clId="{101F050E-FC72-4381-A8A4-F62541078BC1}" dt="2020-10-15T05:52:37.412" v="7565" actId="21"/>
          <ac:spMkLst>
            <pc:docMk/>
            <pc:sldMk cId="573220961" sldId="406"/>
            <ac:spMk id="3" creationId="{E948B436-FADD-4F14-A687-9AAE5DB75BC8}"/>
          </ac:spMkLst>
        </pc:spChg>
        <pc:spChg chg="mod">
          <ac:chgData name="János Szabari" userId="ea745096b7be27b0" providerId="LiveId" clId="{101F050E-FC72-4381-A8A4-F62541078BC1}" dt="2020-10-15T05:52:32.473" v="7564" actId="20577"/>
          <ac:spMkLst>
            <pc:docMk/>
            <pc:sldMk cId="573220961" sldId="406"/>
            <ac:spMk id="2050" creationId="{091159E5-1B45-4D61-A3C6-9CABC0F9F6E3}"/>
          </ac:spMkLst>
        </pc:spChg>
        <pc:picChg chg="add mod">
          <ac:chgData name="János Szabari" userId="ea745096b7be27b0" providerId="LiveId" clId="{101F050E-FC72-4381-A8A4-F62541078BC1}" dt="2020-10-15T05:53:27.189" v="7571" actId="1076"/>
          <ac:picMkLst>
            <pc:docMk/>
            <pc:sldMk cId="573220961" sldId="406"/>
            <ac:picMk id="2" creationId="{21A37E93-1DD2-46E6-A83C-D14463E7D3E9}"/>
          </ac:picMkLst>
        </pc:picChg>
      </pc:sldChg>
      <pc:sldChg chg="addSp delSp modSp mod">
        <pc:chgData name="János Szabari" userId="ea745096b7be27b0" providerId="LiveId" clId="{101F050E-FC72-4381-A8A4-F62541078BC1}" dt="2020-10-15T05:56:15.903" v="7588" actId="1076"/>
        <pc:sldMkLst>
          <pc:docMk/>
          <pc:sldMk cId="4086850749" sldId="407"/>
        </pc:sldMkLst>
        <pc:spChg chg="mod">
          <ac:chgData name="János Szabari" userId="ea745096b7be27b0" providerId="LiveId" clId="{101F050E-FC72-4381-A8A4-F62541078BC1}" dt="2020-10-15T05:55:31.915" v="7584" actId="20577"/>
          <ac:spMkLst>
            <pc:docMk/>
            <pc:sldMk cId="4086850749" sldId="407"/>
            <ac:spMk id="2050" creationId="{091159E5-1B45-4D61-A3C6-9CABC0F9F6E3}"/>
          </ac:spMkLst>
        </pc:spChg>
        <pc:picChg chg="del">
          <ac:chgData name="János Szabari" userId="ea745096b7be27b0" providerId="LiveId" clId="{101F050E-FC72-4381-A8A4-F62541078BC1}" dt="2020-10-15T05:54:50.936" v="7573" actId="21"/>
          <ac:picMkLst>
            <pc:docMk/>
            <pc:sldMk cId="4086850749" sldId="407"/>
            <ac:picMk id="2" creationId="{21A37E93-1DD2-46E6-A83C-D14463E7D3E9}"/>
          </ac:picMkLst>
        </pc:picChg>
        <pc:picChg chg="add mod">
          <ac:chgData name="János Szabari" userId="ea745096b7be27b0" providerId="LiveId" clId="{101F050E-FC72-4381-A8A4-F62541078BC1}" dt="2020-10-15T05:56:15.903" v="7588" actId="1076"/>
          <ac:picMkLst>
            <pc:docMk/>
            <pc:sldMk cId="4086850749" sldId="407"/>
            <ac:picMk id="3" creationId="{E5541E77-A87C-412A-9A49-FDF2AA5B7C71}"/>
          </ac:picMkLst>
        </pc:picChg>
      </pc:sldChg>
      <pc:sldChg chg="addSp modSp mod modNotesTx">
        <pc:chgData name="János Szabari" userId="ea745096b7be27b0" providerId="LiveId" clId="{101F050E-FC72-4381-A8A4-F62541078BC1}" dt="2020-11-09T16:32:15.793" v="17443" actId="5793"/>
        <pc:sldMkLst>
          <pc:docMk/>
          <pc:sldMk cId="4058946958" sldId="408"/>
        </pc:sldMkLst>
        <pc:spChg chg="mod">
          <ac:chgData name="János Szabari" userId="ea745096b7be27b0" providerId="LiveId" clId="{101F050E-FC72-4381-A8A4-F62541078BC1}" dt="2020-11-09T16:16:11.470" v="17395" actId="20577"/>
          <ac:spMkLst>
            <pc:docMk/>
            <pc:sldMk cId="4058946958" sldId="408"/>
            <ac:spMk id="3" creationId="{E948B436-FADD-4F14-A687-9AAE5DB75BC8}"/>
          </ac:spMkLst>
        </pc:spChg>
        <pc:spChg chg="mod">
          <ac:chgData name="János Szabari" userId="ea745096b7be27b0" providerId="LiveId" clId="{101F050E-FC72-4381-A8A4-F62541078BC1}" dt="2020-10-15T08:38:54.373" v="7636" actId="404"/>
          <ac:spMkLst>
            <pc:docMk/>
            <pc:sldMk cId="4058946958" sldId="408"/>
            <ac:spMk id="2050" creationId="{091159E5-1B45-4D61-A3C6-9CABC0F9F6E3}"/>
          </ac:spMkLst>
        </pc:spChg>
        <pc:picChg chg="add mod">
          <ac:chgData name="János Szabari" userId="ea745096b7be27b0" providerId="LiveId" clId="{101F050E-FC72-4381-A8A4-F62541078BC1}" dt="2020-10-15T08:46:27.669" v="7956" actId="14100"/>
          <ac:picMkLst>
            <pc:docMk/>
            <pc:sldMk cId="4058946958" sldId="408"/>
            <ac:picMk id="2" creationId="{6A0915E8-9463-4A56-BFE8-05336C12DF29}"/>
          </ac:picMkLst>
        </pc:picChg>
      </pc:sldChg>
      <pc:sldChg chg="addSp delSp modSp mod modNotesTx">
        <pc:chgData name="János Szabari" userId="ea745096b7be27b0" providerId="LiveId" clId="{101F050E-FC72-4381-A8A4-F62541078BC1}" dt="2020-11-09T16:32:25.853" v="17444" actId="20577"/>
        <pc:sldMkLst>
          <pc:docMk/>
          <pc:sldMk cId="652875923" sldId="409"/>
        </pc:sldMkLst>
        <pc:spChg chg="del mod">
          <ac:chgData name="János Szabari" userId="ea745096b7be27b0" providerId="LiveId" clId="{101F050E-FC72-4381-A8A4-F62541078BC1}" dt="2020-10-15T08:49:06.530" v="8012"/>
          <ac:spMkLst>
            <pc:docMk/>
            <pc:sldMk cId="652875923" sldId="409"/>
            <ac:spMk id="3" creationId="{E948B436-FADD-4F14-A687-9AAE5DB75BC8}"/>
          </ac:spMkLst>
        </pc:spChg>
        <pc:spChg chg="add mod">
          <ac:chgData name="János Szabari" userId="ea745096b7be27b0" providerId="LiveId" clId="{101F050E-FC72-4381-A8A4-F62541078BC1}" dt="2020-10-15T08:58:00.026" v="8357" actId="207"/>
          <ac:spMkLst>
            <pc:docMk/>
            <pc:sldMk cId="652875923" sldId="409"/>
            <ac:spMk id="5" creationId="{D5B7E19B-0722-4166-A743-5B04A399A5ED}"/>
          </ac:spMkLst>
        </pc:spChg>
        <pc:spChg chg="mod">
          <ac:chgData name="János Szabari" userId="ea745096b7be27b0" providerId="LiveId" clId="{101F050E-FC72-4381-A8A4-F62541078BC1}" dt="2020-10-15T08:48:22.416" v="8008" actId="403"/>
          <ac:spMkLst>
            <pc:docMk/>
            <pc:sldMk cId="652875923" sldId="409"/>
            <ac:spMk id="2050" creationId="{091159E5-1B45-4D61-A3C6-9CABC0F9F6E3}"/>
          </ac:spMkLst>
        </pc:spChg>
        <pc:picChg chg="del">
          <ac:chgData name="János Szabari" userId="ea745096b7be27b0" providerId="LiveId" clId="{101F050E-FC72-4381-A8A4-F62541078BC1}" dt="2020-10-15T08:47:28.302" v="7987" actId="21"/>
          <ac:picMkLst>
            <pc:docMk/>
            <pc:sldMk cId="652875923" sldId="409"/>
            <ac:picMk id="2" creationId="{6A0915E8-9463-4A56-BFE8-05336C12DF29}"/>
          </ac:picMkLst>
        </pc:picChg>
        <pc:picChg chg="add mod">
          <ac:chgData name="János Szabari" userId="ea745096b7be27b0" providerId="LiveId" clId="{101F050E-FC72-4381-A8A4-F62541078BC1}" dt="2020-10-15T08:49:19.688" v="8016" actId="1076"/>
          <ac:picMkLst>
            <pc:docMk/>
            <pc:sldMk cId="652875923" sldId="409"/>
            <ac:picMk id="4" creationId="{07A0003E-111C-4F1C-9AAB-96886E4C4A88}"/>
          </ac:picMkLst>
        </pc:picChg>
      </pc:sldChg>
      <pc:sldChg chg="modSp mod">
        <pc:chgData name="János Szabari" userId="ea745096b7be27b0" providerId="LiveId" clId="{101F050E-FC72-4381-A8A4-F62541078BC1}" dt="2020-10-15T12:41:28.919" v="9066" actId="20577"/>
        <pc:sldMkLst>
          <pc:docMk/>
          <pc:sldMk cId="2641287052" sldId="410"/>
        </pc:sldMkLst>
        <pc:spChg chg="mod">
          <ac:chgData name="János Szabari" userId="ea745096b7be27b0" providerId="LiveId" clId="{101F050E-FC72-4381-A8A4-F62541078BC1}" dt="2020-10-15T12:41:28.919" v="9066" actId="20577"/>
          <ac:spMkLst>
            <pc:docMk/>
            <pc:sldMk cId="2641287052" sldId="410"/>
            <ac:spMk id="2" creationId="{AE5066FE-E53F-497D-AFE5-ADAE30FF1C38}"/>
          </ac:spMkLst>
        </pc:spChg>
        <pc:spChg chg="mod">
          <ac:chgData name="János Szabari" userId="ea745096b7be27b0" providerId="LiveId" clId="{101F050E-FC72-4381-A8A4-F62541078BC1}" dt="2020-10-15T09:00:34.771" v="8394" actId="14100"/>
          <ac:spMkLst>
            <pc:docMk/>
            <pc:sldMk cId="2641287052" sldId="410"/>
            <ac:spMk id="2050" creationId="{091159E5-1B45-4D61-A3C6-9CABC0F9F6E3}"/>
          </ac:spMkLst>
        </pc:spChg>
      </pc:sldChg>
      <pc:sldChg chg="modSp mod">
        <pc:chgData name="János Szabari" userId="ea745096b7be27b0" providerId="LiveId" clId="{101F050E-FC72-4381-A8A4-F62541078BC1}" dt="2020-10-15T12:57:13.247" v="9843" actId="403"/>
        <pc:sldMkLst>
          <pc:docMk/>
          <pc:sldMk cId="2841209485" sldId="411"/>
        </pc:sldMkLst>
        <pc:spChg chg="mod">
          <ac:chgData name="János Szabari" userId="ea745096b7be27b0" providerId="LiveId" clId="{101F050E-FC72-4381-A8A4-F62541078BC1}" dt="2020-10-15T12:57:13.247" v="9843" actId="403"/>
          <ac:spMkLst>
            <pc:docMk/>
            <pc:sldMk cId="2841209485" sldId="411"/>
            <ac:spMk id="2" creationId="{AE5066FE-E53F-497D-AFE5-ADAE30FF1C38}"/>
          </ac:spMkLst>
        </pc:spChg>
      </pc:sldChg>
      <pc:sldChg chg="new del">
        <pc:chgData name="János Szabari" userId="ea745096b7be27b0" providerId="LiveId" clId="{101F050E-FC72-4381-A8A4-F62541078BC1}" dt="2020-11-04T15:41:52.365" v="14250" actId="680"/>
        <pc:sldMkLst>
          <pc:docMk/>
          <pc:sldMk cId="121335262" sldId="412"/>
        </pc:sldMkLst>
      </pc:sldChg>
      <pc:sldChg chg="addSp delSp modSp mod modNotesTx">
        <pc:chgData name="János Szabari" userId="ea745096b7be27b0" providerId="LiveId" clId="{101F050E-FC72-4381-A8A4-F62541078BC1}" dt="2020-11-09T16:26:18.600" v="17423" actId="20577"/>
        <pc:sldMkLst>
          <pc:docMk/>
          <pc:sldMk cId="1583952689" sldId="412"/>
        </pc:sldMkLst>
        <pc:spChg chg="add mod">
          <ac:chgData name="János Szabari" userId="ea745096b7be27b0" providerId="LiveId" clId="{101F050E-FC72-4381-A8A4-F62541078BC1}" dt="2020-11-04T15:42:21.750" v="14252" actId="21"/>
          <ac:spMkLst>
            <pc:docMk/>
            <pc:sldMk cId="1583952689" sldId="412"/>
            <ac:spMk id="3" creationId="{986893D9-B041-4756-B17E-C7056E65FBDC}"/>
          </ac:spMkLst>
        </pc:spChg>
        <pc:spChg chg="del">
          <ac:chgData name="János Szabari" userId="ea745096b7be27b0" providerId="LiveId" clId="{101F050E-FC72-4381-A8A4-F62541078BC1}" dt="2020-11-04T15:42:21.750" v="14252" actId="21"/>
          <ac:spMkLst>
            <pc:docMk/>
            <pc:sldMk cId="1583952689" sldId="412"/>
            <ac:spMk id="2050" creationId="{091159E5-1B45-4D61-A3C6-9CABC0F9F6E3}"/>
          </ac:spMkLst>
        </pc:spChg>
        <pc:picChg chg="del">
          <ac:chgData name="János Szabari" userId="ea745096b7be27b0" providerId="LiveId" clId="{101F050E-FC72-4381-A8A4-F62541078BC1}" dt="2020-11-04T15:42:12.683" v="14251" actId="21"/>
          <ac:picMkLst>
            <pc:docMk/>
            <pc:sldMk cId="1583952689" sldId="412"/>
            <ac:picMk id="2" creationId="{00494460-F5D3-4898-B11D-82905C86D6CB}"/>
          </ac:picMkLst>
        </pc:picChg>
        <pc:picChg chg="add mod">
          <ac:chgData name="János Szabari" userId="ea745096b7be27b0" providerId="LiveId" clId="{101F050E-FC72-4381-A8A4-F62541078BC1}" dt="2020-11-04T15:42:41.865" v="14256" actId="1076"/>
          <ac:picMkLst>
            <pc:docMk/>
            <pc:sldMk cId="1583952689" sldId="412"/>
            <ac:picMk id="4" creationId="{362EB479-64A4-40DC-BA6B-F7904AA69B9D}"/>
          </ac:picMkLst>
        </pc:picChg>
      </pc:sldChg>
      <pc:sldChg chg="del">
        <pc:chgData name="János Szabari" userId="ea745096b7be27b0" providerId="LiveId" clId="{101F050E-FC72-4381-A8A4-F62541078BC1}" dt="2020-11-04T15:41:49.052" v="14248" actId="2696"/>
        <pc:sldMkLst>
          <pc:docMk/>
          <pc:sldMk cId="3647948018" sldId="412"/>
        </pc:sldMkLst>
      </pc:sldChg>
      <pc:sldChg chg="modSp mod modNotesTx">
        <pc:chgData name="János Szabari" userId="ea745096b7be27b0" providerId="LiveId" clId="{101F050E-FC72-4381-A8A4-F62541078BC1}" dt="2020-11-09T16:30:12.956" v="17433" actId="20577"/>
        <pc:sldMkLst>
          <pc:docMk/>
          <pc:sldMk cId="749248761" sldId="413"/>
        </pc:sldMkLst>
        <pc:spChg chg="mod">
          <ac:chgData name="János Szabari" userId="ea745096b7be27b0" providerId="LiveId" clId="{101F050E-FC72-4381-A8A4-F62541078BC1}" dt="2020-11-08T15:42:39.483" v="16369" actId="20577"/>
          <ac:spMkLst>
            <pc:docMk/>
            <pc:sldMk cId="749248761" sldId="413"/>
            <ac:spMk id="4" creationId="{70E7686A-FBA0-42A5-A41E-64F93DC41B69}"/>
          </ac:spMkLst>
        </pc:spChg>
        <pc:spChg chg="mod">
          <ac:chgData name="János Szabari" userId="ea745096b7be27b0" providerId="LiveId" clId="{101F050E-FC72-4381-A8A4-F62541078BC1}" dt="2020-11-05T16:38:31.988" v="16060" actId="20577"/>
          <ac:spMkLst>
            <pc:docMk/>
            <pc:sldMk cId="749248761" sldId="413"/>
            <ac:spMk id="2050" creationId="{091159E5-1B45-4D61-A3C6-9CABC0F9F6E3}"/>
          </ac:spMkLst>
        </pc:spChg>
      </pc:sldChg>
      <pc:sldMasterChg chg="del delSldLayout">
        <pc:chgData name="János Szabari" userId="ea745096b7be27b0" providerId="LiveId" clId="{101F050E-FC72-4381-A8A4-F62541078BC1}" dt="2020-10-08T14:41:10.894" v="71" actId="47"/>
        <pc:sldMasterMkLst>
          <pc:docMk/>
          <pc:sldMasterMk cId="2815139017" sldId="2147483660"/>
        </pc:sldMasterMkLst>
        <pc:sldLayoutChg chg="del">
          <pc:chgData name="János Szabari" userId="ea745096b7be27b0" providerId="LiveId" clId="{101F050E-FC72-4381-A8A4-F62541078BC1}" dt="2020-10-08T14:41:10.894" v="71" actId="47"/>
          <pc:sldLayoutMkLst>
            <pc:docMk/>
            <pc:sldMasterMk cId="2815139017" sldId="2147483660"/>
            <pc:sldLayoutMk cId="2443194364" sldId="2147483661"/>
          </pc:sldLayoutMkLst>
        </pc:sldLayoutChg>
        <pc:sldLayoutChg chg="del">
          <pc:chgData name="János Szabari" userId="ea745096b7be27b0" providerId="LiveId" clId="{101F050E-FC72-4381-A8A4-F62541078BC1}" dt="2020-10-08T14:41:10.894" v="71" actId="47"/>
          <pc:sldLayoutMkLst>
            <pc:docMk/>
            <pc:sldMasterMk cId="2815139017" sldId="2147483660"/>
            <pc:sldLayoutMk cId="2365571268" sldId="2147483662"/>
          </pc:sldLayoutMkLst>
        </pc:sldLayoutChg>
        <pc:sldLayoutChg chg="del">
          <pc:chgData name="János Szabari" userId="ea745096b7be27b0" providerId="LiveId" clId="{101F050E-FC72-4381-A8A4-F62541078BC1}" dt="2020-10-08T14:41:10.894" v="71" actId="47"/>
          <pc:sldLayoutMkLst>
            <pc:docMk/>
            <pc:sldMasterMk cId="2815139017" sldId="2147483660"/>
            <pc:sldLayoutMk cId="1085577136" sldId="2147483663"/>
          </pc:sldLayoutMkLst>
        </pc:sldLayoutChg>
        <pc:sldLayoutChg chg="del">
          <pc:chgData name="János Szabari" userId="ea745096b7be27b0" providerId="LiveId" clId="{101F050E-FC72-4381-A8A4-F62541078BC1}" dt="2020-10-08T14:41:10.894" v="71" actId="47"/>
          <pc:sldLayoutMkLst>
            <pc:docMk/>
            <pc:sldMasterMk cId="2815139017" sldId="2147483660"/>
            <pc:sldLayoutMk cId="1835617164" sldId="2147483664"/>
          </pc:sldLayoutMkLst>
        </pc:sldLayoutChg>
        <pc:sldLayoutChg chg="del">
          <pc:chgData name="János Szabari" userId="ea745096b7be27b0" providerId="LiveId" clId="{101F050E-FC72-4381-A8A4-F62541078BC1}" dt="2020-10-08T14:41:10.894" v="71" actId="47"/>
          <pc:sldLayoutMkLst>
            <pc:docMk/>
            <pc:sldMasterMk cId="2815139017" sldId="2147483660"/>
            <pc:sldLayoutMk cId="1865747655" sldId="2147483665"/>
          </pc:sldLayoutMkLst>
        </pc:sldLayoutChg>
        <pc:sldLayoutChg chg="del">
          <pc:chgData name="János Szabari" userId="ea745096b7be27b0" providerId="LiveId" clId="{101F050E-FC72-4381-A8A4-F62541078BC1}" dt="2020-10-08T14:41:10.894" v="71" actId="47"/>
          <pc:sldLayoutMkLst>
            <pc:docMk/>
            <pc:sldMasterMk cId="2815139017" sldId="2147483660"/>
            <pc:sldLayoutMk cId="1593470290" sldId="2147483666"/>
          </pc:sldLayoutMkLst>
        </pc:sldLayoutChg>
        <pc:sldLayoutChg chg="del">
          <pc:chgData name="János Szabari" userId="ea745096b7be27b0" providerId="LiveId" clId="{101F050E-FC72-4381-A8A4-F62541078BC1}" dt="2020-10-08T14:41:10.894" v="71" actId="47"/>
          <pc:sldLayoutMkLst>
            <pc:docMk/>
            <pc:sldMasterMk cId="2815139017" sldId="2147483660"/>
            <pc:sldLayoutMk cId="874860734" sldId="2147483667"/>
          </pc:sldLayoutMkLst>
        </pc:sldLayoutChg>
        <pc:sldLayoutChg chg="del">
          <pc:chgData name="János Szabari" userId="ea745096b7be27b0" providerId="LiveId" clId="{101F050E-FC72-4381-A8A4-F62541078BC1}" dt="2020-10-08T14:41:10.894" v="71" actId="47"/>
          <pc:sldLayoutMkLst>
            <pc:docMk/>
            <pc:sldMasterMk cId="2815139017" sldId="2147483660"/>
            <pc:sldLayoutMk cId="2631313905" sldId="2147483668"/>
          </pc:sldLayoutMkLst>
        </pc:sldLayoutChg>
        <pc:sldLayoutChg chg="del">
          <pc:chgData name="János Szabari" userId="ea745096b7be27b0" providerId="LiveId" clId="{101F050E-FC72-4381-A8A4-F62541078BC1}" dt="2020-10-08T14:41:10.894" v="71" actId="47"/>
          <pc:sldLayoutMkLst>
            <pc:docMk/>
            <pc:sldMasterMk cId="2815139017" sldId="2147483660"/>
            <pc:sldLayoutMk cId="261208562" sldId="2147483669"/>
          </pc:sldLayoutMkLst>
        </pc:sldLayoutChg>
        <pc:sldLayoutChg chg="del">
          <pc:chgData name="János Szabari" userId="ea745096b7be27b0" providerId="LiveId" clId="{101F050E-FC72-4381-A8A4-F62541078BC1}" dt="2020-10-08T14:41:10.894" v="71" actId="47"/>
          <pc:sldLayoutMkLst>
            <pc:docMk/>
            <pc:sldMasterMk cId="2815139017" sldId="2147483660"/>
            <pc:sldLayoutMk cId="3580807784" sldId="2147483670"/>
          </pc:sldLayoutMkLst>
        </pc:sldLayoutChg>
        <pc:sldLayoutChg chg="del">
          <pc:chgData name="János Szabari" userId="ea745096b7be27b0" providerId="LiveId" clId="{101F050E-FC72-4381-A8A4-F62541078BC1}" dt="2020-10-08T14:41:10.894" v="71" actId="47"/>
          <pc:sldLayoutMkLst>
            <pc:docMk/>
            <pc:sldMasterMk cId="2815139017" sldId="2147483660"/>
            <pc:sldLayoutMk cId="3413326280" sldId="2147483671"/>
          </pc:sldLayoutMkLst>
        </pc:sldLayoutChg>
      </pc:sldMasterChg>
      <pc:sldMasterChg chg="del delSldLayout">
        <pc:chgData name="János Szabari" userId="ea745096b7be27b0" providerId="LiveId" clId="{101F050E-FC72-4381-A8A4-F62541078BC1}" dt="2020-10-08T15:04:20.741" v="747" actId="47"/>
        <pc:sldMasterMkLst>
          <pc:docMk/>
          <pc:sldMasterMk cId="1542733540" sldId="2147483697"/>
        </pc:sldMasterMkLst>
        <pc:sldLayoutChg chg="del">
          <pc:chgData name="János Szabari" userId="ea745096b7be27b0" providerId="LiveId" clId="{101F050E-FC72-4381-A8A4-F62541078BC1}" dt="2020-10-08T15:04:20.741" v="747" actId="47"/>
          <pc:sldLayoutMkLst>
            <pc:docMk/>
            <pc:sldMasterMk cId="1542733540" sldId="2147483697"/>
            <pc:sldLayoutMk cId="1975119348" sldId="2147483698"/>
          </pc:sldLayoutMkLst>
        </pc:sldLayoutChg>
        <pc:sldLayoutChg chg="del">
          <pc:chgData name="János Szabari" userId="ea745096b7be27b0" providerId="LiveId" clId="{101F050E-FC72-4381-A8A4-F62541078BC1}" dt="2020-10-08T15:04:20.741" v="747" actId="47"/>
          <pc:sldLayoutMkLst>
            <pc:docMk/>
            <pc:sldMasterMk cId="1542733540" sldId="2147483697"/>
            <pc:sldLayoutMk cId="227641640" sldId="2147483699"/>
          </pc:sldLayoutMkLst>
        </pc:sldLayoutChg>
        <pc:sldLayoutChg chg="del">
          <pc:chgData name="János Szabari" userId="ea745096b7be27b0" providerId="LiveId" clId="{101F050E-FC72-4381-A8A4-F62541078BC1}" dt="2020-10-08T15:04:20.741" v="747" actId="47"/>
          <pc:sldLayoutMkLst>
            <pc:docMk/>
            <pc:sldMasterMk cId="1542733540" sldId="2147483697"/>
            <pc:sldLayoutMk cId="2913964425" sldId="2147483700"/>
          </pc:sldLayoutMkLst>
        </pc:sldLayoutChg>
        <pc:sldLayoutChg chg="del">
          <pc:chgData name="János Szabari" userId="ea745096b7be27b0" providerId="LiveId" clId="{101F050E-FC72-4381-A8A4-F62541078BC1}" dt="2020-10-08T15:04:20.741" v="747" actId="47"/>
          <pc:sldLayoutMkLst>
            <pc:docMk/>
            <pc:sldMasterMk cId="1542733540" sldId="2147483697"/>
            <pc:sldLayoutMk cId="3663016892" sldId="2147483701"/>
          </pc:sldLayoutMkLst>
        </pc:sldLayoutChg>
        <pc:sldLayoutChg chg="del">
          <pc:chgData name="János Szabari" userId="ea745096b7be27b0" providerId="LiveId" clId="{101F050E-FC72-4381-A8A4-F62541078BC1}" dt="2020-10-08T15:04:20.741" v="747" actId="47"/>
          <pc:sldLayoutMkLst>
            <pc:docMk/>
            <pc:sldMasterMk cId="1542733540" sldId="2147483697"/>
            <pc:sldLayoutMk cId="2679521516" sldId="2147483702"/>
          </pc:sldLayoutMkLst>
        </pc:sldLayoutChg>
        <pc:sldLayoutChg chg="del">
          <pc:chgData name="János Szabari" userId="ea745096b7be27b0" providerId="LiveId" clId="{101F050E-FC72-4381-A8A4-F62541078BC1}" dt="2020-10-08T15:04:20.741" v="747" actId="47"/>
          <pc:sldLayoutMkLst>
            <pc:docMk/>
            <pc:sldMasterMk cId="1542733540" sldId="2147483697"/>
            <pc:sldLayoutMk cId="182653362" sldId="2147483703"/>
          </pc:sldLayoutMkLst>
        </pc:sldLayoutChg>
        <pc:sldLayoutChg chg="del">
          <pc:chgData name="János Szabari" userId="ea745096b7be27b0" providerId="LiveId" clId="{101F050E-FC72-4381-A8A4-F62541078BC1}" dt="2020-10-08T15:04:20.741" v="747" actId="47"/>
          <pc:sldLayoutMkLst>
            <pc:docMk/>
            <pc:sldMasterMk cId="1542733540" sldId="2147483697"/>
            <pc:sldLayoutMk cId="150981580" sldId="2147483704"/>
          </pc:sldLayoutMkLst>
        </pc:sldLayoutChg>
        <pc:sldLayoutChg chg="del">
          <pc:chgData name="János Szabari" userId="ea745096b7be27b0" providerId="LiveId" clId="{101F050E-FC72-4381-A8A4-F62541078BC1}" dt="2020-10-08T15:04:20.741" v="747" actId="47"/>
          <pc:sldLayoutMkLst>
            <pc:docMk/>
            <pc:sldMasterMk cId="1542733540" sldId="2147483697"/>
            <pc:sldLayoutMk cId="62318677" sldId="2147483705"/>
          </pc:sldLayoutMkLst>
        </pc:sldLayoutChg>
        <pc:sldLayoutChg chg="del">
          <pc:chgData name="János Szabari" userId="ea745096b7be27b0" providerId="LiveId" clId="{101F050E-FC72-4381-A8A4-F62541078BC1}" dt="2020-10-08T15:04:20.741" v="747" actId="47"/>
          <pc:sldLayoutMkLst>
            <pc:docMk/>
            <pc:sldMasterMk cId="1542733540" sldId="2147483697"/>
            <pc:sldLayoutMk cId="965089173" sldId="2147483706"/>
          </pc:sldLayoutMkLst>
        </pc:sldLayoutChg>
        <pc:sldLayoutChg chg="del">
          <pc:chgData name="János Szabari" userId="ea745096b7be27b0" providerId="LiveId" clId="{101F050E-FC72-4381-A8A4-F62541078BC1}" dt="2020-10-08T15:04:20.741" v="747" actId="47"/>
          <pc:sldLayoutMkLst>
            <pc:docMk/>
            <pc:sldMasterMk cId="1542733540" sldId="2147483697"/>
            <pc:sldLayoutMk cId="3219574858" sldId="2147483707"/>
          </pc:sldLayoutMkLst>
        </pc:sldLayoutChg>
        <pc:sldLayoutChg chg="del">
          <pc:chgData name="János Szabari" userId="ea745096b7be27b0" providerId="LiveId" clId="{101F050E-FC72-4381-A8A4-F62541078BC1}" dt="2020-10-08T15:04:20.741" v="747" actId="47"/>
          <pc:sldLayoutMkLst>
            <pc:docMk/>
            <pc:sldMasterMk cId="1542733540" sldId="2147483697"/>
            <pc:sldLayoutMk cId="1238316198" sldId="2147483708"/>
          </pc:sldLayoutMkLst>
        </pc:sldLayoutChg>
        <pc:sldLayoutChg chg="del">
          <pc:chgData name="János Szabari" userId="ea745096b7be27b0" providerId="LiveId" clId="{101F050E-FC72-4381-A8A4-F62541078BC1}" dt="2020-10-08T15:04:20.741" v="747" actId="47"/>
          <pc:sldLayoutMkLst>
            <pc:docMk/>
            <pc:sldMasterMk cId="1542733540" sldId="2147483697"/>
            <pc:sldLayoutMk cId="195872018" sldId="214748370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06F6701-30BB-4109-BA38-E208273CDC9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hu-HU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9CBBB3C-1918-4FAB-B017-CDF8BDC37B3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hu-HU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E52598F-22A1-401F-B044-F797C0F76B5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F60252-5473-416D-896F-BB336CB8E0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4267E75-FEF4-4272-B6D0-B1E943685F5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hu-HU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D0937442-0B99-4EDC-8AD6-0555C999D0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145FD3-C870-4CC9-A627-68ED16B577C4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607825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2A4C71A6-C7E6-42FB-B80A-EEBB6B6C8E1A}" type="slidenum">
              <a:rPr lang="hu-HU" altLang="hu-HU" smtClean="0"/>
              <a:t>10</a:t>
            </a:fld>
            <a:r>
              <a:rPr lang="hu-HU" altLang="hu-HU" dirty="0"/>
              <a:t>Naprendszerünk közvetlen környezete a galaxis. A zodiákus görögöl (</a:t>
            </a:r>
            <a:r>
              <a:rPr lang="hu-HU" altLang="hu-HU" dirty="0" err="1"/>
              <a:t>zoon</a:t>
            </a:r>
            <a:r>
              <a:rPr lang="hu-HU" altLang="hu-HU" dirty="0"/>
              <a:t>) élőlényt jelent. 12 30 fokos  részre felosztva.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79424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3817A80D-D480-4020-93D2-379B5C9F10DC}" type="slidenum">
              <a:rPr lang="hu-HU" altLang="hu-HU" smtClean="0"/>
              <a:t>11</a:t>
            </a:fld>
            <a:r>
              <a:rPr lang="hu-HU" altLang="hu-HU" dirty="0"/>
              <a:t>Ősidők óta ismert az állatöv. 75 ezer évvel ezelőtti csillagkép-állásokat mutat.</a:t>
            </a:r>
          </a:p>
          <a:p>
            <a:r>
              <a:rPr lang="hu-HU" altLang="hu-HU" dirty="0"/>
              <a:t>A teozófia szerint a Naprendszerünk része egy nagyobb egységnek, amit Egyetemes Naprendszernek neveznek, amelynek központjában egy számunkra láthatatlan, Raja- vagy Király Nap van. A Napunk körülötte kering. A Nap a hét kozmikus síkon nyilvánul meg, A napnak különböző ciklusai vannak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78063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3C5959ED-21FE-4800-A572-F3D99F481B6C}" type="slidenum">
              <a:rPr lang="hu-HU" altLang="hu-HU" smtClean="0"/>
              <a:t>12</a:t>
            </a:fld>
            <a:r>
              <a:rPr lang="hu-HU" altLang="hu-HU" dirty="0"/>
              <a:t>A teozófiai tanítás eltérő. Hét szent bolygó, amelyeknek különleges szerepük van a naprendszerben a Naphoz és egymáshoz viszonyítva.</a:t>
            </a:r>
          </a:p>
          <a:p>
            <a:r>
              <a:rPr lang="hu-HU" altLang="hu-HU" dirty="0"/>
              <a:t>Merkúr, Vénusz, Mars, Jupiter, Szaturnusz, Hold (a rejtett </a:t>
            </a:r>
            <a:r>
              <a:rPr lang="hu-HU" altLang="hu-HU" dirty="0" err="1"/>
              <a:t>Lilith</a:t>
            </a:r>
            <a:r>
              <a:rPr lang="hu-HU" altLang="hu-HU" dirty="0"/>
              <a:t> bolygó helyettesítője), Nap (a rejtett </a:t>
            </a:r>
            <a:r>
              <a:rPr lang="hu-HU" altLang="hu-HU" dirty="0" err="1"/>
              <a:t>Vulkánusz</a:t>
            </a:r>
            <a:r>
              <a:rPr lang="hu-HU" altLang="hu-HU" dirty="0"/>
              <a:t> bolygó helyettesítője). Uránusz, Neptunusz nem része a Naprendszernek, vendégbolygók. Van bizonyos asztrológiai hatásuk.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073009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1645DBA2-73C6-4F64-AA1E-B05B8075C6FC}" type="slidenum">
              <a:rPr lang="hu-HU" altLang="hu-HU" smtClean="0"/>
              <a:t>13</a:t>
            </a:fld>
            <a:r>
              <a:rPr lang="hu-HU" altLang="hu-HU" dirty="0"/>
              <a:t>Harmónia törvénye a Naprendszerben.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257091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A Föld nem egy bolygó, hanem valójában 12. 7 bolygó a </a:t>
            </a:r>
            <a:r>
              <a:rPr lang="hu-HU" altLang="hu-HU" dirty="0" err="1"/>
              <a:t>Rupa</a:t>
            </a:r>
            <a:r>
              <a:rPr lang="hu-HU" altLang="hu-HU" dirty="0"/>
              <a:t> szinteken, 5 bolygó az </a:t>
            </a:r>
            <a:r>
              <a:rPr lang="hu-HU" altLang="hu-HU" dirty="0" err="1"/>
              <a:t>Arupa</a:t>
            </a:r>
            <a:r>
              <a:rPr lang="hu-HU" altLang="hu-HU" dirty="0"/>
              <a:t>, szellemi szinteken. Koncentrikusak, áthatják egymást.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065699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F41BE316-50BE-45F7-B044-369BEE90B9FA}" type="slidenum">
              <a:rPr lang="hu-HU" altLang="hu-HU" smtClean="0"/>
              <a:t>15</a:t>
            </a:fld>
            <a:r>
              <a:rPr lang="hu-HU" altLang="hu-HU" dirty="0"/>
              <a:t>A Föld relatív mozgásai más égitestekhez viszonyítva.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62543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AB593FCF-7AC4-4744-9B72-BF8C03AA6D08}" type="slidenum">
              <a:rPr lang="hu-HU" altLang="hu-HU" smtClean="0"/>
              <a:t>16</a:t>
            </a:fld>
            <a:r>
              <a:rPr lang="hu-HU" altLang="hu-HU" dirty="0"/>
              <a:t>A tavaszi napéjegyenlőség időpontjában a Nap mögötti csillagkép helyzete változik. Jelenleg a Halakban van.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870583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361083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005816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37C60F41-39BD-4CA5-B976-1F04EC8706FC}" type="slidenum">
              <a:rPr lang="hu-HU" altLang="hu-HU" smtClean="0"/>
              <a:t>19</a:t>
            </a:fld>
            <a:r>
              <a:rPr lang="hu-HU" altLang="hu-HU" dirty="0"/>
              <a:t>A régi időkben nem az egyénekre alkalmazták, hanem államokra, kormányokra.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4924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7FC020-F47E-4F22-A4F8-D64569856061}" type="slidenum">
              <a:rPr lang="en-US" altLang="hu-HU"/>
              <a:pPr/>
              <a:t>2</a:t>
            </a:fld>
            <a:endParaRPr lang="en-US" altLang="hu-HU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52FF3F30-6FF8-48CD-8AB1-C6BF4F172414}" type="slidenum">
              <a:rPr lang="hu-HU" altLang="hu-HU" smtClean="0"/>
              <a:t>2</a:t>
            </a:fld>
            <a:r>
              <a:rPr lang="hu-HU" altLang="hu-HU" dirty="0"/>
              <a:t>A kozmosz egy dinamikus élő egész. Ciklikusság, pihenés-megnyilvánulás. Minden szakadatlanul fejlődik.</a:t>
            </a:r>
            <a:endParaRPr lang="en-US" altLang="hu-H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13139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0320452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D12CA80A-958C-4E46-8C7E-578F35826B26}" type="slidenum">
              <a:rPr lang="hu-HU" altLang="hu-HU" smtClean="0"/>
              <a:t>22</a:t>
            </a:fld>
            <a:r>
              <a:rPr lang="hu-HU" altLang="hu-HU" dirty="0"/>
              <a:t>Minden lény belsőleg ugyanúgy épül fel, az Egy Élet részeként </a:t>
            </a:r>
            <a:r>
              <a:rPr lang="hu-HU" altLang="hu-HU" dirty="0">
                <a:sym typeface="Wingdings" panose="05000000000000000000" pitchFamily="2" charset="2"/>
              </a:rPr>
              <a:t> lehetségesek a kölcsönhatások. A kulcs az, hogy létezik-e rezonancia a lény között.</a:t>
            </a:r>
          </a:p>
          <a:p>
            <a:r>
              <a:rPr lang="hu-HU" altLang="hu-HU" dirty="0">
                <a:sym typeface="Wingdings" panose="05000000000000000000" pitchFamily="2" charset="2"/>
              </a:rPr>
              <a:t>A kozmikus hatások ciklikus jellegűek, így a hatásaik megjósolhatók. Minden időpillanatra kiszámíthatók az uralkodó kozmikus hatások  horoszkóp, asztrológiai ujjlenyomat. Sok dinamizmus, kozmikus hatások változása + az ember belső változása. Ez határozza meg, hogy a külső hatások erősödnek vagy gyengülnek.</a:t>
            </a:r>
          </a:p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49250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6233304A-CD5B-4721-B465-AF3337CC813E}" type="slidenum">
              <a:rPr lang="hu-HU" altLang="hu-HU" smtClean="0"/>
              <a:t>23</a:t>
            </a:fld>
            <a:r>
              <a:rPr lang="hu-HU" altLang="hu-HU" dirty="0"/>
              <a:t> 12 különböző típusú elektromágneses energia. Ezek összefüggésben állnak a 12 égi állatövi jeggyel. Valójában 6 erő, amelyek kétpólusúak.</a:t>
            </a:r>
          </a:p>
          <a:p>
            <a:r>
              <a:rPr lang="hu-HU" altLang="hu-HU" dirty="0"/>
              <a:t>A 12 kozmikus hatás rezonál a 12 emberi jellemzővel. Ezek a jegyek egyenértékűek, értelmetlen jónak vagy rossznak ítélni őket.</a:t>
            </a:r>
          </a:p>
          <a:p>
            <a:r>
              <a:rPr lang="hu-HU" altLang="hu-HU" dirty="0"/>
              <a:t>4 különböző kozmikus elem, 3 különböző tulajdonság, 4*3=12.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7962346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95AE3804-DA7A-4CDA-BDE3-776C9A1E8874}" type="slidenum">
              <a:rPr lang="hu-HU" altLang="hu-HU" smtClean="0"/>
              <a:t>24</a:t>
            </a:fld>
            <a:r>
              <a:rPr lang="hu-HU" altLang="hu-HU" dirty="0"/>
              <a:t> A 4 kozmikus elem a megnyilvánult világ 4 különböző állapota.</a:t>
            </a:r>
          </a:p>
          <a:p>
            <a:r>
              <a:rPr lang="hu-HU" altLang="hu-HU" dirty="0"/>
              <a:t>Egyenértékű állapotok.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618839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327012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691143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433286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Szerencse, hogy ilyen sok jellem, tudattípus van, mert a társadalomnak különböző tudattípusokra van szüksége.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745484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91D3CC08-F8EF-40D9-A617-41A3626F3F65}" type="slidenum">
              <a:rPr lang="hu-HU" altLang="hu-HU" smtClean="0"/>
              <a:t>29</a:t>
            </a:fld>
            <a:r>
              <a:rPr lang="hu-HU" altLang="hu-HU" dirty="0"/>
              <a:t> Csillagászat: heliocentrikus, asztrológia: geocentrikus.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140893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3. A filozófiai alapokról beszélünk, amiken az asztrológia alapul.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8559556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+/- 8 fokos öv az ekliptika körül.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699137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C31056CD-FD3A-4688-A1DE-BFB328B13673}" type="slidenum">
              <a:rPr lang="hu-HU" altLang="hu-HU" smtClean="0"/>
              <a:t>31</a:t>
            </a:fld>
            <a:r>
              <a:rPr lang="hu-HU" altLang="hu-HU" dirty="0"/>
              <a:t> Az égi állatövet az indiai asztrológia használja a számításokban, de a nyugati nem.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1075955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00022CDF-7833-440A-AA3C-CC97789B0E9D}" type="slidenum">
              <a:rPr lang="hu-HU" altLang="hu-HU" smtClean="0"/>
              <a:t>32</a:t>
            </a:fld>
            <a:r>
              <a:rPr lang="hu-HU" altLang="hu-HU" dirty="0"/>
              <a:t> Jelenleg még Halak, útban a Vízöntő felé.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5798064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C6D2DA05-7FDF-47B6-AC61-69AF68A0CEC4}" type="slidenum">
              <a:rPr lang="hu-HU" altLang="hu-HU" smtClean="0"/>
              <a:t>33</a:t>
            </a:fld>
            <a:r>
              <a:rPr lang="hu-HU" altLang="hu-HU" dirty="0"/>
              <a:t> Figyelembe veszi a tavaszpont vándorlását. </a:t>
            </a:r>
            <a:r>
              <a:rPr lang="hu-HU" altLang="hu-HU" dirty="0" err="1"/>
              <a:t>Ayanamsa</a:t>
            </a:r>
            <a:r>
              <a:rPr lang="hu-HU" altLang="hu-HU" dirty="0"/>
              <a:t> rendszer a tavaszpont precessziójának korrekciójára. Hindu vagy védikus asztrológia – 2020-ban kb. 23 fokkal van elmaradva a földi rendszertől.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047768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Statikus rendszer, a tavaszpontot a Kos 0 fokára rögzíti, és innen számolja a többi 12 jegyet. A két rendszer kb. 2000 éve egyezett meg.</a:t>
            </a:r>
          </a:p>
          <a:p>
            <a:r>
              <a:rPr lang="hu-HU" altLang="hu-HU" dirty="0"/>
              <a:t>A hét szent bolygó + a Nap.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6942011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A9AE5DAF-6B4D-4749-8EB1-058AD3283266}" type="slidenum">
              <a:rPr lang="hu-HU" altLang="hu-HU" smtClean="0"/>
              <a:t>35</a:t>
            </a:fld>
            <a:r>
              <a:rPr lang="hu-HU" altLang="hu-HU" dirty="0"/>
              <a:t> 2011-re számítva. 72 évenként növekszik a különbség 1 nappal.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907284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8041F396-64C9-40EB-AA5F-6EC40634AA31}" type="slidenum">
              <a:rPr lang="hu-HU" altLang="hu-HU" smtClean="0"/>
              <a:t>36</a:t>
            </a:fld>
            <a:r>
              <a:rPr lang="hu-HU" altLang="hu-HU" dirty="0"/>
              <a:t> Vízszintes vonal: az ember megszületési helyének a horizontja. Balra: napfelkelte, fel: delelőpont, jobbra: napnyugta, le: nadír.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5078857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9A74306B-DE69-4671-91C7-A63AA6D0B0E1}" type="slidenum">
              <a:rPr lang="hu-HU" altLang="hu-HU" smtClean="0"/>
              <a:t>37</a:t>
            </a:fld>
            <a:r>
              <a:rPr lang="hu-HU" altLang="hu-HU" dirty="0"/>
              <a:t> 1. Ház = Kos, 2. Ház = Bika, stb.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8500685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D27FC0B2-50F1-4E98-A81E-6558E3B9FEE2}" type="slidenum">
              <a:rPr lang="hu-HU" altLang="hu-HU" smtClean="0"/>
              <a:t>38</a:t>
            </a:fld>
            <a:r>
              <a:rPr lang="hu-HU" altLang="hu-HU" dirty="0"/>
              <a:t> Az égi zodiákus hatását a szent bolygó koncentrálja (fénysugár és gyűjtőlencse). Ez elkeveredik a földi zodiákus hatásával, és ez jut be az adott Házba. Ez a kozmikus hatások útja.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6831081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5AFD63ED-8CFA-4BE4-95C0-9F6FF32E5801}" type="slidenum">
              <a:rPr lang="hu-HU" altLang="hu-HU" smtClean="0"/>
              <a:t>39</a:t>
            </a:fld>
            <a:r>
              <a:rPr lang="hu-HU" altLang="hu-HU" dirty="0"/>
              <a:t> Zöld nyilak: A Nap által kiárasztott hét energiaminőség a szent bolygókhoz, hogy fenntartsa a Naprendszer szervezetének egészét. Ezek az energiaáramok is keresztül mennek a szent bolygókon, és mindezek a hatások összeolvadnak.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626534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551077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4888654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46919685-2E19-44EF-858A-FEAE8E02D5EB}" type="slidenum">
              <a:rPr lang="hu-HU" altLang="hu-HU" smtClean="0"/>
              <a:t>41</a:t>
            </a:fld>
            <a:r>
              <a:rPr lang="hu-HU" altLang="hu-HU" dirty="0"/>
              <a:t> A bolygói lánc minden tagjának van bizonyos rezonanciája az egyes állatövi jegyekkel, valamint a szent bolygókkal is.</a:t>
            </a:r>
          </a:p>
          <a:p>
            <a:r>
              <a:rPr lang="hu-HU" altLang="hu-HU" dirty="0"/>
              <a:t>Az ősi misztérium-iskolák tudása, amiről nincs említés az asztrológiai könyvekben.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2271502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5686661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 </a:t>
            </a:r>
            <a:fld id="{F719FE9B-70A5-4182-B55A-5E8E53B3B043}" type="slidenum">
              <a:rPr lang="hu-HU" altLang="hu-HU" smtClean="0"/>
              <a:t>43</a:t>
            </a:fld>
            <a:r>
              <a:rPr lang="hu-HU" altLang="hu-HU" dirty="0"/>
              <a:t>Ez a végkövetkeztetés. Ez az, ami a kozmoszból jön.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0374626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1222439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D4FAB45F-342E-4BF6-A621-338143E2104C}" type="slidenum">
              <a:rPr lang="hu-HU" altLang="hu-HU" smtClean="0"/>
              <a:t>45</a:t>
            </a:fld>
            <a:r>
              <a:rPr lang="hu-HU" altLang="hu-HU" dirty="0"/>
              <a:t> Blavatsky-féle felosztás – minden aspektus megjelenik a tudatunkban.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8362433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3D8DA9E7-4689-4C8E-ABC8-78A155661EB3}" type="slidenum">
              <a:rPr lang="hu-HU" altLang="hu-HU" smtClean="0"/>
              <a:t>46</a:t>
            </a:fld>
            <a:r>
              <a:rPr lang="hu-HU" altLang="hu-HU" dirty="0"/>
              <a:t> Az ember a csillagok, a Nap és a Föld gyermeke.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0706946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084EFEB7-01AA-43F7-B5C2-B2EC7B2CF79A}" type="slidenum">
              <a:rPr lang="hu-HU" altLang="hu-HU" smtClean="0"/>
              <a:t>47</a:t>
            </a:fld>
            <a:r>
              <a:rPr lang="hu-HU" altLang="hu-HU" dirty="0"/>
              <a:t> Titkos Tanítás VIII.</a:t>
            </a:r>
          </a:p>
          <a:p>
            <a:r>
              <a:rPr lang="hu-HU" altLang="hu-HU" dirty="0"/>
              <a:t>Mindegyik bolygónak van pozitív és negatív hatása (függően attól, hogy mit tekintünk pozitívnak és negatívnak.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3931318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3659149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9E1F4D-AA54-41CA-870B-3334D55A95CD}" type="slidenum">
              <a:rPr lang="hu-HU" altLang="hu-HU" smtClean="0"/>
              <a:t>49</a:t>
            </a:fld>
            <a:r>
              <a:rPr lang="hu-HU" altLang="hu-HU" dirty="0"/>
              <a:t> Mindenkit azonos módon befolyásolnak ezek a kozmikus hatások? </a:t>
            </a:r>
            <a:r>
              <a:rPr lang="hu-HU" altLang="hu-HU" dirty="0">
                <a:sym typeface="Wingdings" panose="05000000000000000000" pitchFamily="2" charset="2"/>
              </a:rPr>
              <a:t> Nem. </a:t>
            </a:r>
            <a:r>
              <a:rPr lang="hu-HU" altLang="hu-HU" dirty="0"/>
              <a:t>Amilyen mértékben kifejlesztette az ember az adott hatásra való rezonálás képességét. </a:t>
            </a:r>
          </a:p>
        </p:txBody>
      </p:sp>
    </p:spTree>
    <p:extLst>
      <p:ext uri="{BB962C8B-B14F-4D97-AF65-F5344CB8AC3E}">
        <p14:creationId xmlns:p14="http://schemas.microsoft.com/office/powerpoint/2010/main" val="188260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8AC8F40D-F322-4FE3-8353-2F00EA897EC5}" type="slidenum">
              <a:rPr lang="hu-HU" altLang="hu-HU" smtClean="0"/>
              <a:t>5</a:t>
            </a:fld>
            <a:r>
              <a:rPr lang="hu-HU" altLang="hu-HU" dirty="0"/>
              <a:t>A teozófia a filozófia, a tudomány és a vallás szintézise.</a:t>
            </a:r>
          </a:p>
          <a:p>
            <a:r>
              <a:rPr lang="hu-HU" altLang="hu-HU" dirty="0"/>
              <a:t>Egyetlen határtalan élet, amely minden életnek a forrása, ami ennek a határtalanságnak a korlátos kifejeződése. Minden létező hat a környezetére, és a környezete hatással van rá. Minden lénynek (atom </a:t>
            </a:r>
            <a:r>
              <a:rPr lang="hu-HU" altLang="hu-HU" dirty="0">
                <a:sym typeface="Wingdings" panose="05000000000000000000" pitchFamily="2" charset="2"/>
              </a:rPr>
              <a:t> csillag) vannak részben aktiválódott, részben még rejtett tulajdonságai.</a:t>
            </a:r>
          </a:p>
          <a:p>
            <a:r>
              <a:rPr lang="hu-HU" altLang="hu-HU" dirty="0">
                <a:sym typeface="Wingdings" panose="05000000000000000000" pitchFamily="2" charset="2"/>
              </a:rPr>
              <a:t>Ciklikus megnyilvánulás és eltűnés, ciklikus testet öltés.  Rezgések. Minden lénynek vannak szabályos mintázatai, a szabálytalanságok pedig a szabad akarat </a:t>
            </a:r>
            <a:r>
              <a:rPr lang="hu-HU" altLang="hu-HU" dirty="0" err="1">
                <a:sym typeface="Wingdings" panose="05000000000000000000" pitchFamily="2" charset="2"/>
              </a:rPr>
              <a:t>kifejeződései</a:t>
            </a:r>
            <a:r>
              <a:rPr lang="hu-HU" altLang="hu-HU" dirty="0">
                <a:sym typeface="Wingdings" panose="05000000000000000000" pitchFamily="2" charset="2"/>
              </a:rPr>
              <a:t>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322504351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83C575A1-6210-40C4-9B89-10B53E3935E1}" type="slidenum">
              <a:rPr lang="hu-HU" altLang="hu-HU" smtClean="0"/>
              <a:t>50</a:t>
            </a:fld>
            <a:r>
              <a:rPr lang="hu-HU" altLang="hu-HU" dirty="0"/>
              <a:t> Csak egy zodiákus, a tropikus zodiákus van a külső körön. A következő kör a házak és az egyes bolygók jelképei. A házak nem azonos méretűek, külön módszer van a hosszuk meghatározására. Különböző vonalak behúzva egyes bolygók, jelek és házak közé, és a vonalak által bezárt szögeket szintén tanulmányozzák. A szögek nagyságától függően az egyes hatások erősítik vagy gyengítik egymást. 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2591720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8513921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086D03BE-10F4-4355-BA59-FF09EF4EB78E}" type="slidenum">
              <a:rPr lang="hu-HU" altLang="hu-HU" smtClean="0"/>
              <a:t>52</a:t>
            </a:fld>
            <a:r>
              <a:rPr lang="hu-HU" altLang="hu-HU" dirty="0"/>
              <a:t> A válasz: IGEN és NEM. Fejlődési horoszkóp: A Föld forgása miatt naponta körbejár az állatöv. Első napi változások </a:t>
            </a:r>
            <a:r>
              <a:rPr lang="hu-HU" altLang="hu-HU" dirty="0">
                <a:sym typeface="Wingdings" panose="05000000000000000000" pitchFamily="2" charset="2"/>
              </a:rPr>
              <a:t> első év történései. Stb. 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6307496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2FD24ECD-9B86-42BC-937C-B7ED9749B793}" type="slidenum">
              <a:rPr lang="hu-HU" altLang="hu-HU" smtClean="0"/>
              <a:t>53</a:t>
            </a:fld>
            <a:r>
              <a:rPr lang="hu-HU" altLang="hu-HU" dirty="0"/>
              <a:t> HPB példája a burgonyabetegség.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99900678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EC02B5E4-5ECA-455E-8770-D5E79AE06078}" type="slidenum">
              <a:rPr lang="hu-HU" altLang="hu-HU" smtClean="0"/>
              <a:t>54</a:t>
            </a:fld>
            <a:r>
              <a:rPr lang="hu-HU" altLang="hu-HU" dirty="0"/>
              <a:t> </a:t>
            </a:r>
            <a:r>
              <a:rPr lang="hu-HU" altLang="hu-HU" dirty="0" err="1"/>
              <a:t>Biodinamika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5476256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2385382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CE136216-E170-4A10-ABDC-49CF929B96EB}" type="slidenum">
              <a:rPr lang="hu-HU" altLang="hu-HU" smtClean="0"/>
              <a:t>56</a:t>
            </a:fld>
            <a:r>
              <a:rPr lang="hu-HU" altLang="hu-HU" dirty="0"/>
              <a:t> A vastag vonal a napfoltszám. 80 ország történelmét vizsgálta – forradalmak, háborúk kezdete, békekötések, békés időszakok.</a:t>
            </a:r>
          </a:p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82704515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2696528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pPr marL="0" indent="0">
              <a:buNone/>
            </a:pPr>
            <a:fld id="{2DDB2236-BAB1-4293-813A-5C962FB9DED7}" type="slidenum">
              <a:rPr lang="hu-HU" altLang="hu-HU" smtClean="0"/>
              <a:t>58</a:t>
            </a:fld>
            <a:endParaRPr lang="hu-HU" altLang="hu-HU" dirty="0"/>
          </a:p>
          <a:p>
            <a:pPr marL="228600" indent="-228600">
              <a:buAutoNum type="arabicPeriod"/>
            </a:pPr>
            <a:r>
              <a:rPr lang="hu-HU" altLang="hu-HU" dirty="0"/>
              <a:t>Mars hatás: olimpikon atléták esetében a horoszkópjukban a Mars felemelkedőben vagy a zeniten van.</a:t>
            </a:r>
          </a:p>
          <a:p>
            <a:pPr marL="228600" indent="-228600">
              <a:buAutoNum type="arabicPeriod"/>
            </a:pPr>
            <a:r>
              <a:rPr lang="hu-HU" altLang="hu-HU" dirty="0"/>
              <a:t>Fejlődéspszichológus, nagyon szkeptikus volt, tagja lett egy csoportnak, ami az emberi viselkedés és a horoszkóp összefüggését kutatta.</a:t>
            </a:r>
          </a:p>
          <a:p>
            <a:pPr marL="228600" indent="-228600">
              <a:buAutoNum type="arabicPeriod"/>
            </a:pPr>
            <a:r>
              <a:rPr lang="hu-HU" altLang="hu-HU" dirty="0"/>
              <a:t>Filozófia és kultúrtörténet professzor a Kaliforniai Egyetemen. 30 éves kutatás eredménye ez a könyv – kiadva 2006-ban.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93981160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E599C9BA-B343-459F-89E1-60D4E5760AD7}" type="slidenum">
              <a:rPr lang="en-US" altLang="hu-HU" smtClean="0"/>
              <a:t>59</a:t>
            </a:fld>
            <a:r>
              <a:rPr lang="hu-HU" altLang="hu-HU" dirty="0"/>
              <a:t> 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76783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r>
              <a:rPr lang="hu-HU" altLang="hu-HU" dirty="0"/>
              <a:t>6. XIX. Század. Példa: a hang.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91219802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620B9EEC-88A5-4884-B9A6-7720F0A511CA}" type="slidenum">
              <a:rPr lang="en-US" altLang="hu-HU" smtClean="0"/>
              <a:t>60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8248423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DED1C0F9-7579-457D-9556-3AFBD1CB3F3F}" type="slidenum">
              <a:rPr lang="en-US" altLang="hu-HU" smtClean="0"/>
              <a:t>61</a:t>
            </a:fld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7654897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fld id="{BF98A4ED-4D9C-47BD-AA53-607932105487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1F497D"/>
                </a:buClr>
                <a:buSzTx/>
                <a:buFontTx/>
                <a:buNone/>
                <a:tabLst/>
                <a:defRPr/>
              </a:pPr>
              <a:t>62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5469E1-D5FB-4746-87AC-EB59E33DF2AE}" type="slidenum">
              <a:rPr lang="hu-HU" altLang="hu-HU" smtClean="0">
                <a:latin typeface="Arial" panose="020B0604020202020204" pitchFamily="34" charset="0"/>
              </a:rPr>
              <a:t>62</a:t>
            </a:fld>
            <a:endParaRPr lang="hu-HU" alt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73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43015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DC2741A6-38E0-41EE-8EE4-C6129FCB6E66}" type="slidenum">
              <a:rPr lang="hu-HU" altLang="hu-HU" smtClean="0"/>
              <a:t>8</a:t>
            </a:fld>
            <a:r>
              <a:rPr lang="hu-HU" altLang="hu-HU" dirty="0"/>
              <a:t>A lényeknek van maguk körül egy hatástávolsága. Folyamatos előre haladó fejlődés, a ciklusok nem egyszerű ismétlődések, hanem magasabb szintűek </a:t>
            </a:r>
            <a:r>
              <a:rPr lang="hu-HU" altLang="hu-HU" dirty="0">
                <a:sym typeface="Wingdings" panose="05000000000000000000" pitchFamily="2" charset="2"/>
              </a:rPr>
              <a:t> spirál.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808079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897C3-63AE-4A3A-B6C6-831FE70BE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7FC020-F47E-4F22-A4F8-D64569856061}" type="slidenum">
              <a:rPr kumimoji="0" lang="en-US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FF0B08F5-E8FF-48C1-9393-2596C8EEF9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9F83EC5-25C7-4C63-AF29-922F16BDEE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4343400"/>
            <a:ext cx="4876800" cy="4114800"/>
          </a:xfrm>
        </p:spPr>
        <p:txBody>
          <a:bodyPr/>
          <a:lstStyle/>
          <a:p>
            <a:fld id="{FF4169B9-5740-43A5-9697-AB0B2297193E}" type="slidenum">
              <a:rPr lang="hu-HU" altLang="hu-HU" smtClean="0"/>
              <a:t>9</a:t>
            </a:fld>
            <a:r>
              <a:rPr lang="hu-HU" altLang="hu-HU" dirty="0"/>
              <a:t>A régi időkben az asztrológia a csillagok lelkének, a csillagászat a testének tudománya. A hatásoknak különböző szintjei vannak a kozmoszban.</a:t>
            </a:r>
          </a:p>
          <a:p>
            <a:r>
              <a:rPr lang="hu-HU" altLang="hu-HU" dirty="0"/>
              <a:t>Összehozta Maxwell elektromágnesesség törvényeit és a folyadékmechanika törvényeit.</a:t>
            </a:r>
          </a:p>
          <a:p>
            <a:r>
              <a:rPr lang="hu-HU" altLang="hu-HU" dirty="0"/>
              <a:t>Newton és Kepler is magasan képzett volt az asztrológiában.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227951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21FE18-003F-4B21-9615-BE05A1FC6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B1C1048-1ED8-4D9E-8E04-96E5026198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03FE00B-EDBE-4854-9A0A-AF34FC44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FDCC0FD-9C13-4ADE-90F6-10384483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DF619A6-5ED2-47F1-A4B9-74FE2292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9F1E7-E8F6-4DA2-B92B-D25FB4082F09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63831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D03B43-147C-48FB-B3B0-C944F232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98C58A9-BF40-4BCE-A9BE-6C6C43CA1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14969-D8C6-46C6-9777-3C7E2FD0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768626-6636-429F-A522-5A3209332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8AC5713-DCCE-44B8-8C4B-FB19AD4E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3FB53-4676-4CCB-B6D1-7C8380CD32A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1160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682AA40-A37C-4049-930A-330274367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9E61891-FF42-402E-BFD4-A174BFC3D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1C0258-A83B-447A-A164-D8488632C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D848513-00B6-4186-838F-1C2E7F21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B6BF1D6-A2BA-4D16-8156-1BD7244FD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6B375-13C8-48FB-B5C6-266A87F563C8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76680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C35FE-F387-4107-B6B0-A415F96AEE9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71249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32ADA-62FD-4146-8E78-772FF90607F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76642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58062-1E07-4C46-85B7-61FAD5CA897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9395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D927A-6830-49B8-9550-E871435BE60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2288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3A48B-C255-4F57-8D35-9BE8B880876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2198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D14EC-CE16-4164-983E-771CCA1CA51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80258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DA246-5B8F-4732-9630-4F8FA755A2B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30851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DDA9E-218F-4DA3-BD4D-A2C6183D11E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0760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48AB84-F58B-4E2E-8974-5231D293C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6D6449-5710-4B79-9D90-00EBA7585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9CD721-9232-4539-BFDB-3F0BB01E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7B7FC0E-F533-4176-9FEC-5DC20E82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3D1D2CB-91BD-4C83-9461-02A28FAA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1FC9F-DE2C-4A4B-98A2-81727CFF7181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78811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hu-HU" noProof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586F7-E532-4457-AC74-BC1FEE5CF3F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05134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33B7B-F71C-4DBF-A202-08D68E5431A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74760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B4D8A-B5A0-45DF-94DD-174AC091893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7655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9CE384-4296-4BBA-82DA-A4B9C207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2FE269A-1DC5-4B4B-9ED9-C0D05FADA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7E1A750-D45E-4ACB-82FC-27BF8C1C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D626D87-6E70-4CBA-94E2-BA5FAAED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73254B1-0178-45EA-A12D-A426329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34615-4D9A-4D99-B8B3-19B9602B48D3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3115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FD7D6D-4784-405F-87AC-FA517556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436550-246D-4B1D-8B07-134D19CE0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5292198-08D4-4E65-816B-6B5FE9D9B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FDCAF46-AF79-41AC-A2D4-A39626515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D8C4863-8CFB-4614-ACDE-232C39B20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E352C1C-EA57-4519-88F6-7A4E16A8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1F6A3-FF62-4CA5-A77F-D801BBC9B448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48771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146E0A-7657-4627-B8C2-397F1A3F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4269F55-E2E9-4839-9AC7-C46BE0BB3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8261D9E9-D088-422E-A5D7-C5DB52DEC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397C33B-9E3E-4CD3-A777-52B65CF18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53B36F2-989E-4B09-97B1-61E9754A6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14803778-C73A-467B-99EA-081184EB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E9E4674-350D-4B38-803C-2001CF20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0782C75-6340-49A3-A3D8-A948703E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8C327-427F-46CB-936E-C141FD947506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15126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BB1751-D257-4CB0-9E5B-1FFB3BA5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1F6D1AE-B4ED-4B7C-98F4-058A79CE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731C7FB-2B6B-46DA-84FE-E4A7F4BE5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81D0339-0B2F-45E0-9F1E-B75ADD92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8F485-70CE-4A96-9A3D-D7F67062B19D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82968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D808BC4-4C90-49AE-A324-EBE927352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C9945A3-091B-4C3C-8CDD-3F311AAF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4261EB8-46E1-4550-A26F-705B5B23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6E3AA-A7CB-4839-A175-FC5CA085160A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1057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B72DEF-E5DB-40C4-9BD0-3B2AE778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00253FC-4D70-4EB5-9305-31F0CBA6C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AF35C9-2118-48C9-8D95-ACAC881C5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DEC9202-0891-42DD-BC08-7CDCFCF6F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5584B10-341D-47BF-B1D8-B764F839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EAF4A4-47D5-4478-9AC4-841D982D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CB1A3-DBE9-470A-ACD2-9E1DB89F842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71512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1D06C5-08A8-4657-B2FF-24591FE11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7E63FC7-5AA2-4D18-BDAF-2D87B0259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3F1A613-ADAC-4E50-AD4A-CFCC387B0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9149B84-D3BC-42DD-A42B-ED9818BF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E8ECE8A-E5B6-4B59-B09A-EDCDE711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1247D8D-AED5-482B-906C-100C3DC5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17C877-E016-4A9F-9E54-B3369294F600}" type="slidenum">
              <a:rPr lang="en-US" altLang="hu-HU"/>
              <a:pPr/>
              <a:t>‹#›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9493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A369DB-31E6-4C7E-896B-CF435B39A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7253A34-1AF0-4C5A-B7B7-5FE39DCB1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/>
              <a:t>Click to edit Master text styles</a:t>
            </a:r>
          </a:p>
          <a:p>
            <a:pPr lvl="1"/>
            <a:r>
              <a:rPr lang="en-US" altLang="hu-HU"/>
              <a:t>Second level</a:t>
            </a:r>
          </a:p>
          <a:p>
            <a:pPr lvl="2"/>
            <a:r>
              <a:rPr lang="en-US" altLang="hu-HU"/>
              <a:t>Third level</a:t>
            </a:r>
          </a:p>
          <a:p>
            <a:pPr lvl="3"/>
            <a:r>
              <a:rPr lang="en-US" altLang="hu-HU"/>
              <a:t>Fourth level</a:t>
            </a:r>
          </a:p>
          <a:p>
            <a:pPr lvl="4"/>
            <a:r>
              <a:rPr lang="en-US" altLang="hu-HU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946459A-7DA8-434E-858D-3C6D0173E6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7E1D9AD-D7BE-4338-9B26-06927C4BCB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AC6D56-6DB4-421E-AEA5-CE2EB9A2158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ED20C6-D533-4BDE-969C-23E784D1ACDD}" type="slidenum">
              <a:rPr lang="en-US" altLang="hu-HU"/>
              <a:pPr/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p3d prstMaterial="softEdge">
              <a:bevelT w="38100" h="38100"/>
            </a:sp3d>
          </a:bodyPr>
          <a:lstStyle/>
          <a:p>
            <a:pPr lvl="0"/>
            <a:r>
              <a:rPr lang="hu-HU" altLang="hu-HU"/>
              <a:t>Mintacím szerkesztése</a:t>
            </a:r>
            <a:endParaRPr lang="en-US" altLang="hu-HU"/>
          </a:p>
        </p:txBody>
      </p:sp>
      <p:sp>
        <p:nvSpPr>
          <p:cNvPr id="9219" name="Szöveg hely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BCBCBC"/>
                </a:solidFill>
              </a:defRPr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CBCBC"/>
                </a:solidFill>
              </a:defRPr>
            </a:lvl1pPr>
          </a:lstStyle>
          <a:p>
            <a:endParaRPr lang="hu-HU" alt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</a:defRPr>
            </a:lvl1pPr>
          </a:lstStyle>
          <a:p>
            <a:fld id="{A509E01F-D262-47AE-9D37-1884CE00115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536175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anose="020B0602030504020204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jszabari@gmail.com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6.jpeg"/><Relationship Id="rId4" Type="http://schemas.openxmlformats.org/officeDocument/2006/relationships/hyperlink" Target="http://www.teozofia.hu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ABDA915-E8D9-4C92-96E2-8D03F9703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762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A33446E-ED3E-4FAE-8897-9A245AF21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92" y="990600"/>
            <a:ext cx="7552615" cy="51816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3F18E71-32CB-452D-BEBB-30614600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1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7783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35169" y="1143000"/>
            <a:ext cx="3498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Állatöv: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3200" b="1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Élőlények köre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E670426-755A-4A22-992B-8A5B44D0C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914400"/>
            <a:ext cx="6055241" cy="5181600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391C88D-4D7D-4635-8FF1-9174B718B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10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7088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457200" y="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Denderai</a:t>
            </a:r>
            <a:r>
              <a:rPr kumimoji="0" lang="hu-HU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zodiákus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D3B2F1C-EB1E-4CA4-B01D-B541FD5D9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46" y="762000"/>
            <a:ext cx="8238917" cy="60960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9208E50-2D4D-45C0-8890-F44C8E49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11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5897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23446" y="11723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Naprendszerünk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8E7A513-6732-441B-8FE2-3BAF276F1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6" y="914400"/>
            <a:ext cx="9077693" cy="5257800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32CBA3F-491C-49FE-B308-F9B538CB0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12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73364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23446" y="11723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Harmónia a naprendszerünkben: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400" b="1">
                <a:solidFill>
                  <a:srgbClr val="002060"/>
                </a:solidFill>
              </a:rPr>
              <a:t>Kepler 3. törvénye (1619)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9D8589B-A528-44F4-96C8-1E46983D26EA}"/>
              </a:ext>
            </a:extLst>
          </p:cNvPr>
          <p:cNvSpPr txBox="1"/>
          <p:nvPr/>
        </p:nvSpPr>
        <p:spPr>
          <a:xfrm>
            <a:off x="23446" y="1475858"/>
            <a:ext cx="9120554" cy="4921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hu-HU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u-HU" sz="28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hu-H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a</a:t>
            </a:r>
            <a:r>
              <a:rPr lang="hu-HU" sz="2800" b="1" baseline="30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 </a:t>
            </a:r>
            <a:r>
              <a:rPr lang="hu-H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állandó minden bolygóra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u-H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Ahol: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hu-H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hu-HU" sz="2800" b="1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hu-H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keringési idő négyzete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u-H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2800" b="1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hu-H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 Naptól való (átlagos) távolság köbe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hu-HU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H.P. Blavatsky:  …korlátozott ingadozás lehetséges a bolygók pályájában: „Mivel a gravitációs mező változatlan marad, ez csak egy ’külső ok’, nevezetesen a bolygó mögött működő tudat eredménye lehet…”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8946136F-1796-4298-9F6E-B33A8637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13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226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23446" y="11723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Föld bolygói lánca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0F6225D-D6F0-4752-95D5-1B335696D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301" y="792887"/>
            <a:ext cx="4767397" cy="6065113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3B0EB1A-16CE-4ED4-9D79-7BB1ABB60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14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7584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23446" y="11723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Föld mozgásai és…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9D8589B-A528-44F4-96C8-1E46983D26EA}"/>
              </a:ext>
            </a:extLst>
          </p:cNvPr>
          <p:cNvSpPr txBox="1"/>
          <p:nvPr/>
        </p:nvSpPr>
        <p:spPr>
          <a:xfrm>
            <a:off x="23446" y="1475858"/>
            <a:ext cx="9120554" cy="382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1. Napfogyatkozások a földön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Kb. 18 éves ciklus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hu-HU" sz="3600" b="1" dirty="0">
                <a:solidFill>
                  <a:srgbClr val="7030A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2. Precessziós mozgás: A Föld tengelyének mozgása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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földi zodiákus tavaszpontjának 1 fokos  </a:t>
            </a: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elcsúszása 72 évenként.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A0C9773F-665B-4D1E-AF91-ECA36BD6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15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48254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23446" y="11723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Föld precessziós mozgása és hatásai március 21-e körül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C48CE2D-8060-420E-8B81-B043C042B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" y="1752600"/>
            <a:ext cx="9196589" cy="31242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40FE598-673C-4EA3-9A39-6EE952C2EF5B}"/>
              </a:ext>
            </a:extLst>
          </p:cNvPr>
          <p:cNvSpPr txBox="1"/>
          <p:nvPr/>
        </p:nvSpPr>
        <p:spPr>
          <a:xfrm>
            <a:off x="2819400" y="5333999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FF0000"/>
                </a:solidFill>
              </a:rPr>
              <a:t>X</a:t>
            </a:r>
            <a:r>
              <a:rPr lang="hu-HU" sz="3200" dirty="0"/>
              <a:t> = tavaszpont</a:t>
            </a:r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955D1B4-C148-40FD-83C0-B04DCA0C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16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630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23446" y="11723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Föld precessziós mozgása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DE365ED-2D4C-4EC9-9381-C22ECA538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5" y="1066800"/>
            <a:ext cx="9179169" cy="44196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7752DE4-587C-489F-B3B6-A91AEC38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17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3799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1692606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3. Hogyan tekint a teozófia az asztrológiára?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152400" y="2057400"/>
            <a:ext cx="8991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H.P. Blavatsky az ezoterikus asztrológiáról: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Az asztrológia a csillagok lelkének tudománya.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800" b="1" i="1" dirty="0">
                <a:solidFill>
                  <a:srgbClr val="000000"/>
                </a:solidFill>
              </a:rPr>
              <a:t>Az asztrológia ugyanolyan csalhatatlan tudomány, mint maga a csillagászat, azzal a feltétellel azonban, hogy az értelmezőinek ugyanilyen csalhatatlannak kell lenniük, ezt a nélkülözhetetlen feltételt viszont olyan nehéz kielégíteni, hogy mindig buktatónak bizonyul.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Az asztrológia </a:t>
            </a:r>
            <a:r>
              <a:rPr kumimoji="0" lang="hu-HU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pon</a:t>
            </a:r>
            <a:r>
              <a:rPr lang="hu-HU" sz="2800" b="1" i="1" dirty="0" err="1">
                <a:solidFill>
                  <a:srgbClr val="000000"/>
                </a:solidFill>
              </a:rPr>
              <a:t>tosan</a:t>
            </a:r>
            <a:r>
              <a:rPr lang="hu-HU" sz="2800" b="1" i="1" dirty="0">
                <a:solidFill>
                  <a:srgbClr val="000000"/>
                </a:solidFill>
              </a:rPr>
              <a:t> úgy viszonyul a csillagászathoz, mint a pszichológia a fiziológiához.</a:t>
            </a:r>
            <a:endParaRPr kumimoji="0" lang="hu-HU" sz="2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184ECEC-6FCD-4900-A288-E238B486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18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19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1692606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3. Hogyan tekint a teozófia az asztrológiára?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152400" y="2057400"/>
            <a:ext cx="8991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G. de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Purucker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 modern asztrológiáról: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Minden, amit a nyugat tud az asztrológiáról,  a csillagok ősi és szent tudományának a maradványa.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 még ezek a maradványok, a csillagok szent tudományának ez a néhány töredéke is a tanulónak, aki tudja, hogyan kell a múltból származó dolgokat értelmezni, valódi értékű leckéket taníthat meg.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B047EB9-F597-4C4F-88B3-580C6F09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19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7814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883920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Reinkarnáció és asztrológia</a:t>
            </a:r>
            <a:br>
              <a:rPr lang="en-US" altLang="hu-HU" sz="5400" b="1" dirty="0">
                <a:solidFill>
                  <a:srgbClr val="66FFFF"/>
                </a:solidFill>
                <a:latin typeface="Book Antiqua Alt" charset="0"/>
              </a:rPr>
            </a:br>
            <a:endParaRPr lang="en-US" altLang="hu-HU" sz="4800" dirty="0">
              <a:solidFill>
                <a:srgbClr val="66FFFF"/>
              </a:solidFill>
            </a:endParaRPr>
          </a:p>
        </p:txBody>
      </p:sp>
      <p:pic>
        <p:nvPicPr>
          <p:cNvPr id="2" name="Picture 2" descr="Does Astrology Work? | Isha Sadhguru">
            <a:extLst>
              <a:ext uri="{FF2B5EF4-FFF2-40B4-BE49-F238E27FC236}">
                <a16:creationId xmlns:a16="http://schemas.microsoft.com/office/drawing/2014/main" id="{5D75CB61-B436-46A7-A0F0-1F1BC197E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910883"/>
            <a:ext cx="9149862" cy="548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5559F99-CB06-4632-AC03-4A14E9D8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2</a:t>
            </a:fld>
            <a:endParaRPr lang="en-US" alt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1692606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Mi értelme van belenézni az asztrológia mélyébe?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152400" y="2057400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(További) betekintést nyerhetünk a személyes növekedési lehetőségeinkről, és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b="1" dirty="0">
                <a:solidFill>
                  <a:srgbClr val="002060"/>
                </a:solidFill>
              </a:rPr>
              <a:t>arról, hogyan működjünk együtt a természettel, mint az emberekkel, az állatokkal és a növényekkel.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FFA77403-99EF-4D7B-B57A-823A644D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20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2786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1692606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4. Mi a kapcsolat a </a:t>
            </a:r>
            <a:r>
              <a:rPr lang="hu-HU" altLang="hu-HU" sz="5400" b="1" dirty="0" err="1">
                <a:solidFill>
                  <a:srgbClr val="002060"/>
                </a:solidFill>
                <a:latin typeface="Book Antiqua Alt" charset="0"/>
              </a:rPr>
              <a:t>reinkarná</a:t>
            </a:r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- </a:t>
            </a:r>
            <a:r>
              <a:rPr lang="hu-HU" altLang="hu-HU" sz="5400" b="1" dirty="0" err="1">
                <a:solidFill>
                  <a:srgbClr val="002060"/>
                </a:solidFill>
                <a:latin typeface="Book Antiqua Alt" charset="0"/>
              </a:rPr>
              <a:t>ció</a:t>
            </a:r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 és az asztrológia között?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76200" y="1727775"/>
            <a:ext cx="8991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 magunk befolyásoljuk a saját (asztrológiai) körülményeinket: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b="1" dirty="0">
                <a:solidFill>
                  <a:srgbClr val="002060"/>
                </a:solidFill>
              </a:rPr>
              <a:t>Elvetsz egy gondolatot – learatsz egy cselekedetet.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Elvetsz egy cselekedetet – learatsz egy szokást.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b="1" dirty="0">
                <a:solidFill>
                  <a:srgbClr val="002060"/>
                </a:solidFill>
              </a:rPr>
              <a:t>Elvetsz egy szokást – learatsz egy jellemet.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</a:t>
            </a:r>
            <a:r>
              <a:rPr lang="hu-HU" b="1" dirty="0">
                <a:solidFill>
                  <a:srgbClr val="002060"/>
                </a:solidFill>
              </a:rPr>
              <a:t>vetsz egy jellemet – learatsz egy sorsot.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sorsunk illeszkedés a bevonzott karmikus körülménye</a:t>
            </a:r>
            <a:r>
              <a:rPr lang="hu-HU" b="1" dirty="0" err="1">
                <a:solidFill>
                  <a:srgbClr val="002060"/>
                </a:solidFill>
              </a:rPr>
              <a:t>khez</a:t>
            </a:r>
            <a:r>
              <a:rPr lang="hu-HU" b="1" dirty="0">
                <a:solidFill>
                  <a:srgbClr val="002060"/>
                </a:solidFill>
              </a:rPr>
              <a:t>.</a:t>
            </a: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3200" b="1" dirty="0">
                <a:solidFill>
                  <a:srgbClr val="002060"/>
                </a:solidFill>
              </a:rPr>
              <a:t>„A jövő mögülünk érkezik.”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B0FA8BF2-BE74-4C77-AB60-6B37A4BA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21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559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1692606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5. Mi alkotja az asztrológia alapját?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152400" y="205740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b="1" dirty="0">
                <a:solidFill>
                  <a:srgbClr val="002060"/>
                </a:solidFill>
              </a:rPr>
              <a:t>Léteznek kozmikus hatások, amikre </a:t>
            </a:r>
            <a:r>
              <a:rPr lang="hu-HU" sz="3200" b="1" i="1" dirty="0">
                <a:solidFill>
                  <a:srgbClr val="002060"/>
                </a:solidFill>
              </a:rPr>
              <a:t>rezonálni</a:t>
            </a:r>
            <a:r>
              <a:rPr lang="hu-HU" sz="3200" b="1" dirty="0">
                <a:solidFill>
                  <a:srgbClr val="002060"/>
                </a:solidFill>
              </a:rPr>
              <a:t> tudunk, de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SZABAD AKARATUNKKAL mi határozz</a:t>
            </a:r>
            <a:r>
              <a:rPr lang="hu-HU" sz="3200" b="1" dirty="0" err="1">
                <a:solidFill>
                  <a:srgbClr val="002060"/>
                </a:solidFill>
              </a:rPr>
              <a:t>uk</a:t>
            </a:r>
            <a:r>
              <a:rPr lang="hu-HU" sz="3200" b="1" dirty="0">
                <a:solidFill>
                  <a:srgbClr val="002060"/>
                </a:solidFill>
              </a:rPr>
              <a:t> meg, milyen mértékig.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F51096C-35AE-44BF-9412-E8BA4A02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22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248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1692606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6. Hogyan működik az asztrológia, és mik az alapelemei?</a:t>
            </a:r>
            <a:endParaRPr lang="en-US" altLang="hu-HU" sz="4400" dirty="0">
              <a:solidFill>
                <a:srgbClr val="66FFFF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152400" y="2057400"/>
            <a:ext cx="899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Minden lény rendelkezik a legbelsőbb magjából kiáradó energiaárammal.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3200" b="1" dirty="0">
                <a:solidFill>
                  <a:srgbClr val="002060"/>
                </a:solidFill>
              </a:rPr>
              <a:t>ÉS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Minden lényt körbevesznek a kozmikus környezetből érkező energiaáramok.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84168233-0D32-44BC-81C3-F08DCB2A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23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2922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803031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Kozmikus elemek: fizikai sík</a:t>
            </a:r>
            <a:endParaRPr lang="en-US" altLang="hu-HU" sz="4400" dirty="0">
              <a:solidFill>
                <a:srgbClr val="66FFFF"/>
              </a:solidFill>
            </a:endParaRPr>
          </a:p>
        </p:txBody>
      </p:sp>
      <p:graphicFrame>
        <p:nvGraphicFramePr>
          <p:cNvPr id="2" name="Táblázat 2">
            <a:extLst>
              <a:ext uri="{FF2B5EF4-FFF2-40B4-BE49-F238E27FC236}">
                <a16:creationId xmlns:a16="http://schemas.microsoft.com/office/drawing/2014/main" id="{724AB369-F7F7-4FED-A4EE-E5A093EC2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041303"/>
              </p:ext>
            </p:extLst>
          </p:nvPr>
        </p:nvGraphicFramePr>
        <p:xfrm>
          <a:off x="381000" y="990600"/>
          <a:ext cx="8534399" cy="5334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2401256155"/>
                    </a:ext>
                  </a:extLst>
                </a:gridCol>
                <a:gridCol w="2252133">
                  <a:extLst>
                    <a:ext uri="{9D8B030D-6E8A-4147-A177-3AD203B41FA5}">
                      <a16:colId xmlns:a16="http://schemas.microsoft.com/office/drawing/2014/main" val="2572306628"/>
                    </a:ext>
                  </a:extLst>
                </a:gridCol>
                <a:gridCol w="2252133">
                  <a:extLst>
                    <a:ext uri="{9D8B030D-6E8A-4147-A177-3AD203B41FA5}">
                      <a16:colId xmlns:a16="http://schemas.microsoft.com/office/drawing/2014/main" val="1233762357"/>
                    </a:ext>
                  </a:extLst>
                </a:gridCol>
                <a:gridCol w="2252133">
                  <a:extLst>
                    <a:ext uri="{9D8B030D-6E8A-4147-A177-3AD203B41FA5}">
                      <a16:colId xmlns:a16="http://schemas.microsoft.com/office/drawing/2014/main" val="789438096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>
                          <a:solidFill>
                            <a:srgbClr val="002060"/>
                          </a:solidFill>
                        </a:rPr>
                        <a:t>Kozmikus elem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dirty="0">
                          <a:solidFill>
                            <a:srgbClr val="002060"/>
                          </a:solidFill>
                        </a:rPr>
                        <a:t>Jellemzője a fizikai síkon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hu-HU" sz="2600" dirty="0">
                          <a:solidFill>
                            <a:srgbClr val="002060"/>
                          </a:solidFill>
                        </a:rPr>
                        <a:t>példa:</a:t>
                      </a:r>
                    </a:p>
                    <a:p>
                      <a:pPr marL="0" indent="0">
                        <a:buNone/>
                      </a:pPr>
                      <a:r>
                        <a:rPr lang="hu-HU" sz="2600" dirty="0">
                          <a:solidFill>
                            <a:srgbClr val="002060"/>
                          </a:solidFill>
                        </a:rPr>
                        <a:t>Anyagállapot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dirty="0">
                          <a:solidFill>
                            <a:srgbClr val="002060"/>
                          </a:solidFill>
                        </a:rPr>
                        <a:t>2. példa:</a:t>
                      </a:r>
                    </a:p>
                    <a:p>
                      <a:r>
                        <a:rPr lang="hu-HU" sz="2800" dirty="0">
                          <a:solidFill>
                            <a:srgbClr val="002060"/>
                          </a:solidFill>
                        </a:rPr>
                        <a:t>Emberi test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89083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Tűz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meleg +</a:t>
                      </a:r>
                    </a:p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száraz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plazma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002060"/>
                          </a:solidFill>
                        </a:rPr>
                        <a:t>égés / testhő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25835996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Levegő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hideg +</a:t>
                      </a:r>
                    </a:p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száraz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gáz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002060"/>
                          </a:solidFill>
                        </a:rPr>
                        <a:t>légzés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97099937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Víz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hideg +</a:t>
                      </a:r>
                    </a:p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nedves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folyékony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002060"/>
                          </a:solidFill>
                        </a:rPr>
                        <a:t>vér- és nyirokrendszer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2564869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Föld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meleg +</a:t>
                      </a:r>
                    </a:p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nedves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szilárd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002060"/>
                          </a:solidFill>
                        </a:rPr>
                        <a:t>a test szilárd anyaga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797199"/>
                  </a:ext>
                </a:extLst>
              </a:tr>
            </a:tbl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350BB9C-4B3B-4721-880C-14A738A0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24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010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803031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Kozmikus elemek: mentális sík</a:t>
            </a:r>
            <a:endParaRPr lang="en-US" altLang="hu-HU" sz="4400" dirty="0">
              <a:solidFill>
                <a:srgbClr val="66FFFF"/>
              </a:solidFill>
            </a:endParaRPr>
          </a:p>
        </p:txBody>
      </p:sp>
      <p:graphicFrame>
        <p:nvGraphicFramePr>
          <p:cNvPr id="2" name="Táblázat 2">
            <a:extLst>
              <a:ext uri="{FF2B5EF4-FFF2-40B4-BE49-F238E27FC236}">
                <a16:creationId xmlns:a16="http://schemas.microsoft.com/office/drawing/2014/main" id="{724AB369-F7F7-4FED-A4EE-E5A093EC2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19331"/>
              </p:ext>
            </p:extLst>
          </p:nvPr>
        </p:nvGraphicFramePr>
        <p:xfrm>
          <a:off x="228600" y="990600"/>
          <a:ext cx="8153400" cy="53340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401256155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572306628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>
                          <a:solidFill>
                            <a:srgbClr val="002060"/>
                          </a:solidFill>
                        </a:rPr>
                        <a:t>Kozmikus elem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dirty="0">
                          <a:solidFill>
                            <a:srgbClr val="002060"/>
                          </a:solidFill>
                        </a:rPr>
                        <a:t>Mentális sík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89083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Tűz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Fókusz azon, hogy inspiráló legyen.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25835996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Levegő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Fókusz eszmék fejlesztésén, logika.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97099937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Víz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Fókusz a környezet érzékelésén.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2564869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Föld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Fókusz eszmék megvalósításán.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797199"/>
                  </a:ext>
                </a:extLst>
              </a:tr>
            </a:tbl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2F256336-3115-4027-B46A-E32534BA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25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1967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1692606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A három minőség vagy </a:t>
            </a:r>
            <a:r>
              <a:rPr lang="hu-HU" altLang="hu-HU" sz="5400" b="1" dirty="0" err="1">
                <a:solidFill>
                  <a:srgbClr val="002060"/>
                </a:solidFill>
                <a:latin typeface="Book Antiqua Alt" charset="0"/>
              </a:rPr>
              <a:t>Guna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152400" y="2057400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Aktivitás –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Rajas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b="1" dirty="0">
                <a:solidFill>
                  <a:srgbClr val="002060"/>
                </a:solidFill>
              </a:rPr>
              <a:t>Passzivitás – </a:t>
            </a:r>
            <a:r>
              <a:rPr lang="hu-HU" sz="3200" b="1" dirty="0" err="1">
                <a:solidFill>
                  <a:srgbClr val="C00000"/>
                </a:solidFill>
              </a:rPr>
              <a:t>Tamas</a:t>
            </a:r>
            <a:endParaRPr lang="hu-HU" sz="3200" b="1" dirty="0">
              <a:solidFill>
                <a:srgbClr val="C00000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Harmónia -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Sattva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BD577D69-55D0-4701-B7DB-D2D49FDBF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26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72219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1336431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Az emberi tudat 12 fő típusa (általános kép)</a:t>
            </a:r>
            <a:endParaRPr lang="en-US" altLang="hu-HU" sz="4400" dirty="0">
              <a:solidFill>
                <a:srgbClr val="66FFFF"/>
              </a:solidFill>
            </a:endParaRPr>
          </a:p>
        </p:txBody>
      </p:sp>
      <p:graphicFrame>
        <p:nvGraphicFramePr>
          <p:cNvPr id="2" name="Táblázat 2">
            <a:extLst>
              <a:ext uri="{FF2B5EF4-FFF2-40B4-BE49-F238E27FC236}">
                <a16:creationId xmlns:a16="http://schemas.microsoft.com/office/drawing/2014/main" id="{E0D55157-9895-4C97-8825-7CB19D4C7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565439"/>
              </p:ext>
            </p:extLst>
          </p:nvPr>
        </p:nvGraphicFramePr>
        <p:xfrm>
          <a:off x="228600" y="1397000"/>
          <a:ext cx="8686800" cy="5429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1944349015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3554849584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75667678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3447183389"/>
                    </a:ext>
                  </a:extLst>
                </a:gridCol>
              </a:tblGrid>
              <a:tr h="747486">
                <a:tc rowSpan="3">
                  <a:txBody>
                    <a:bodyPr/>
                    <a:lstStyle/>
                    <a:p>
                      <a:endParaRPr lang="hu-HU" dirty="0"/>
                    </a:p>
                    <a:p>
                      <a:endParaRPr lang="hu-HU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Kozmikus elem</a:t>
                      </a:r>
                      <a:endParaRPr kumimoji="0" lang="hu-H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u-H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3200" dirty="0">
                          <a:solidFill>
                            <a:srgbClr val="002060"/>
                          </a:solidFill>
                        </a:rPr>
                        <a:t>3 minőség (</a:t>
                      </a:r>
                      <a:r>
                        <a:rPr lang="hu-HU" sz="3200" dirty="0" err="1">
                          <a:solidFill>
                            <a:srgbClr val="002060"/>
                          </a:solidFill>
                        </a:rPr>
                        <a:t>guna</a:t>
                      </a:r>
                      <a:r>
                        <a:rPr lang="hu-HU" sz="3200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45382"/>
                  </a:ext>
                </a:extLst>
              </a:tr>
              <a:tr h="747486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err="1"/>
                        <a:t>Rajas</a:t>
                      </a:r>
                      <a:r>
                        <a:rPr lang="hu-HU" sz="2800" b="1" dirty="0"/>
                        <a:t> (aktivitás)</a:t>
                      </a:r>
                      <a:endParaRPr lang="hu-H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err="1"/>
                        <a:t>Tamas</a:t>
                      </a:r>
                      <a:r>
                        <a:rPr lang="hu-HU" sz="2800" b="1" dirty="0"/>
                        <a:t> (passzivitás)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b="1" dirty="0" err="1"/>
                        <a:t>Sattva</a:t>
                      </a:r>
                      <a:r>
                        <a:rPr lang="hu-HU" sz="2800" b="1" dirty="0"/>
                        <a:t> (harmónia)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39505025"/>
                  </a:ext>
                </a:extLst>
              </a:tr>
              <a:tr h="747486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Kardinális jegyek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Szilárd jegyek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/>
                        <a:t>Változó jegyek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6822218"/>
                  </a:ext>
                </a:extLst>
              </a:tr>
              <a:tr h="747486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Tűz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/>
                        <a:t>Kos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/>
                        <a:t>Oroszlán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/>
                        <a:t>Nyilas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9306035"/>
                  </a:ext>
                </a:extLst>
              </a:tr>
              <a:tr h="747486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Levegő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/>
                        <a:t>Mérleg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/>
                        <a:t>Vízöntő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/>
                        <a:t>Ikrek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7212234"/>
                  </a:ext>
                </a:extLst>
              </a:tr>
              <a:tr h="747486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Víz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/>
                        <a:t>Rák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/>
                        <a:t>Skorpió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b="1" dirty="0"/>
                        <a:t>Halak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39824408"/>
                  </a:ext>
                </a:extLst>
              </a:tr>
              <a:tr h="747486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Föld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/>
                        <a:t>Bak 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/>
                        <a:t>Bika</a:t>
                      </a: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/>
                        <a:t>Szűz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13116"/>
                  </a:ext>
                </a:extLst>
              </a:tr>
            </a:tbl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77A3A2E6-DE29-4356-872B-98C29A44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27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5300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64168" y="0"/>
            <a:ext cx="9144000" cy="1488831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A tudat fő típusai</a:t>
            </a:r>
            <a:b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</a:br>
            <a:r>
              <a:rPr lang="hu-HU" altLang="hu-HU" sz="4000" b="1" dirty="0">
                <a:solidFill>
                  <a:srgbClr val="002060"/>
                </a:solidFill>
                <a:latin typeface="Book Antiqua Alt" charset="0"/>
              </a:rPr>
              <a:t>(a leírás függ a </a:t>
            </a:r>
            <a:r>
              <a:rPr lang="hu-HU" altLang="hu-HU" sz="4000" b="1" i="1" dirty="0">
                <a:solidFill>
                  <a:srgbClr val="002060"/>
                </a:solidFill>
                <a:latin typeface="Book Antiqua Alt" charset="0"/>
              </a:rPr>
              <a:t>forrástól</a:t>
            </a:r>
            <a:r>
              <a:rPr lang="hu-HU" altLang="hu-HU" sz="4000" b="1" dirty="0">
                <a:solidFill>
                  <a:srgbClr val="002060"/>
                </a:solidFill>
                <a:latin typeface="Book Antiqua Alt" charset="0"/>
              </a:rPr>
              <a:t>)</a:t>
            </a:r>
            <a:endParaRPr lang="en-US" altLang="hu-HU" sz="4400" dirty="0">
              <a:solidFill>
                <a:srgbClr val="66FFFF"/>
              </a:solidFill>
            </a:endParaRPr>
          </a:p>
        </p:txBody>
      </p:sp>
      <p:graphicFrame>
        <p:nvGraphicFramePr>
          <p:cNvPr id="2" name="Táblázat 2">
            <a:extLst>
              <a:ext uri="{FF2B5EF4-FFF2-40B4-BE49-F238E27FC236}">
                <a16:creationId xmlns:a16="http://schemas.microsoft.com/office/drawing/2014/main" id="{724AB369-F7F7-4FED-A4EE-E5A093EC2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11087"/>
              </p:ext>
            </p:extLst>
          </p:nvPr>
        </p:nvGraphicFramePr>
        <p:xfrm>
          <a:off x="304800" y="1757536"/>
          <a:ext cx="8229600" cy="45365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45864">
                  <a:extLst>
                    <a:ext uri="{9D8B030D-6E8A-4147-A177-3AD203B41FA5}">
                      <a16:colId xmlns:a16="http://schemas.microsoft.com/office/drawing/2014/main" val="2401256155"/>
                    </a:ext>
                  </a:extLst>
                </a:gridCol>
                <a:gridCol w="2941868">
                  <a:extLst>
                    <a:ext uri="{9D8B030D-6E8A-4147-A177-3AD203B41FA5}">
                      <a16:colId xmlns:a16="http://schemas.microsoft.com/office/drawing/2014/main" val="2572306628"/>
                    </a:ext>
                  </a:extLst>
                </a:gridCol>
                <a:gridCol w="2941868">
                  <a:extLst>
                    <a:ext uri="{9D8B030D-6E8A-4147-A177-3AD203B41FA5}">
                      <a16:colId xmlns:a16="http://schemas.microsoft.com/office/drawing/2014/main" val="789438096"/>
                    </a:ext>
                  </a:extLst>
                </a:gridCol>
              </a:tblGrid>
              <a:tr h="757064">
                <a:tc>
                  <a:txBody>
                    <a:bodyPr/>
                    <a:lstStyle/>
                    <a:p>
                      <a:pPr algn="ctr"/>
                      <a:r>
                        <a:rPr lang="hu-HU" sz="3200" dirty="0">
                          <a:solidFill>
                            <a:srgbClr val="002060"/>
                          </a:solidFill>
                        </a:rPr>
                        <a:t>Jegy</a:t>
                      </a:r>
                      <a:r>
                        <a:rPr lang="hu-HU" sz="280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hu-H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>
                          <a:solidFill>
                            <a:srgbClr val="002060"/>
                          </a:solidFill>
                        </a:rPr>
                        <a:t>Pozitív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200" dirty="0">
                          <a:solidFill>
                            <a:srgbClr val="002060"/>
                          </a:solidFill>
                        </a:rPr>
                        <a:t>Negatív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890834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Kos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kezdeményező</a:t>
                      </a:r>
                    </a:p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vállalkozó szellem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türelmetlen</a:t>
                      </a:r>
                    </a:p>
                    <a:p>
                      <a:r>
                        <a:rPr lang="hu-HU" sz="2400" b="1" dirty="0">
                          <a:solidFill>
                            <a:srgbClr val="002060"/>
                          </a:solidFill>
                        </a:rPr>
                        <a:t>átnyomja a dolgokat</a:t>
                      </a:r>
                      <a:endParaRPr lang="hu-HU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25835996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Bika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higgadtság, </a:t>
                      </a:r>
                      <a:r>
                        <a:rPr lang="hu-HU" sz="2800" b="1" dirty="0" err="1">
                          <a:solidFill>
                            <a:srgbClr val="002060"/>
                          </a:solidFill>
                        </a:rPr>
                        <a:t>önér</a:t>
                      </a:r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-</a:t>
                      </a:r>
                    </a:p>
                    <a:p>
                      <a:r>
                        <a:rPr lang="hu-HU" sz="2800" b="1" dirty="0" err="1">
                          <a:solidFill>
                            <a:srgbClr val="002060"/>
                          </a:solidFill>
                        </a:rPr>
                        <a:t>zet</a:t>
                      </a:r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, józanság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rövidlátó</a:t>
                      </a:r>
                    </a:p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kicsinyes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97099937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Ikrek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objektív, rend-</a:t>
                      </a:r>
                    </a:p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szeres, racionális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számító </a:t>
                      </a:r>
                    </a:p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földhözragadt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25648694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Stb.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Stb.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2800" b="1" dirty="0">
                          <a:solidFill>
                            <a:srgbClr val="002060"/>
                          </a:solidFill>
                        </a:rPr>
                        <a:t>Stb.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797199"/>
                  </a:ext>
                </a:extLst>
              </a:tr>
            </a:tbl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FDE6CC0-CBF2-4428-8684-860C2E2FB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28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1809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E98F14-FD81-4381-BE57-6115BD2E7F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794AC2A-CE69-41EE-A6FE-5B7D85517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2" y="138906"/>
            <a:ext cx="8168015" cy="6580187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51D7A70-1C90-4BB3-8B4F-76FE8C56B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29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70507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52400" y="1828800"/>
            <a:ext cx="9144000" cy="883920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Ez nem egy asztrológiai tanfolyam!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FAB692B8-21CA-4275-82EB-22C0455BF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3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338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879231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</a:rPr>
              <a:t>Az égi (</a:t>
            </a:r>
            <a:r>
              <a:rPr lang="hu-HU" altLang="hu-HU" sz="5400" b="1" dirty="0" err="1">
                <a:solidFill>
                  <a:srgbClr val="002060"/>
                </a:solidFill>
              </a:rPr>
              <a:t>sziderikus</a:t>
            </a:r>
            <a:r>
              <a:rPr lang="hu-HU" altLang="hu-HU" sz="5400" b="1" dirty="0">
                <a:solidFill>
                  <a:srgbClr val="002060"/>
                </a:solidFill>
              </a:rPr>
              <a:t>) állatöv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4A4E74DD-2C1F-4760-BA63-A8C60612C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98" y="855168"/>
            <a:ext cx="8922804" cy="5967663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2D54C32-9433-4282-AB80-A363F31B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30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27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879231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</a:rPr>
              <a:t>A Nap ebben a jegyben jár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C63716B-2807-4F06-902C-76FCF94BE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47800"/>
            <a:ext cx="6575946" cy="44958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0121022-316C-407B-A96B-82422A24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31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30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879231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</a:rPr>
              <a:t>Precessziós mozgás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38B5DAE-D472-464A-B46A-666E70140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3" y="1219200"/>
            <a:ext cx="9103754" cy="4419600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439ED0E2-919E-4932-A37E-D62864E6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32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267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879231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</a:rPr>
              <a:t>Az égi (</a:t>
            </a:r>
            <a:r>
              <a:rPr lang="hu-HU" altLang="hu-HU" sz="5400" b="1" dirty="0" err="1">
                <a:solidFill>
                  <a:srgbClr val="002060"/>
                </a:solidFill>
              </a:rPr>
              <a:t>sziderikus</a:t>
            </a:r>
            <a:r>
              <a:rPr lang="hu-HU" altLang="hu-HU" sz="5400" b="1" dirty="0">
                <a:solidFill>
                  <a:srgbClr val="002060"/>
                </a:solidFill>
              </a:rPr>
              <a:t>) állatöv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1B16866-BCD3-4D1D-94ED-23A3C63D0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79231"/>
            <a:ext cx="7363529" cy="59436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AA07944E-D9A9-4CE3-816F-3BAED3BB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33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3556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879231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</a:rPr>
              <a:t>A földi (tropikus) állatöv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0494460-F5D3-4898-B11D-82905C86D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7" y="906379"/>
            <a:ext cx="7369925" cy="5908431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26A80816-2044-446C-9C7A-2CF16D068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34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4430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986893D9-B041-4756-B17E-C7056E65FB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62EB479-64A4-40DC-BA6B-F7904AA69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32" y="0"/>
            <a:ext cx="6911894" cy="68580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A6DC20A-3DDA-44B0-92E4-E629930A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35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8395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879231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</a:rPr>
              <a:t>A D bolygó házak-állatöve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A764CA9-89C7-478B-AEC4-87C728079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42474"/>
            <a:ext cx="7268458" cy="5756031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66A9FCF-E656-4B65-9456-6F19D8031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36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00887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1565031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</a:rPr>
              <a:t>A házak</a:t>
            </a:r>
            <a:br>
              <a:rPr lang="hu-HU" altLang="hu-HU" sz="5400" b="1" dirty="0">
                <a:solidFill>
                  <a:srgbClr val="002060"/>
                </a:solidFill>
              </a:rPr>
            </a:br>
            <a:r>
              <a:rPr lang="hu-HU" altLang="hu-HU" sz="3200" b="1" dirty="0">
                <a:solidFill>
                  <a:srgbClr val="002060"/>
                </a:solidFill>
              </a:rPr>
              <a:t>(Földünk szociális szférái, amikben a kozmikus hatások kifejeződnek)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DB64407-AA64-44B1-80C2-84B7DE0A1F3F}"/>
              </a:ext>
            </a:extLst>
          </p:cNvPr>
          <p:cNvSpPr txBox="1"/>
          <p:nvPr/>
        </p:nvSpPr>
        <p:spPr>
          <a:xfrm>
            <a:off x="228600" y="1752600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hu-HU" sz="2600" b="1" dirty="0"/>
              <a:t>Személyes én</a:t>
            </a:r>
          </a:p>
          <a:p>
            <a:pPr marL="457200" indent="-457200">
              <a:buAutoNum type="arabicPeriod"/>
            </a:pPr>
            <a:r>
              <a:rPr lang="hu-HU" sz="2600" b="1" dirty="0"/>
              <a:t>Birtokolt dolgok</a:t>
            </a:r>
          </a:p>
          <a:p>
            <a:pPr marL="457200" indent="-457200">
              <a:buAutoNum type="arabicPeriod"/>
            </a:pPr>
            <a:r>
              <a:rPr lang="hu-HU" sz="2600" b="1" dirty="0"/>
              <a:t>Kommunikációk</a:t>
            </a:r>
          </a:p>
          <a:p>
            <a:pPr marL="457200" indent="-457200">
              <a:buAutoNum type="arabicPeriod"/>
            </a:pPr>
            <a:r>
              <a:rPr lang="hu-HU" sz="2600" b="1" dirty="0"/>
              <a:t>Otthon</a:t>
            </a:r>
          </a:p>
          <a:p>
            <a:pPr marL="457200" indent="-457200">
              <a:buAutoNum type="arabicPeriod"/>
            </a:pPr>
            <a:r>
              <a:rPr lang="hu-HU" sz="2600" b="1" dirty="0"/>
              <a:t>Kreativitás</a:t>
            </a:r>
          </a:p>
          <a:p>
            <a:pPr marL="457200" indent="-457200">
              <a:buAutoNum type="arabicPeriod"/>
            </a:pPr>
            <a:r>
              <a:rPr lang="hu-HU" sz="2600" b="1" dirty="0"/>
              <a:t>Szolgálat és egészség</a:t>
            </a:r>
          </a:p>
          <a:p>
            <a:pPr marL="457200" indent="-457200">
              <a:buAutoNum type="arabicPeriod"/>
            </a:pPr>
            <a:r>
              <a:rPr lang="hu-HU" sz="2600" b="1" dirty="0"/>
              <a:t>Kapcsolatok</a:t>
            </a:r>
          </a:p>
          <a:p>
            <a:pPr marL="457200" indent="-457200">
              <a:buAutoNum type="arabicPeriod"/>
            </a:pPr>
            <a:r>
              <a:rPr lang="hu-HU" sz="2600" b="1" dirty="0"/>
              <a:t>Megújulás és halál</a:t>
            </a:r>
          </a:p>
          <a:p>
            <a:pPr marL="457200" indent="-457200">
              <a:buAutoNum type="arabicPeriod"/>
            </a:pPr>
            <a:r>
              <a:rPr lang="hu-HU" sz="2600" b="1" dirty="0"/>
              <a:t>Mentális felfedezés</a:t>
            </a:r>
          </a:p>
          <a:p>
            <a:pPr marL="457200" indent="-457200">
              <a:buAutoNum type="arabicPeriod"/>
            </a:pPr>
            <a:r>
              <a:rPr lang="hu-HU" sz="2600" b="1" dirty="0"/>
              <a:t>Karrier</a:t>
            </a:r>
          </a:p>
          <a:p>
            <a:pPr marL="457200" indent="-457200">
              <a:buAutoNum type="arabicPeriod"/>
            </a:pPr>
            <a:r>
              <a:rPr lang="hu-HU" sz="2600" b="1" dirty="0"/>
              <a:t>Remények és kívánságok / barátok</a:t>
            </a:r>
          </a:p>
          <a:p>
            <a:pPr marL="457200" indent="-457200">
              <a:buAutoNum type="arabicPeriod"/>
            </a:pPr>
            <a:r>
              <a:rPr lang="hu-HU" sz="2600" b="1" dirty="0"/>
              <a:t>Korlátozások, önrombolás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4FBA945-8CF6-4A47-99C3-EB5E07EC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37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4988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366F491-44DF-4BA3-8286-F694EEA2A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54" y="76200"/>
            <a:ext cx="8419492" cy="67056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070A955-CEAD-47A6-9279-94A59BCB5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38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9080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0C8EAD16-DCFB-493F-B708-0FF73A85E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08" y="76200"/>
            <a:ext cx="8140984" cy="6705600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C29200B-FD1F-428D-B7DE-061DAD38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39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346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879231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Kulcs kérdések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9170427-C3F3-4835-89E3-453B480480FF}"/>
              </a:ext>
            </a:extLst>
          </p:cNvPr>
          <p:cNvSpPr txBox="1"/>
          <p:nvPr/>
        </p:nvSpPr>
        <p:spPr>
          <a:xfrm>
            <a:off x="152400" y="11430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hu-HU" sz="3200" b="1" dirty="0">
                <a:solidFill>
                  <a:srgbClr val="002060"/>
                </a:solidFill>
              </a:rPr>
              <a:t>Mi a teozófia?</a:t>
            </a:r>
          </a:p>
          <a:p>
            <a:pPr marL="457200" indent="-457200">
              <a:buAutoNum type="arabicPeriod"/>
            </a:pPr>
            <a:r>
              <a:rPr lang="hu-HU" sz="3200" b="1" dirty="0">
                <a:solidFill>
                  <a:srgbClr val="002060"/>
                </a:solidFill>
              </a:rPr>
              <a:t>Hogyan tekint a teozófia a csillagászatra?</a:t>
            </a:r>
          </a:p>
          <a:p>
            <a:pPr marL="457200" indent="-457200">
              <a:buAutoNum type="arabicPeriod"/>
            </a:pPr>
            <a:r>
              <a:rPr lang="hu-HU" sz="3200" b="1" dirty="0">
                <a:solidFill>
                  <a:srgbClr val="002060"/>
                </a:solidFill>
              </a:rPr>
              <a:t>Hogyan tekint a teozófia az asztrológiára?</a:t>
            </a:r>
          </a:p>
          <a:p>
            <a:pPr marL="457200" indent="-457200">
              <a:buAutoNum type="arabicPeriod"/>
            </a:pPr>
            <a:r>
              <a:rPr lang="hu-HU" sz="3200" b="1" dirty="0">
                <a:solidFill>
                  <a:srgbClr val="002060"/>
                </a:solidFill>
              </a:rPr>
              <a:t>Mi a kapcsolat a reinkarnáció és az asztrológia között?</a:t>
            </a:r>
          </a:p>
          <a:p>
            <a:pPr marL="457200" indent="-457200">
              <a:buAutoNum type="arabicPeriod"/>
            </a:pPr>
            <a:r>
              <a:rPr lang="hu-HU" sz="3200" b="1" dirty="0">
                <a:solidFill>
                  <a:srgbClr val="002060"/>
                </a:solidFill>
              </a:rPr>
              <a:t>Mi képezi az asztrológia alapját?</a:t>
            </a:r>
          </a:p>
          <a:p>
            <a:pPr marL="457200" indent="-457200">
              <a:buAutoNum type="arabicPeriod"/>
            </a:pPr>
            <a:r>
              <a:rPr lang="hu-HU" sz="3200" b="1" dirty="0">
                <a:solidFill>
                  <a:srgbClr val="002060"/>
                </a:solidFill>
              </a:rPr>
              <a:t>Hogyan működik az asztrológia, és mik az alapelemei?</a:t>
            </a:r>
          </a:p>
          <a:p>
            <a:pPr marL="457200" indent="-457200">
              <a:buAutoNum type="arabicPeriod"/>
            </a:pPr>
            <a:r>
              <a:rPr lang="hu-HU" sz="3200" b="1" dirty="0">
                <a:solidFill>
                  <a:srgbClr val="002060"/>
                </a:solidFill>
              </a:rPr>
              <a:t>Meg van-e írva a sorsunk a csillagokban?</a:t>
            </a:r>
          </a:p>
          <a:p>
            <a:pPr marL="457200" indent="-457200">
              <a:buAutoNum type="arabicPeriod"/>
            </a:pPr>
            <a:r>
              <a:rPr lang="hu-HU" sz="3200" b="1" dirty="0">
                <a:solidFill>
                  <a:srgbClr val="002060"/>
                </a:solidFill>
              </a:rPr>
              <a:t>Példák kozmikus hatásokra.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3123FCA5-9FFC-4D36-B4D2-3500BBF9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4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012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6095" y="0"/>
            <a:ext cx="9144000" cy="1692606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A hét szent bolygó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152400" y="2057400"/>
            <a:ext cx="8991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Jupiter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Merkúr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b="1" dirty="0">
                <a:solidFill>
                  <a:srgbClr val="002060"/>
                </a:solidFill>
              </a:rPr>
              <a:t>Vénusz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Szaturnusz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Mars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b="1" dirty="0">
                <a:solidFill>
                  <a:srgbClr val="002060"/>
                </a:solidFill>
              </a:rPr>
              <a:t>Nap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Hold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4EC2023E-1218-41D1-A219-0B51FBCA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40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707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-12032" y="0"/>
            <a:ext cx="90798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bolygói lánc és kapcsolat az állat- övi jegyekkel és a szent bolygókkal</a:t>
            </a: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5942B5B-9490-4CF0-B6DC-B5E40BA4E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872" y="1426497"/>
            <a:ext cx="5292255" cy="5411450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7EBC381-A69F-4AFA-9BAC-42C47FF10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41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873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BD07797-E49A-4F03-8AA9-1057433E6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774" y="0"/>
            <a:ext cx="7334451" cy="68580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E2E7437-F225-4D7D-9BAB-DE857B85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42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469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1692606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6. Hogyan működik az asztrológia, és mik az alapelemei?</a:t>
            </a:r>
            <a:endParaRPr lang="en-US" altLang="hu-HU" sz="4400" dirty="0">
              <a:solidFill>
                <a:srgbClr val="66FFFF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152400" y="205740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Az asztrológiai hatások összessége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alakít ki egy összetett egészet,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keverednek, és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3200" b="1" dirty="0">
                <a:solidFill>
                  <a:srgbClr val="002060"/>
                </a:solidFill>
              </a:rPr>
              <a:t>erősítik vagy gyengítik egymást.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5CA8C8A-08AD-46F1-A52F-C2CFF2CC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43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0718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1692606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7. Meg van-e írva a sorsunk a csillagokban?</a:t>
            </a:r>
            <a:endParaRPr lang="en-US" altLang="hu-HU" sz="4400" dirty="0">
              <a:solidFill>
                <a:srgbClr val="66FFFF"/>
              </a:solidFill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F5FECF4-BCD3-4CF6-A74E-548A658E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44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94804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6095" y="0"/>
            <a:ext cx="9144000" cy="768727"/>
          </a:xfrm>
        </p:spPr>
        <p:txBody>
          <a:bodyPr anchor="ctr"/>
          <a:lstStyle/>
          <a:p>
            <a:r>
              <a:rPr lang="hu-HU" altLang="hu-HU" sz="4000" b="1" dirty="0">
                <a:solidFill>
                  <a:srgbClr val="002060"/>
                </a:solidFill>
                <a:latin typeface="Book Antiqua Alt" charset="0"/>
              </a:rPr>
              <a:t>Az ember összetett lény és gondolkodó</a:t>
            </a:r>
            <a:endParaRPr lang="en-US" altLang="hu-HU" sz="3600" dirty="0">
              <a:solidFill>
                <a:srgbClr val="66FFFF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-36095" y="1098516"/>
            <a:ext cx="21696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sz="2800" b="1" dirty="0">
              <a:solidFill>
                <a:srgbClr val="002060"/>
              </a:solidFill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Szellem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(elpusztíthatatlan)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sz="2000" b="1" dirty="0">
              <a:solidFill>
                <a:srgbClr val="002060"/>
              </a:solidFill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sz="2000" b="1" dirty="0">
              <a:solidFill>
                <a:srgbClr val="002060"/>
              </a:solidFill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2800" b="1" dirty="0">
                <a:solidFill>
                  <a:srgbClr val="C00000"/>
                </a:solidFill>
              </a:rPr>
              <a:t>Lélek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(tanuló)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sz="2000" b="1" dirty="0">
              <a:solidFill>
                <a:srgbClr val="002060"/>
              </a:solidFill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2800" b="1" dirty="0">
                <a:solidFill>
                  <a:srgbClr val="C00000"/>
                </a:solidFill>
              </a:rPr>
              <a:t>Test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(átmeneti)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82A1224-2059-487A-AD65-2D26060F8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57487"/>
            <a:ext cx="3180347" cy="560051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DE844DA-E5F7-4425-9A8F-AEA1FCC5CF9C}"/>
              </a:ext>
            </a:extLst>
          </p:cNvPr>
          <p:cNvSpPr txBox="1"/>
          <p:nvPr/>
        </p:nvSpPr>
        <p:spPr>
          <a:xfrm>
            <a:off x="2133599" y="734267"/>
            <a:ext cx="318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/>
              <a:t>A Határtalan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BB6D1AB-9CC6-4A50-AD6A-4A78F941735C}"/>
              </a:ext>
            </a:extLst>
          </p:cNvPr>
          <p:cNvSpPr txBox="1"/>
          <p:nvPr/>
        </p:nvSpPr>
        <p:spPr>
          <a:xfrm>
            <a:off x="5313946" y="1257487"/>
            <a:ext cx="37939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Az ember princípiumai</a:t>
            </a:r>
          </a:p>
          <a:p>
            <a:endParaRPr lang="hu-HU" sz="2800" b="1" dirty="0"/>
          </a:p>
          <a:p>
            <a:endParaRPr lang="hu-HU" sz="2800" b="1" dirty="0"/>
          </a:p>
          <a:p>
            <a:endParaRPr lang="hu-HU" sz="2800" b="1" dirty="0"/>
          </a:p>
          <a:p>
            <a:r>
              <a:rPr lang="hu-HU" sz="2800" b="1" dirty="0"/>
              <a:t>Isteni              </a:t>
            </a:r>
            <a:r>
              <a:rPr lang="hu-HU" sz="2800" b="1" dirty="0">
                <a:solidFill>
                  <a:srgbClr val="C00000"/>
                </a:solidFill>
              </a:rPr>
              <a:t>ÂTMAN</a:t>
            </a:r>
          </a:p>
          <a:p>
            <a:r>
              <a:rPr lang="hu-HU" sz="2800" b="1" dirty="0"/>
              <a:t>Szellemi         </a:t>
            </a:r>
            <a:r>
              <a:rPr lang="hu-HU" sz="2800" b="1" dirty="0">
                <a:solidFill>
                  <a:srgbClr val="C00000"/>
                </a:solidFill>
              </a:rPr>
              <a:t>BUDDHI</a:t>
            </a:r>
          </a:p>
          <a:p>
            <a:r>
              <a:rPr lang="hu-HU" sz="2800" b="1" dirty="0"/>
              <a:t>Elme (felső)   </a:t>
            </a:r>
            <a:r>
              <a:rPr lang="hu-HU" sz="2800" b="1" dirty="0">
                <a:solidFill>
                  <a:srgbClr val="C00000"/>
                </a:solidFill>
              </a:rPr>
              <a:t>MANAS</a:t>
            </a:r>
          </a:p>
          <a:p>
            <a:r>
              <a:rPr lang="hu-HU" sz="2800" b="1" dirty="0"/>
              <a:t>Elme (alsó)    </a:t>
            </a:r>
            <a:r>
              <a:rPr lang="hu-HU" sz="2800" b="1" dirty="0">
                <a:solidFill>
                  <a:srgbClr val="C00000"/>
                </a:solidFill>
              </a:rPr>
              <a:t>MANAS</a:t>
            </a:r>
          </a:p>
          <a:p>
            <a:r>
              <a:rPr lang="hu-HU" sz="2800" b="1" dirty="0"/>
              <a:t>Vágy              </a:t>
            </a:r>
            <a:r>
              <a:rPr lang="hu-HU" sz="2800" b="1" dirty="0">
                <a:solidFill>
                  <a:srgbClr val="C00000"/>
                </a:solidFill>
              </a:rPr>
              <a:t>KÂMA</a:t>
            </a:r>
          </a:p>
          <a:p>
            <a:r>
              <a:rPr lang="hu-HU" sz="2800" b="1" dirty="0"/>
              <a:t>Éltető             </a:t>
            </a:r>
            <a:r>
              <a:rPr lang="hu-HU" sz="2800" b="1" dirty="0">
                <a:solidFill>
                  <a:srgbClr val="C00000"/>
                </a:solidFill>
              </a:rPr>
              <a:t>PRÂNA</a:t>
            </a:r>
          </a:p>
          <a:p>
            <a:r>
              <a:rPr lang="hu-HU" sz="2800" b="1" dirty="0"/>
              <a:t>Asztrális  </a:t>
            </a:r>
            <a:r>
              <a:rPr lang="hu-HU" sz="2000" b="1" dirty="0">
                <a:solidFill>
                  <a:srgbClr val="C00000"/>
                </a:solidFill>
              </a:rPr>
              <a:t>LINGA ŜARÎRA</a:t>
            </a:r>
            <a:r>
              <a:rPr lang="hu-HU" sz="2800" b="1" dirty="0">
                <a:solidFill>
                  <a:srgbClr val="C00000"/>
                </a:solidFill>
              </a:rPr>
              <a:t>  </a:t>
            </a:r>
          </a:p>
          <a:p>
            <a:r>
              <a:rPr lang="hu-HU" sz="2800" b="1" dirty="0"/>
              <a:t>Fizikai     </a:t>
            </a:r>
            <a:r>
              <a:rPr lang="hu-HU" sz="2000" b="1" dirty="0">
                <a:solidFill>
                  <a:srgbClr val="C00000"/>
                </a:solidFill>
              </a:rPr>
              <a:t>STHÛLA-ŜARÎRA</a:t>
            </a:r>
            <a:endParaRPr lang="hu-HU" sz="2800" b="1" dirty="0">
              <a:solidFill>
                <a:srgbClr val="C00000"/>
              </a:solidFill>
            </a:endParaRP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B14BA48-88BD-45B4-976E-9687E48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45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67791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6095" y="0"/>
            <a:ext cx="9144000" cy="1066800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Az ember és a kozmikus hatások</a:t>
            </a:r>
            <a:endParaRPr lang="en-US" altLang="hu-HU" sz="4400" dirty="0">
              <a:solidFill>
                <a:srgbClr val="66FFFF"/>
              </a:solidFill>
            </a:endParaRPr>
          </a:p>
        </p:txBody>
      </p:sp>
      <p:graphicFrame>
        <p:nvGraphicFramePr>
          <p:cNvPr id="2" name="Táblázat 2">
            <a:extLst>
              <a:ext uri="{FF2B5EF4-FFF2-40B4-BE49-F238E27FC236}">
                <a16:creationId xmlns:a16="http://schemas.microsoft.com/office/drawing/2014/main" id="{12F359DC-68DB-4318-8373-698FF5139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53804"/>
              </p:ext>
            </p:extLst>
          </p:nvPr>
        </p:nvGraphicFramePr>
        <p:xfrm>
          <a:off x="838200" y="1397000"/>
          <a:ext cx="7543800" cy="4141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14065517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56300148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986960498"/>
                    </a:ext>
                  </a:extLst>
                </a:gridCol>
              </a:tblGrid>
              <a:tr h="984250">
                <a:tc>
                  <a:txBody>
                    <a:bodyPr/>
                    <a:lstStyle/>
                    <a:p>
                      <a:pPr algn="ctr"/>
                      <a:r>
                        <a:rPr lang="hu-HU" sz="3200" dirty="0">
                          <a:solidFill>
                            <a:srgbClr val="C00000"/>
                          </a:solidFill>
                        </a:rPr>
                        <a:t>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>
                          <a:solidFill>
                            <a:srgbClr val="C00000"/>
                          </a:solidFill>
                        </a:rPr>
                        <a:t>A tudat princípiumai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800" dirty="0">
                          <a:solidFill>
                            <a:srgbClr val="C00000"/>
                          </a:solidFill>
                        </a:rPr>
                        <a:t>Ennek van rá hatása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372150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r>
                        <a:rPr lang="hu-HU" sz="3200" b="1" dirty="0">
                          <a:solidFill>
                            <a:srgbClr val="002060"/>
                          </a:solidFill>
                        </a:rPr>
                        <a:t>Szellem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002060"/>
                          </a:solidFill>
                        </a:rPr>
                        <a:t>Atman, Buddhi</a:t>
                      </a:r>
                    </a:p>
                    <a:p>
                      <a:r>
                        <a:rPr lang="hu-HU" sz="2400" b="1" dirty="0">
                          <a:solidFill>
                            <a:srgbClr val="002060"/>
                          </a:solidFill>
                        </a:rPr>
                        <a:t>Felső Manasz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002060"/>
                          </a:solidFill>
                        </a:rPr>
                        <a:t>Égi zodiákus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99513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r>
                        <a:rPr lang="hu-HU" sz="3200" b="1" dirty="0">
                          <a:solidFill>
                            <a:srgbClr val="002060"/>
                          </a:solidFill>
                        </a:rPr>
                        <a:t>Lélek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002060"/>
                          </a:solidFill>
                        </a:rPr>
                        <a:t>Alsó és felső Manasz, Káma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002060"/>
                          </a:solidFill>
                        </a:rPr>
                        <a:t>Nap, bolygók és a földi zodiákus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31761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r>
                        <a:rPr lang="hu-HU" sz="3200" b="1" dirty="0">
                          <a:solidFill>
                            <a:srgbClr val="002060"/>
                          </a:solidFill>
                        </a:rPr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 err="1">
                          <a:solidFill>
                            <a:srgbClr val="002060"/>
                          </a:solidFill>
                        </a:rPr>
                        <a:t>Sthula</a:t>
                      </a:r>
                      <a:r>
                        <a:rPr lang="hu-HU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hu-HU" sz="2400" b="1" dirty="0" err="1">
                          <a:solidFill>
                            <a:srgbClr val="002060"/>
                          </a:solidFill>
                        </a:rPr>
                        <a:t>Sarira</a:t>
                      </a:r>
                      <a:r>
                        <a:rPr lang="hu-HU" sz="2400" b="1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hu-HU" sz="2400" b="1" dirty="0" err="1">
                          <a:solidFill>
                            <a:srgbClr val="002060"/>
                          </a:solidFill>
                        </a:rPr>
                        <a:t>Linga</a:t>
                      </a:r>
                      <a:r>
                        <a:rPr lang="hu-HU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hu-HU" sz="2400" b="1" dirty="0" err="1">
                          <a:solidFill>
                            <a:srgbClr val="002060"/>
                          </a:solidFill>
                        </a:rPr>
                        <a:t>Sarira</a:t>
                      </a:r>
                      <a:r>
                        <a:rPr lang="hu-HU" sz="2400" b="1" dirty="0">
                          <a:solidFill>
                            <a:srgbClr val="002060"/>
                          </a:solidFill>
                        </a:rPr>
                        <a:t>, Prána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b="1" dirty="0">
                          <a:solidFill>
                            <a:srgbClr val="002060"/>
                          </a:solidFill>
                        </a:rPr>
                        <a:t>„Házak”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15857"/>
                  </a:ext>
                </a:extLst>
              </a:tr>
            </a:tbl>
          </a:graphicData>
        </a:graphic>
      </p:graphicFrame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02EA495-A56B-42A8-B2D4-88ED4299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46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70190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92430"/>
            <a:ext cx="9144000" cy="768727"/>
          </a:xfrm>
        </p:spPr>
        <p:txBody>
          <a:bodyPr anchor="ctr"/>
          <a:lstStyle/>
          <a:p>
            <a:r>
              <a:rPr lang="hu-HU" altLang="hu-HU" sz="3200" b="1" dirty="0">
                <a:solidFill>
                  <a:srgbClr val="002060"/>
                </a:solidFill>
                <a:latin typeface="Book Antiqua Alt" charset="0"/>
              </a:rPr>
              <a:t>Az ember princípiumai és kapcsolatuk a szent bolygókkal</a:t>
            </a:r>
            <a:endParaRPr lang="en-US" altLang="hu-HU" sz="2800" dirty="0">
              <a:solidFill>
                <a:srgbClr val="66FFFF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-36095" y="1098516"/>
            <a:ext cx="21696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Szellem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(elpusztíthatatlan)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Lélek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(tanuló)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Test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(átmeneti)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82A1224-2059-487A-AD65-2D26060F8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57487"/>
            <a:ext cx="3180347" cy="560051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DE844DA-E5F7-4425-9A8F-AEA1FCC5CF9C}"/>
              </a:ext>
            </a:extLst>
          </p:cNvPr>
          <p:cNvSpPr txBox="1"/>
          <p:nvPr/>
        </p:nvSpPr>
        <p:spPr>
          <a:xfrm>
            <a:off x="2133600" y="782770"/>
            <a:ext cx="3180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Határtalan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BB6D1AB-9CC6-4A50-AD6A-4A78F941735C}"/>
              </a:ext>
            </a:extLst>
          </p:cNvPr>
          <p:cNvSpPr txBox="1"/>
          <p:nvPr/>
        </p:nvSpPr>
        <p:spPr>
          <a:xfrm>
            <a:off x="5313946" y="1257487"/>
            <a:ext cx="379395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Bolygók </a:t>
            </a:r>
            <a:r>
              <a:rPr lang="hu-HU" sz="2600" b="1" dirty="0">
                <a:solidFill>
                  <a:srgbClr val="000000"/>
                </a:solidFill>
              </a:rPr>
              <a:t>és </a:t>
            </a:r>
            <a:r>
              <a:rPr kumimoji="0" lang="hu-HU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princípiumok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Jupiter          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ÂTMAN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Merkúr         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BUDDHI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Vénusz          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MANAS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Szaturnusz    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MANAS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Mars              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KÂMA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Nap                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PRÂNA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LINGA ŜARÎRA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</a:p>
          <a:p>
            <a:pPr lvl="0"/>
            <a:r>
              <a:rPr lang="hu-HU" sz="2800" b="1" dirty="0">
                <a:solidFill>
                  <a:srgbClr val="000000"/>
                </a:solidFill>
              </a:rPr>
              <a:t> Hold  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STHÛLA-ŜARÎRA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Bal oldali kapcsos zárójel 4">
            <a:extLst>
              <a:ext uri="{FF2B5EF4-FFF2-40B4-BE49-F238E27FC236}">
                <a16:creationId xmlns:a16="http://schemas.microsoft.com/office/drawing/2014/main" id="{15C5D75C-3868-4072-915E-A8462AA843BD}"/>
              </a:ext>
            </a:extLst>
          </p:cNvPr>
          <p:cNvSpPr/>
          <p:nvPr/>
        </p:nvSpPr>
        <p:spPr bwMode="auto">
          <a:xfrm>
            <a:off x="6400800" y="5715000"/>
            <a:ext cx="228600" cy="6096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E02BCEF-D362-40EF-B800-FA1546E01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47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62062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6095" y="0"/>
            <a:ext cx="9144000" cy="1692606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Hogyan befolyásolják a kozmikus hatások az (összetett) embert?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152400" y="2057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kozmikus hatások különböző minőségeinek lehetséges rezonálniuk az összetett ember különböző szintjeivel.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78B4AD7-E35E-4107-8AF3-0E9DAF3F0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48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3830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6095" y="0"/>
            <a:ext cx="9144000" cy="1692606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Milyen mértékig határoznak meg bennünket a kozmikus hatások?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152400" y="20574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kozmikus hatások tények, de a mód, ahogyan megtapasztaljuk azokat, a tudatunk fókuszától függ.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CAFFDD58-0DA4-4723-8B6F-99B860F3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49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74924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879231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1. Mi a teozófia?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9170427-C3F3-4835-89E3-453B480480FF}"/>
              </a:ext>
            </a:extLst>
          </p:cNvPr>
          <p:cNvSpPr txBox="1"/>
          <p:nvPr/>
        </p:nvSpPr>
        <p:spPr>
          <a:xfrm>
            <a:off x="152400" y="1143000"/>
            <a:ext cx="8763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három alaptétel: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hu-HU" sz="3200" b="1" dirty="0">
              <a:solidFill>
                <a:srgbClr val="002060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Határtalanság.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hu-HU" sz="3200" b="1" dirty="0">
                <a:solidFill>
                  <a:srgbClr val="002060"/>
                </a:solidFill>
              </a:rPr>
              <a:t>Ciklikus mozgás.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B7B68CE-236A-4CE4-988D-B9E39B36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5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90295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6095" y="0"/>
            <a:ext cx="9144000" cy="762000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Mi a születési horoszkóp jelentése?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69B22D6-BB73-4F4A-8435-A69D025FE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83" y="786063"/>
            <a:ext cx="8055233" cy="6071937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BC59B97F-AA3E-4628-8BB4-842AE8FC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50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528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6095" y="0"/>
            <a:ext cx="9144000" cy="762000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Mi a születési horoszkóp jelentése?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948B436-FADD-4F14-A687-9AAE5DB75BC8}"/>
              </a:ext>
            </a:extLst>
          </p:cNvPr>
          <p:cNvSpPr txBox="1"/>
          <p:nvPr/>
        </p:nvSpPr>
        <p:spPr>
          <a:xfrm>
            <a:off x="36095" y="1295400"/>
            <a:ext cx="9071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002060"/>
                </a:solidFill>
              </a:rPr>
              <a:t>Saját jellemünk megismerésében egy horoszkóp segítsége lehet egy eszköz, de attól ez még közvetett módszer.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D9D9128A-B13C-42EF-9D2B-48C4F201B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51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12371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1260231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7. Meg van-e írva a sorsunk a csillagokban?</a:t>
            </a:r>
            <a:endParaRPr lang="en-US" altLang="hu-HU" sz="4400" dirty="0">
              <a:solidFill>
                <a:srgbClr val="66FFFF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E5066FE-E53F-497D-AFE5-ADAE30FF1C38}"/>
              </a:ext>
            </a:extLst>
          </p:cNvPr>
          <p:cNvSpPr txBox="1"/>
          <p:nvPr/>
        </p:nvSpPr>
        <p:spPr>
          <a:xfrm>
            <a:off x="0" y="15240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b="1" i="1" dirty="0">
                <a:solidFill>
                  <a:srgbClr val="C00000"/>
                </a:solidFill>
              </a:rPr>
              <a:t>Ciklikus folyamatok a természetben </a:t>
            </a:r>
            <a:r>
              <a:rPr lang="hu-HU" sz="3200" b="1" i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hu-HU" sz="3200" b="1" dirty="0">
                <a:solidFill>
                  <a:srgbClr val="002060"/>
                </a:solidFill>
                <a:sym typeface="Wingdings" panose="05000000000000000000" pitchFamily="2" charset="2"/>
              </a:rPr>
              <a:t>a főbb hatások előrejelzése lehetséges.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b="1" i="1" dirty="0">
                <a:solidFill>
                  <a:srgbClr val="C00000"/>
                </a:solidFill>
                <a:sym typeface="Wingdings" panose="05000000000000000000" pitchFamily="2" charset="2"/>
              </a:rPr>
              <a:t>Kulcs </a:t>
            </a:r>
            <a:r>
              <a:rPr lang="hu-HU" sz="3200" b="1" dirty="0">
                <a:solidFill>
                  <a:srgbClr val="C00000"/>
                </a:solidFill>
                <a:sym typeface="Wingdings" panose="05000000000000000000" pitchFamily="2" charset="2"/>
              </a:rPr>
              <a:t>az ember SZABAD AKARATA </a:t>
            </a:r>
            <a:r>
              <a:rPr lang="hu-HU" sz="3200" b="1" dirty="0">
                <a:solidFill>
                  <a:srgbClr val="002060"/>
                </a:solidFill>
                <a:sym typeface="Wingdings" panose="05000000000000000000" pitchFamily="2" charset="2"/>
              </a:rPr>
              <a:t> nincsenek „abszolút” bizonyosságok.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3200" b="1" dirty="0">
                <a:solidFill>
                  <a:srgbClr val="C00000"/>
                </a:solidFill>
                <a:sym typeface="Wingdings" panose="05000000000000000000" pitchFamily="2" charset="2"/>
              </a:rPr>
              <a:t>A gyakorlott asztrológus tudja: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3200" b="1" dirty="0">
                <a:solidFill>
                  <a:srgbClr val="002060"/>
                </a:solidFill>
              </a:rPr>
              <a:t> A csillagok ÖSZTÖNÖZNEK, de nem KÉNYSZERÍTENEK.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u-HU" sz="3200" b="1" dirty="0">
                <a:solidFill>
                  <a:srgbClr val="002060"/>
                </a:solidFill>
              </a:rPr>
              <a:t>A bölcs ember ellenőrzi a csillagjait, az ostoba engedelmeskedik nekik,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31300198-D239-45D1-8D0F-0C248772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52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9157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1260231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8. Példák kozmikus hatásokra</a:t>
            </a:r>
            <a:endParaRPr lang="en-US" altLang="hu-HU" sz="4400" dirty="0">
              <a:solidFill>
                <a:srgbClr val="66FFFF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E5066FE-E53F-497D-AFE5-ADAE30FF1C38}"/>
              </a:ext>
            </a:extLst>
          </p:cNvPr>
          <p:cNvSpPr txBox="1"/>
          <p:nvPr/>
        </p:nvSpPr>
        <p:spPr>
          <a:xfrm>
            <a:off x="0" y="15240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40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Növényvilág:</a:t>
            </a:r>
            <a:r>
              <a:rPr kumimoji="0" lang="hu-HU" sz="3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Burgonyabetegség és a napfolt ciklus:</a:t>
            </a:r>
            <a:r>
              <a:rPr kumimoji="0" lang="hu-HU" sz="32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3200" b="1" dirty="0">
                <a:solidFill>
                  <a:srgbClr val="002060"/>
                </a:solidFill>
                <a:sym typeface="Wingdings" panose="05000000000000000000" pitchFamily="2" charset="2"/>
              </a:rPr>
              <a:t> 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1495, 1506, 1517, 1528 és 1551;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3200" b="1" dirty="0">
                <a:solidFill>
                  <a:srgbClr val="002060"/>
                </a:solidFill>
                <a:sym typeface="Wingdings" panose="05000000000000000000" pitchFamily="2" charset="2"/>
              </a:rPr>
              <a:t>    1846. 1860 és 1872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Maria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Thun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vetési kalendáriuma: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3200" b="1" dirty="0">
                <a:solidFill>
                  <a:srgbClr val="002060"/>
                </a:solidFill>
              </a:rPr>
              <a:t>    </a:t>
            </a: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Hold bizonyos jegyekben.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216546CC-31B1-4E95-8C2D-F524C5F4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53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742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CB30BB95-1F17-40BF-B0B0-3B85B32C6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28600"/>
            <a:ext cx="9169933" cy="63246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226BB8E-BBED-4028-AB8B-4074B2069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54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06857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6095" y="0"/>
            <a:ext cx="9144000" cy="762000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A növények és a kozmikus elemek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948B436-FADD-4F14-A687-9AAE5DB75BC8}"/>
              </a:ext>
            </a:extLst>
          </p:cNvPr>
          <p:cNvSpPr txBox="1"/>
          <p:nvPr/>
        </p:nvSpPr>
        <p:spPr>
          <a:xfrm>
            <a:off x="685801" y="3028890"/>
            <a:ext cx="323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Tűz (gyümölcs </a:t>
            </a:r>
            <a:r>
              <a:rPr kumimoji="0" lang="hu-HU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ter</a:t>
            </a:r>
            <a:r>
              <a:rPr lang="hu-HU" b="1" dirty="0" err="1">
                <a:solidFill>
                  <a:srgbClr val="002060"/>
                </a:solidFill>
              </a:rPr>
              <a:t>més</a:t>
            </a:r>
            <a:r>
              <a:rPr lang="hu-HU" b="1" dirty="0">
                <a:solidFill>
                  <a:srgbClr val="002060"/>
                </a:solidFill>
              </a:rPr>
              <a:t>)</a:t>
            </a:r>
            <a:endParaRPr kumimoji="0" lang="hu-H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026" name="Picture 2" descr="Craigella paradicsom mag (5+ db.) - Kertlap Kertészeti Webáruház">
            <a:extLst>
              <a:ext uri="{FF2B5EF4-FFF2-40B4-BE49-F238E27FC236}">
                <a16:creationId xmlns:a16="http://schemas.microsoft.com/office/drawing/2014/main" id="{44F8AA1E-3923-4F72-B831-A6E790C01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zínes margaréta 3 db | STARKL WEB SHOP">
            <a:extLst>
              <a:ext uri="{FF2B5EF4-FFF2-40B4-BE49-F238E27FC236}">
                <a16:creationId xmlns:a16="http://schemas.microsoft.com/office/drawing/2014/main" id="{57DCA0A4-DD7C-41F7-AC33-FA17EE4BD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14" y="762000"/>
            <a:ext cx="2466975" cy="29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3515AAD-C224-402A-88CE-D2D448ECE782}"/>
              </a:ext>
            </a:extLst>
          </p:cNvPr>
          <p:cNvSpPr txBox="1"/>
          <p:nvPr/>
        </p:nvSpPr>
        <p:spPr>
          <a:xfrm>
            <a:off x="6781800" y="15240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Levegő</a:t>
            </a:r>
          </a:p>
          <a:p>
            <a:r>
              <a:rPr lang="hu-HU" b="1" dirty="0"/>
              <a:t>(virág termés)</a:t>
            </a:r>
          </a:p>
        </p:txBody>
      </p:sp>
      <p:pic>
        <p:nvPicPr>
          <p:cNvPr id="1030" name="Picture 6" descr="Fejes saláta, bio (DE) - Minőségi bio termékek házhozszállít">
            <a:extLst>
              <a:ext uri="{FF2B5EF4-FFF2-40B4-BE49-F238E27FC236}">
                <a16:creationId xmlns:a16="http://schemas.microsoft.com/office/drawing/2014/main" id="{95C10084-3334-4F57-9940-150CDA25A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5" y="3585745"/>
            <a:ext cx="3084095" cy="231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E39B85D-8705-4673-961B-27B285F08DD7}"/>
              </a:ext>
            </a:extLst>
          </p:cNvPr>
          <p:cNvSpPr txBox="1"/>
          <p:nvPr/>
        </p:nvSpPr>
        <p:spPr>
          <a:xfrm>
            <a:off x="591552" y="6034111"/>
            <a:ext cx="3388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Víz (leveles zöldségek)</a:t>
            </a:r>
            <a:endParaRPr lang="hu-HU" sz="2000" b="1" dirty="0"/>
          </a:p>
        </p:txBody>
      </p:sp>
      <p:pic>
        <p:nvPicPr>
          <p:cNvPr id="1032" name="Picture 8" descr="Napos, száraz időben szedjük fel! | Nyugdijban | Burgonya">
            <a:extLst>
              <a:ext uri="{FF2B5EF4-FFF2-40B4-BE49-F238E27FC236}">
                <a16:creationId xmlns:a16="http://schemas.microsoft.com/office/drawing/2014/main" id="{E0742217-52BE-44DA-92F7-90B19E4CE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32" y="3797879"/>
            <a:ext cx="3697707" cy="24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A398509A-42DD-464B-BF6F-B80414067D0D}"/>
              </a:ext>
            </a:extLst>
          </p:cNvPr>
          <p:cNvSpPr txBox="1"/>
          <p:nvPr/>
        </p:nvSpPr>
        <p:spPr>
          <a:xfrm>
            <a:off x="5410201" y="6264943"/>
            <a:ext cx="224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Föld (gumók)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2C4E7AD-D0EB-49E3-BB0D-2F1792A8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55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235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6095" y="0"/>
            <a:ext cx="9144000" cy="990600"/>
          </a:xfrm>
        </p:spPr>
        <p:txBody>
          <a:bodyPr anchor="ctr"/>
          <a:lstStyle/>
          <a:p>
            <a:r>
              <a:rPr lang="hu-HU" altLang="hu-HU" sz="3200" b="1" dirty="0">
                <a:solidFill>
                  <a:srgbClr val="002060"/>
                </a:solidFill>
                <a:latin typeface="Book Antiqua Alt" charset="0"/>
              </a:rPr>
              <a:t>Naptevékenység és emberi tevékenység 1749-1920</a:t>
            </a:r>
            <a:br>
              <a:rPr lang="hu-HU" altLang="hu-HU" sz="3200" b="1" dirty="0">
                <a:solidFill>
                  <a:srgbClr val="002060"/>
                </a:solidFill>
                <a:latin typeface="Book Antiqua Alt" charset="0"/>
              </a:rPr>
            </a:br>
            <a:r>
              <a:rPr lang="hu-HU" altLang="hu-HU" sz="2400" b="1" dirty="0">
                <a:solidFill>
                  <a:srgbClr val="002060"/>
                </a:solidFill>
                <a:latin typeface="Book Antiqua Alt" charset="0"/>
              </a:rPr>
              <a:t>(</a:t>
            </a:r>
            <a:r>
              <a:rPr lang="hu-HU" altLang="hu-HU" sz="2400" b="1" dirty="0" err="1">
                <a:solidFill>
                  <a:srgbClr val="002060"/>
                </a:solidFill>
                <a:latin typeface="Book Antiqua Alt" charset="0"/>
              </a:rPr>
              <a:t>Alekszander</a:t>
            </a:r>
            <a:r>
              <a:rPr lang="hu-HU" altLang="hu-HU" sz="2400" b="1" dirty="0">
                <a:solidFill>
                  <a:srgbClr val="002060"/>
                </a:solidFill>
                <a:latin typeface="Book Antiqua Alt" charset="0"/>
              </a:rPr>
              <a:t> </a:t>
            </a:r>
            <a:r>
              <a:rPr lang="hu-HU" altLang="hu-HU" sz="2400" b="1" dirty="0" err="1">
                <a:solidFill>
                  <a:srgbClr val="002060"/>
                </a:solidFill>
                <a:latin typeface="Book Antiqua Alt" charset="0"/>
              </a:rPr>
              <a:t>Csizsevszkij</a:t>
            </a:r>
            <a:r>
              <a:rPr lang="hu-HU" altLang="hu-HU" sz="2400" b="1" dirty="0">
                <a:solidFill>
                  <a:srgbClr val="002060"/>
                </a:solidFill>
                <a:latin typeface="Book Antiqua Alt" charset="0"/>
              </a:rPr>
              <a:t> biofizikus alapján, 1897-1964)</a:t>
            </a:r>
            <a:endParaRPr lang="en-US" altLang="hu-HU" sz="3200" dirty="0">
              <a:solidFill>
                <a:srgbClr val="66FFFF"/>
              </a:solidFill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1A37E93-1DD2-46E6-A83C-D14463E7D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114" y="990600"/>
            <a:ext cx="6739581" cy="5867400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9501C3E-C251-46DB-93BE-B3AE6000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56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57322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6095" y="0"/>
            <a:ext cx="9144000" cy="990600"/>
          </a:xfrm>
        </p:spPr>
        <p:txBody>
          <a:bodyPr anchor="ctr"/>
          <a:lstStyle/>
          <a:p>
            <a:r>
              <a:rPr lang="hu-HU" altLang="hu-HU" sz="3200" b="1" dirty="0">
                <a:solidFill>
                  <a:srgbClr val="002060"/>
                </a:solidFill>
                <a:latin typeface="Book Antiqua Alt" charset="0"/>
              </a:rPr>
              <a:t>Naptevékenység és emberi tevékenység 1975-2005</a:t>
            </a:r>
            <a:br>
              <a:rPr lang="hu-HU" altLang="hu-HU" sz="3200" b="1" dirty="0">
                <a:solidFill>
                  <a:srgbClr val="002060"/>
                </a:solidFill>
                <a:latin typeface="Book Antiqua Alt" charset="0"/>
              </a:rPr>
            </a:br>
            <a:r>
              <a:rPr lang="hu-HU" altLang="hu-HU" sz="2400" b="1" dirty="0">
                <a:solidFill>
                  <a:srgbClr val="002060"/>
                </a:solidFill>
                <a:latin typeface="Book Antiqua Alt" charset="0"/>
              </a:rPr>
              <a:t>(NASA)</a:t>
            </a:r>
            <a:endParaRPr lang="en-US" altLang="hu-HU" sz="3200" dirty="0">
              <a:solidFill>
                <a:srgbClr val="66FFFF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5541E77-A87C-412A-9A49-FDF2AA5B7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990600"/>
            <a:ext cx="8001000" cy="5334000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66910CB-B5F9-4A63-A577-7674758F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57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8685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6095" y="0"/>
            <a:ext cx="9144000" cy="762000"/>
          </a:xfrm>
        </p:spPr>
        <p:txBody>
          <a:bodyPr anchor="ctr"/>
          <a:lstStyle/>
          <a:p>
            <a:r>
              <a:rPr lang="hu-HU" altLang="hu-HU" sz="3200" b="1" dirty="0">
                <a:solidFill>
                  <a:srgbClr val="002060"/>
                </a:solidFill>
                <a:latin typeface="Book Antiqua Alt" charset="0"/>
              </a:rPr>
              <a:t>Mit gondolnak a tudósok a kozmikus hatásokról?</a:t>
            </a:r>
            <a:endParaRPr lang="en-US" altLang="hu-HU" sz="3200" dirty="0">
              <a:solidFill>
                <a:srgbClr val="66FFFF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948B436-FADD-4F14-A687-9AAE5DB75BC8}"/>
              </a:ext>
            </a:extLst>
          </p:cNvPr>
          <p:cNvSpPr txBox="1"/>
          <p:nvPr/>
        </p:nvSpPr>
        <p:spPr>
          <a:xfrm>
            <a:off x="0" y="990600"/>
            <a:ext cx="907181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Michel és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Francoise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Gauquelin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(statisztikusok):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2800" b="1" dirty="0">
                <a:solidFill>
                  <a:srgbClr val="002060"/>
                </a:solidFill>
              </a:rPr>
              <a:t>     Mars-hatás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Hans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Eysenck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(pszichológus)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sz="2800" b="1" dirty="0">
                <a:solidFill>
                  <a:srgbClr val="002060"/>
                </a:solidFill>
              </a:rPr>
              <a:t>     Igen, létezik hatás.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Richard </a:t>
            </a:r>
            <a:r>
              <a:rPr kumimoji="0" lang="hu-H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Tarnas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„</a:t>
            </a:r>
            <a:r>
              <a:rPr lang="hu-HU" sz="2800" b="1" dirty="0" err="1">
                <a:solidFill>
                  <a:srgbClr val="C00000"/>
                </a:solidFill>
              </a:rPr>
              <a:t>Cosmos</a:t>
            </a:r>
            <a:r>
              <a:rPr lang="hu-HU" sz="2800" b="1" dirty="0">
                <a:solidFill>
                  <a:srgbClr val="C00000"/>
                </a:solidFill>
              </a:rPr>
              <a:t> and Psyche”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Erős korrelációt talált az elmúlt 500 év </a:t>
            </a:r>
            <a:r>
              <a:rPr kumimoji="0" lang="hu-H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történelmi eseményei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és híres </a:t>
            </a:r>
            <a:r>
              <a:rPr kumimoji="0" lang="hu-H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történelmi személyeivel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kapcsolatos információk között.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sz="2800" b="1" dirty="0">
              <a:solidFill>
                <a:srgbClr val="002060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sz="2800" b="1" dirty="0">
              <a:solidFill>
                <a:srgbClr val="002060"/>
              </a:solidFill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Egy példa: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6A0915E8-9463-4A56-BFE8-05336C12D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4127217"/>
            <a:ext cx="3630521" cy="2730783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E2FBC0D-B26A-4536-90E9-E1452C15C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58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5894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36095" y="0"/>
            <a:ext cx="9144000" cy="762000"/>
          </a:xfrm>
        </p:spPr>
        <p:txBody>
          <a:bodyPr anchor="ctr"/>
          <a:lstStyle/>
          <a:p>
            <a:r>
              <a:rPr lang="hu-HU" altLang="hu-HU" sz="4000" b="1" dirty="0" err="1">
                <a:solidFill>
                  <a:srgbClr val="002060"/>
                </a:solidFill>
                <a:latin typeface="Book Antiqua Alt" charset="0"/>
              </a:rPr>
              <a:t>Cosmos</a:t>
            </a:r>
            <a:r>
              <a:rPr lang="hu-HU" altLang="hu-HU" sz="4000" b="1" dirty="0">
                <a:solidFill>
                  <a:srgbClr val="002060"/>
                </a:solidFill>
                <a:latin typeface="Book Antiqua Alt" charset="0"/>
              </a:rPr>
              <a:t> and Psyche</a:t>
            </a:r>
            <a:endParaRPr lang="en-US" altLang="hu-HU" sz="3200" dirty="0">
              <a:solidFill>
                <a:srgbClr val="66FFFF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A0003E-111C-4F1C-9AAB-96886E4C4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339" y="990600"/>
            <a:ext cx="4141545" cy="5398168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5B7E19B-0722-4166-A743-5B04A399A5ED}"/>
              </a:ext>
            </a:extLst>
          </p:cNvPr>
          <p:cNvSpPr txBox="1"/>
          <p:nvPr/>
        </p:nvSpPr>
        <p:spPr>
          <a:xfrm>
            <a:off x="36095" y="990600"/>
            <a:ext cx="48407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Az </a:t>
            </a:r>
            <a:r>
              <a:rPr lang="hu-HU" b="1" dirty="0">
                <a:solidFill>
                  <a:srgbClr val="C00000"/>
                </a:solidFill>
              </a:rPr>
              <a:t>Uránusz szembenállását </a:t>
            </a:r>
            <a:r>
              <a:rPr lang="hu-HU" b="1" dirty="0"/>
              <a:t>a születési horoszkóp </a:t>
            </a:r>
            <a:r>
              <a:rPr lang="hu-HU" b="1" dirty="0">
                <a:solidFill>
                  <a:srgbClr val="C00000"/>
                </a:solidFill>
              </a:rPr>
              <a:t>Uránuszával</a:t>
            </a:r>
            <a:r>
              <a:rPr lang="hu-HU" b="1" dirty="0"/>
              <a:t> 3 tudós esetében mutatja be:</a:t>
            </a:r>
          </a:p>
          <a:p>
            <a:endParaRPr lang="hu-HU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C00000"/>
                </a:solidFill>
              </a:rPr>
              <a:t>1610 Galilei (csillagász)</a:t>
            </a:r>
          </a:p>
          <a:p>
            <a:r>
              <a:rPr lang="hu-HU" dirty="0"/>
              <a:t>     </a:t>
            </a:r>
            <a:r>
              <a:rPr lang="hu-HU" b="1" dirty="0"/>
              <a:t>heliocentrikus kép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C00000"/>
                </a:solidFill>
              </a:rPr>
              <a:t>1637 René Descartes</a:t>
            </a:r>
            <a:endParaRPr lang="hu-HU" b="1" dirty="0">
              <a:solidFill>
                <a:srgbClr val="C00000"/>
              </a:solidFill>
            </a:endParaRPr>
          </a:p>
          <a:p>
            <a:r>
              <a:rPr lang="hu-HU" b="1" dirty="0"/>
              <a:t>     (filozófus és matematikus)</a:t>
            </a:r>
          </a:p>
          <a:p>
            <a:r>
              <a:rPr lang="hu-HU" b="1" dirty="0"/>
              <a:t>      „Gondolkodom, tehát vagyok.”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dirty="0">
                <a:solidFill>
                  <a:srgbClr val="C00000"/>
                </a:solidFill>
              </a:rPr>
              <a:t>1687 Isaac Newton</a:t>
            </a:r>
          </a:p>
          <a:p>
            <a:r>
              <a:rPr lang="hu-HU" b="1" dirty="0"/>
              <a:t>     gravitáció törvénye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2365CB5B-D3FF-417F-A882-F5C91C962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59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6528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2022231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Fourier: A ciklikus mozgások te-</a:t>
            </a:r>
            <a:r>
              <a:rPr lang="hu-HU" altLang="hu-HU" sz="4800" b="1" dirty="0" err="1">
                <a:solidFill>
                  <a:srgbClr val="002060"/>
                </a:solidFill>
                <a:latin typeface="Book Antiqua Alt" charset="0"/>
              </a:rPr>
              <a:t>kinthetők</a:t>
            </a:r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 „más ciklusok össze-tételének”.</a:t>
            </a:r>
            <a:endParaRPr lang="en-US" altLang="hu-HU" sz="4400" dirty="0">
              <a:solidFill>
                <a:srgbClr val="66FFFF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D6B3100-F925-4EC2-B7C6-3FDFBC99D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11" y="2051538"/>
            <a:ext cx="8437978" cy="4771293"/>
          </a:xfrm>
          <a:prstGeom prst="rect">
            <a:avLst/>
          </a:prstGeom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016488CF-271C-4CF6-8207-96AF690C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6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405739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2032" y="32085"/>
            <a:ext cx="9144000" cy="729916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9. Összefoglalás és következtetések</a:t>
            </a:r>
            <a:endParaRPr lang="en-US" altLang="hu-HU" sz="4400" dirty="0">
              <a:solidFill>
                <a:srgbClr val="66FFFF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E5066FE-E53F-497D-AFE5-ADAE30FF1C38}"/>
              </a:ext>
            </a:extLst>
          </p:cNvPr>
          <p:cNvSpPr txBox="1"/>
          <p:nvPr/>
        </p:nvSpPr>
        <p:spPr>
          <a:xfrm>
            <a:off x="-12032" y="685800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 a teozófia?</a:t>
            </a:r>
            <a:r>
              <a:rPr kumimoji="0" lang="hu-H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b="1" i="1" dirty="0">
                <a:solidFill>
                  <a:srgbClr val="C00000"/>
                </a:solidFill>
                <a:sym typeface="Wingdings" panose="05000000000000000000" pitchFamily="2" charset="2"/>
              </a:rPr>
              <a:t>       </a:t>
            </a:r>
            <a:r>
              <a:rPr lang="hu-HU" b="1" i="1" dirty="0">
                <a:solidFill>
                  <a:srgbClr val="002060"/>
                </a:solidFill>
                <a:sym typeface="Wingdings" panose="05000000000000000000" pitchFamily="2" charset="2"/>
              </a:rPr>
              <a:t>(1) Határtalanság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      (</a:t>
            </a:r>
            <a:r>
              <a:rPr lang="hu-HU" b="1" i="1" dirty="0">
                <a:solidFill>
                  <a:srgbClr val="002060"/>
                </a:solidFill>
                <a:sym typeface="Wingdings" panose="05000000000000000000" pitchFamily="2" charset="2"/>
              </a:rPr>
              <a:t>2) Ciklikus mozgás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      (3) Mint fent úgy lent; minden lény </a:t>
            </a:r>
            <a:r>
              <a:rPr lang="hu-HU" b="1" i="1" dirty="0">
                <a:solidFill>
                  <a:srgbClr val="002060"/>
                </a:solidFill>
                <a:sym typeface="Wingdings" panose="05000000000000000000" pitchFamily="2" charset="2"/>
              </a:rPr>
              <a:t>hierarchikus struktúrája</a:t>
            </a:r>
          </a:p>
          <a:p>
            <a:pPr marL="514350" indent="-514350">
              <a:buAutoNum type="arabicPeriod" startAt="2"/>
              <a:defRPr/>
            </a:pPr>
            <a:r>
              <a:rPr lang="hu-HU" sz="2800" b="1" dirty="0">
                <a:solidFill>
                  <a:srgbClr val="C00000"/>
                </a:solidFill>
              </a:rPr>
              <a:t>Hogyan tekint a teozófia a csillagászatra?</a:t>
            </a:r>
            <a:r>
              <a:rPr lang="hu-HU" b="1" dirty="0">
                <a:solidFill>
                  <a:srgbClr val="002060"/>
                </a:solidFill>
              </a:rPr>
              <a:t>    Elektromágneses univerzum</a:t>
            </a:r>
          </a:p>
          <a:p>
            <a:pPr>
              <a:defRPr/>
            </a:pPr>
            <a:r>
              <a:rPr lang="hu-HU" b="1" dirty="0">
                <a:solidFill>
                  <a:srgbClr val="002060"/>
                </a:solidFill>
              </a:rPr>
              <a:t>       Naprendszerünk része az egyetemes naprendszernek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      </a:t>
            </a:r>
            <a:r>
              <a:rPr kumimoji="0" lang="hu-HU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7 szent bolygó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b="1" i="1" dirty="0">
                <a:solidFill>
                  <a:srgbClr val="002060"/>
                </a:solidFill>
                <a:sym typeface="Wingdings" panose="05000000000000000000" pitchFamily="2" charset="2"/>
              </a:rPr>
              <a:t>       </a:t>
            </a:r>
            <a:r>
              <a:rPr lang="hu-HU" b="1" dirty="0">
                <a:solidFill>
                  <a:srgbClr val="002060"/>
                </a:solidFill>
                <a:sym typeface="Wingdings" panose="05000000000000000000" pitchFamily="2" charset="2"/>
              </a:rPr>
              <a:t>Egység a bolygói mozgásokban (Kepler 3. törvénye)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      </a:t>
            </a:r>
            <a:r>
              <a:rPr lang="hu-HU" b="1" dirty="0">
                <a:solidFill>
                  <a:srgbClr val="002060"/>
                </a:solidFill>
                <a:sym typeface="Wingdings" panose="05000000000000000000" pitchFamily="2" charset="2"/>
              </a:rPr>
              <a:t>A bolygók bolygói láncok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  <a:defRPr/>
            </a:pPr>
            <a:r>
              <a:rPr lang="hu-HU" sz="2800" b="1" dirty="0">
                <a:solidFill>
                  <a:srgbClr val="C00000"/>
                </a:solidFill>
              </a:rPr>
              <a:t>Hogyan tekint a teozófia az asztrológiára?</a:t>
            </a:r>
            <a:r>
              <a:rPr lang="hu-HU" b="1" dirty="0">
                <a:solidFill>
                  <a:srgbClr val="002060"/>
                </a:solidFill>
                <a:sym typeface="Wingdings" panose="05000000000000000000" pitchFamily="2" charset="2"/>
              </a:rPr>
              <a:t>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b="1" dirty="0">
                <a:solidFill>
                  <a:srgbClr val="002060"/>
                </a:solidFill>
                <a:sym typeface="Wingdings" panose="05000000000000000000" pitchFamily="2" charset="2"/>
              </a:rPr>
              <a:t>      Megértve az asztrológia alapjait, képesek vagyunk: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(További) betekintést nyerni a személyes növekedési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lehetőségeinkről, és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sz="2400" b="1" dirty="0">
                <a:solidFill>
                  <a:srgbClr val="002060"/>
                </a:solidFill>
              </a:rPr>
              <a:t>arról, hogyan működjünk együtt a természettel, mint az                 emberekkel, az állatokkal és a növényekkel.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F80C41F9-B3C4-454F-9A9A-B31A545CB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60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64128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2032" y="32085"/>
            <a:ext cx="9144000" cy="729916"/>
          </a:xfrm>
        </p:spPr>
        <p:txBody>
          <a:bodyPr anchor="ctr"/>
          <a:lstStyle/>
          <a:p>
            <a:r>
              <a:rPr lang="hu-HU" altLang="hu-HU" sz="4800" b="1" dirty="0">
                <a:solidFill>
                  <a:srgbClr val="002060"/>
                </a:solidFill>
                <a:latin typeface="Book Antiqua Alt" charset="0"/>
              </a:rPr>
              <a:t>9. Összefoglalás és következtetések</a:t>
            </a:r>
            <a:endParaRPr lang="en-US" altLang="hu-HU" sz="4400" dirty="0">
              <a:solidFill>
                <a:srgbClr val="66FFFF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AE5066FE-E53F-497D-AFE5-ADAE30FF1C38}"/>
              </a:ext>
            </a:extLst>
          </p:cNvPr>
          <p:cNvSpPr txBox="1"/>
          <p:nvPr/>
        </p:nvSpPr>
        <p:spPr>
          <a:xfrm>
            <a:off x="-12032" y="6858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   Mi a kapcsolat a reinkarnáció és az (ezoterikus) asztrológia között?</a:t>
            </a:r>
            <a:r>
              <a:rPr kumimoji="0" lang="hu-HU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      </a:t>
            </a:r>
            <a:r>
              <a:rPr kumimoji="0" lang="hu-HU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Mi magunk befolyásoljuk saját (asztrológiai) környezetünket.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      </a:t>
            </a:r>
            <a:r>
              <a:rPr kumimoji="0" lang="hu-HU" sz="24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„A jövő mögülünk érkezik.”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5"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 képezi az asztrológia alapját?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u-HU" b="1" dirty="0">
                <a:solidFill>
                  <a:srgbClr val="002060"/>
                </a:solidFill>
              </a:rPr>
              <a:t>      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Léteznek kozmikus hatások, amikre rezonálni tudunk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- Szabad akaratunkkal mi határozzuk meg, milyen mértékig.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6.   Hogyan működik az asztrológia és mik az alapelemei?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      12 típusú energiaáram (erő) van jelen minden lényben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Mint fent, úgy lent – állatövi hatások 3 szinten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A Nap hét hatása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A bolygók átalakítják ezeket a hatásokat.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>
                <a:solidFill>
                  <a:srgbClr val="C00000"/>
                </a:solidFill>
              </a:rPr>
              <a:t>7. Meg van-e írva a sorsunk a csillagokban?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Lehetséges valamit mondani életutunk térképéről, DE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</a:t>
            </a:r>
            <a:r>
              <a:rPr kumimoji="0" lang="hu-H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csillagok ösztönöznek, de nem kényszerítenek.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46A67189-8C23-4AF3-85DA-E2489AA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61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4120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584" y="5822950"/>
            <a:ext cx="7777162" cy="6858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Szabari János, </a:t>
            </a: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3"/>
              </a:rPr>
              <a:t>jszabari@gmail.com</a:t>
            </a: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, +3630/9254-936</a:t>
            </a:r>
            <a:b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hlinkClick r:id="rId4"/>
              </a:rPr>
              <a:t>www.teozofia.hu</a:t>
            </a:r>
            <a:r>
              <a:rPr lang="hu-HU" sz="2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; </a:t>
            </a:r>
            <a:r>
              <a:rPr lang="hu-HU" sz="2400" u="sng" dirty="0">
                <a:solidFill>
                  <a:schemeClr val="hlink"/>
                </a:solidFill>
              </a:rPr>
              <a:t>www.sziddhartha.hu</a:t>
            </a:r>
            <a:endParaRPr lang="en-US" sz="2400" u="sng" dirty="0">
              <a:solidFill>
                <a:schemeClr val="hlink"/>
              </a:solidFill>
            </a:endParaRPr>
          </a:p>
        </p:txBody>
      </p:sp>
      <p:sp>
        <p:nvSpPr>
          <p:cNvPr id="56323" name="WordArt 3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569325" cy="57610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335218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Szerettel</a:t>
            </a:r>
            <a:r>
              <a:rPr kumimoji="0" lang="hu-HU" sz="44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várjuk a Teozófiai Társulatba!</a:t>
            </a:r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71625"/>
            <a:ext cx="6351588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B1EF171-43BE-4E80-82B3-A56F1DA8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D14EC-CE16-4164-983E-771CCA1CA512}" type="slidenum">
              <a:rPr lang="hu-HU" altLang="hu-HU" smtClean="0"/>
              <a:pPr/>
              <a:t>62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095763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879231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1. Mi a teozófia?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9170427-C3F3-4835-89E3-453B480480FF}"/>
              </a:ext>
            </a:extLst>
          </p:cNvPr>
          <p:cNvSpPr txBox="1"/>
          <p:nvPr/>
        </p:nvSpPr>
        <p:spPr>
          <a:xfrm>
            <a:off x="152400" y="1143000"/>
            <a:ext cx="8763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három alaptétel: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Határtalanság.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Ciklikus mozgás.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kozmosz és minden létező fejlődésének hierarchikus szerkezete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hu-HU" sz="3200" b="1" dirty="0">
              <a:solidFill>
                <a:srgbClr val="002060"/>
              </a:solidFill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„MINT FENT, ÚGY LENT”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E434C9C-D152-47E2-BF7E-F15A07E9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7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8884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879231"/>
          </a:xfrm>
        </p:spPr>
        <p:txBody>
          <a:bodyPr anchor="ctr"/>
          <a:lstStyle/>
          <a:p>
            <a:r>
              <a:rPr kumimoji="0" lang="hu-HU" sz="5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MINT FENT, ÚGY LENT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D0D102D-49BB-4E69-B598-65C4F842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474" y="1066800"/>
            <a:ext cx="4444787" cy="57912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07614C1E-8D58-4C54-B235-9F836A26BDC5}"/>
              </a:ext>
            </a:extLst>
          </p:cNvPr>
          <p:cNvSpPr txBox="1"/>
          <p:nvPr/>
        </p:nvSpPr>
        <p:spPr>
          <a:xfrm>
            <a:off x="0" y="1600200"/>
            <a:ext cx="2895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pPr algn="r"/>
            <a:r>
              <a:rPr lang="hu-HU" sz="2800" b="1" dirty="0">
                <a:solidFill>
                  <a:srgbClr val="002060"/>
                </a:solidFill>
              </a:rPr>
              <a:t>ATOM</a:t>
            </a:r>
          </a:p>
          <a:p>
            <a:pPr algn="r"/>
            <a:endParaRPr lang="hu-HU" sz="2800" b="1" dirty="0">
              <a:solidFill>
                <a:srgbClr val="002060"/>
              </a:solidFill>
            </a:endParaRPr>
          </a:p>
          <a:p>
            <a:pPr algn="r"/>
            <a:endParaRPr lang="hu-HU" sz="2800" b="1" dirty="0">
              <a:solidFill>
                <a:srgbClr val="002060"/>
              </a:solidFill>
            </a:endParaRPr>
          </a:p>
          <a:p>
            <a:pPr algn="r"/>
            <a:endParaRPr lang="hu-HU" sz="2800" b="1" dirty="0">
              <a:solidFill>
                <a:srgbClr val="002060"/>
              </a:solidFill>
            </a:endParaRPr>
          </a:p>
          <a:p>
            <a:pPr algn="r"/>
            <a:r>
              <a:rPr lang="hu-HU" sz="2800" b="1" dirty="0">
                <a:solidFill>
                  <a:srgbClr val="002060"/>
                </a:solidFill>
              </a:rPr>
              <a:t>NAPRENDSZER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E499E70-7523-4939-BC41-AA47E536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8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23959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B050"/>
            </a:gs>
            <a:gs pos="30000">
              <a:srgbClr val="92D050"/>
            </a:gs>
            <a:gs pos="64999">
              <a:schemeClr val="accent1">
                <a:lumMod val="60000"/>
                <a:lumOff val="40000"/>
              </a:schemeClr>
            </a:gs>
            <a:gs pos="89999">
              <a:srgbClr val="FFFF00"/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91159E5-1B45-4D61-A3C6-9CABC0F9F6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228600" y="35169"/>
            <a:ext cx="9144000" cy="1692606"/>
          </a:xfrm>
        </p:spPr>
        <p:txBody>
          <a:bodyPr anchor="ctr"/>
          <a:lstStyle/>
          <a:p>
            <a:r>
              <a:rPr lang="hu-HU" altLang="hu-HU" sz="5400" b="1" dirty="0">
                <a:solidFill>
                  <a:srgbClr val="002060"/>
                </a:solidFill>
                <a:latin typeface="Book Antiqua Alt" charset="0"/>
              </a:rPr>
              <a:t>2. Hogyan tekint a teozófia a csillagászatra?</a:t>
            </a:r>
            <a:endParaRPr lang="en-US" altLang="hu-HU" sz="4800" dirty="0">
              <a:solidFill>
                <a:srgbClr val="66FFFF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8B2CAF6F-602A-4538-A9C0-80C2DD005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2057400"/>
            <a:ext cx="3220707" cy="443388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0E7686A-FBA0-42A5-A41E-64F93DC41B69}"/>
              </a:ext>
            </a:extLst>
          </p:cNvPr>
          <p:cNvSpPr txBox="1"/>
          <p:nvPr/>
        </p:nvSpPr>
        <p:spPr>
          <a:xfrm>
            <a:off x="152400" y="2057400"/>
            <a:ext cx="5029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/>
              <a:t>Hannes</a:t>
            </a:r>
            <a:r>
              <a:rPr lang="hu-HU" sz="3200" b="1" dirty="0"/>
              <a:t> </a:t>
            </a:r>
            <a:r>
              <a:rPr lang="hu-HU" sz="3200" b="1" dirty="0" err="1"/>
              <a:t>Alvén</a:t>
            </a:r>
            <a:endParaRPr lang="hu-HU" sz="3200" b="1" dirty="0"/>
          </a:p>
          <a:p>
            <a:r>
              <a:rPr lang="hu-HU" sz="3200" b="1" dirty="0"/>
              <a:t>(1908-1995)</a:t>
            </a:r>
          </a:p>
          <a:p>
            <a:endParaRPr lang="hu-HU" sz="3200" b="1" dirty="0"/>
          </a:p>
          <a:p>
            <a:r>
              <a:rPr lang="hu-HU" sz="3200" b="1" dirty="0"/>
              <a:t>Fizikai Nobel-díj 1970-ben</a:t>
            </a:r>
          </a:p>
          <a:p>
            <a:endParaRPr lang="hu-HU" sz="3200" b="1" dirty="0"/>
          </a:p>
          <a:p>
            <a:r>
              <a:rPr lang="hu-HU" sz="3200" b="1" dirty="0"/>
              <a:t>Az „elektromos univerzum” vagy „plazma univerzum” miatt.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7B7FCAF5-2128-4165-B985-A7482337B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9F1E7-E8F6-4DA2-B92B-D25FB4082F09}" type="slidenum">
              <a:rPr lang="en-US" altLang="hu-HU" smtClean="0"/>
              <a:pPr/>
              <a:t>9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1338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gycsúc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Hegycsúcs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egycsúcs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92900</TotalTime>
  <Words>2926</Words>
  <Application>Microsoft Office PowerPoint</Application>
  <PresentationFormat>Diavetítés a képernyőre (4:3 oldalarány)</PresentationFormat>
  <Paragraphs>553</Paragraphs>
  <Slides>62</Slides>
  <Notes>62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12</vt:i4>
      </vt:variant>
      <vt:variant>
        <vt:lpstr>Téma</vt:lpstr>
      </vt:variant>
      <vt:variant>
        <vt:i4>2</vt:i4>
      </vt:variant>
      <vt:variant>
        <vt:lpstr>Diacímek</vt:lpstr>
      </vt:variant>
      <vt:variant>
        <vt:i4>62</vt:i4>
      </vt:variant>
    </vt:vector>
  </HeadingPairs>
  <TitlesOfParts>
    <vt:vector size="76" baseType="lpstr">
      <vt:lpstr>Arial</vt:lpstr>
      <vt:lpstr>Arial Black</vt:lpstr>
      <vt:lpstr>Book Antiqua</vt:lpstr>
      <vt:lpstr>Book Antiqua Alt</vt:lpstr>
      <vt:lpstr>Calibri</vt:lpstr>
      <vt:lpstr>Courier New</vt:lpstr>
      <vt:lpstr>Lucida Sans</vt:lpstr>
      <vt:lpstr>Symbol</vt:lpstr>
      <vt:lpstr>Times New Roman</vt:lpstr>
      <vt:lpstr>Wingdings</vt:lpstr>
      <vt:lpstr>Wingdings 2</vt:lpstr>
      <vt:lpstr>Wingdings 3</vt:lpstr>
      <vt:lpstr>Default Design</vt:lpstr>
      <vt:lpstr>Hegycsúcs</vt:lpstr>
      <vt:lpstr>PowerPoint-bemutató</vt:lpstr>
      <vt:lpstr>Reinkarnáció és asztrológia </vt:lpstr>
      <vt:lpstr>Ez nem egy asztrológiai tanfolyam!</vt:lpstr>
      <vt:lpstr>Kulcs kérdések</vt:lpstr>
      <vt:lpstr>1. Mi a teozófia?</vt:lpstr>
      <vt:lpstr>Fourier: A ciklikus mozgások te-kinthetők „más ciklusok össze-tételének”.</vt:lpstr>
      <vt:lpstr>1. Mi a teozófia?</vt:lpstr>
      <vt:lpstr>MINT FENT, ÚGY LENT</vt:lpstr>
      <vt:lpstr>2. Hogyan tekint a teozófia a csillagászatra?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3. Hogyan tekint a teozófia az asztrológiára?</vt:lpstr>
      <vt:lpstr>3. Hogyan tekint a teozófia az asztrológiára?</vt:lpstr>
      <vt:lpstr>Mi értelme van belenézni az asztrológia mélyébe?</vt:lpstr>
      <vt:lpstr>4. Mi a kapcsolat a reinkarná- ció és az asztrológia között?</vt:lpstr>
      <vt:lpstr>5. Mi alkotja az asztrológia alapját?</vt:lpstr>
      <vt:lpstr>6. Hogyan működik az asztrológia, és mik az alapelemei?</vt:lpstr>
      <vt:lpstr>Kozmikus elemek: fizikai sík</vt:lpstr>
      <vt:lpstr>Kozmikus elemek: mentális sík</vt:lpstr>
      <vt:lpstr>A három minőség vagy Guna</vt:lpstr>
      <vt:lpstr>Az emberi tudat 12 fő típusa (általános kép)</vt:lpstr>
      <vt:lpstr>A tudat fő típusai (a leírás függ a forrástól)</vt:lpstr>
      <vt:lpstr>PowerPoint-bemutató</vt:lpstr>
      <vt:lpstr>Az égi (sziderikus) állatöv</vt:lpstr>
      <vt:lpstr>A Nap ebben a jegyben jár</vt:lpstr>
      <vt:lpstr>Precessziós mozgás</vt:lpstr>
      <vt:lpstr>Az égi (sziderikus) állatöv</vt:lpstr>
      <vt:lpstr>A földi (tropikus) állatöv</vt:lpstr>
      <vt:lpstr>PowerPoint-bemutató</vt:lpstr>
      <vt:lpstr>A D bolygó házak-állatöve</vt:lpstr>
      <vt:lpstr>A házak (Földünk szociális szférái, amikben a kozmikus hatások kifejeződnek)</vt:lpstr>
      <vt:lpstr>PowerPoint-bemutató</vt:lpstr>
      <vt:lpstr>PowerPoint-bemutató</vt:lpstr>
      <vt:lpstr>A hét szent bolygó</vt:lpstr>
      <vt:lpstr>PowerPoint-bemutató</vt:lpstr>
      <vt:lpstr>PowerPoint-bemutató</vt:lpstr>
      <vt:lpstr>6. Hogyan működik az asztrológia, és mik az alapelemei?</vt:lpstr>
      <vt:lpstr>7. Meg van-e írva a sorsunk a csillagokban?</vt:lpstr>
      <vt:lpstr>Az ember összetett lény és gondolkodó</vt:lpstr>
      <vt:lpstr>Az ember és a kozmikus hatások</vt:lpstr>
      <vt:lpstr>Az ember princípiumai és kapcsolatuk a szent bolygókkal</vt:lpstr>
      <vt:lpstr>Hogyan befolyásolják a kozmikus hatások az (összetett) embert?</vt:lpstr>
      <vt:lpstr>Milyen mértékig határoznak meg bennünket a kozmikus hatások?</vt:lpstr>
      <vt:lpstr>Mi a születési horoszkóp jelentése?</vt:lpstr>
      <vt:lpstr>Mi a születési horoszkóp jelentése?</vt:lpstr>
      <vt:lpstr>7. Meg van-e írva a sorsunk a csillagokban?</vt:lpstr>
      <vt:lpstr>8. Példák kozmikus hatásokra</vt:lpstr>
      <vt:lpstr>PowerPoint-bemutató</vt:lpstr>
      <vt:lpstr>A növények és a kozmikus elemek</vt:lpstr>
      <vt:lpstr>Naptevékenység és emberi tevékenység 1749-1920 (Alekszander Csizsevszkij biofizikus alapján, 1897-1964)</vt:lpstr>
      <vt:lpstr>Naptevékenység és emberi tevékenység 1975-2005 (NASA)</vt:lpstr>
      <vt:lpstr>Mit gondolnak a tudósok a kozmikus hatásokról?</vt:lpstr>
      <vt:lpstr>Cosmos and Psyche</vt:lpstr>
      <vt:lpstr>9. Összefoglalás és következtetések</vt:lpstr>
      <vt:lpstr>9. Összefoglalás és következtetések</vt:lpstr>
      <vt:lpstr>Szabari János, jszabari@gmail.com , +3630/9254-936      www.teozofia.hu; www.sziddhartha.hu</vt:lpstr>
    </vt:vector>
  </TitlesOfParts>
  <Company>xyz2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   THROUGH CHAINS   AND   ROUNDS</dc:title>
  <dc:creator>xyz1</dc:creator>
  <cp:lastModifiedBy>János Szabari</cp:lastModifiedBy>
  <cp:revision>32</cp:revision>
  <dcterms:created xsi:type="dcterms:W3CDTF">2000-01-20T10:52:10Z</dcterms:created>
  <dcterms:modified xsi:type="dcterms:W3CDTF">2020-11-16T16:41:30Z</dcterms:modified>
</cp:coreProperties>
</file>